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5" r:id="rId2"/>
    <p:sldId id="272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2477" autoAdjust="0"/>
  </p:normalViewPr>
  <p:slideViewPr>
    <p:cSldViewPr>
      <p:cViewPr>
        <p:scale>
          <a:sx n="94" d="100"/>
          <a:sy n="94" d="100"/>
        </p:scale>
        <p:origin x="-1168" y="1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68AF6D-A730-401E-938D-2A84BCF75C99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2992D-8F8B-463F-A3AD-08C8BA07DA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382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BCDC3-BCD8-4F48-BC7D-8BEA718795A3}" type="datetimeFigureOut">
              <a:rPr lang="en-US" smtClean="0"/>
              <a:pPr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1D0CB-529B-49E4-B0A3-9012B9272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tmcnutt1@jhmi.ed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991600" cy="609600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Anomaly detection for </a:t>
            </a:r>
            <a:r>
              <a:rPr lang="en-US" sz="20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</a:t>
            </a:r>
            <a:r>
              <a:rPr lang="en-US" sz="2000" b="1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reatment </a:t>
            </a:r>
            <a:r>
              <a:rPr lang="en-US" sz="20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</a:t>
            </a:r>
            <a:r>
              <a:rPr lang="en-US" sz="2000" b="1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lanning and a </a:t>
            </a:r>
            <a:r>
              <a:rPr lang="en-US" sz="20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l</a:t>
            </a:r>
            <a:r>
              <a:rPr lang="en-US" sz="2000" b="1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earning </a:t>
            </a:r>
            <a:r>
              <a:rPr lang="en-US" sz="20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</a:t>
            </a:r>
            <a:r>
              <a:rPr lang="en-US" sz="2000" b="1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ealth system in </a:t>
            </a:r>
            <a:r>
              <a:rPr lang="en-US" sz="20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r</a:t>
            </a:r>
            <a:r>
              <a:rPr lang="en-US" sz="2000" b="1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adiotherapy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54864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The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goal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is to improve the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integrity of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the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data in a learning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health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system with tools that can identify potentially erroneous data with statistical anomaly detection. 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n-US" sz="16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12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</a:t>
            </a:r>
            <a:r>
              <a:rPr lang="en-US" sz="16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endParaRPr lang="en-US" sz="16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120000"/>
              </a:lnSpc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Develop framework to run on the database that respond to errant data</a:t>
            </a:r>
          </a:p>
          <a:p>
            <a:pPr lvl="1">
              <a:lnSpc>
                <a:spcPct val="120000"/>
              </a:lnSpc>
            </a:pPr>
            <a:r>
              <a:rPr lang="en-US" sz="16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Detect errant contours utilizing the database of hundreds of anatomical contours as a norm</a:t>
            </a:r>
          </a:p>
          <a:p>
            <a:pPr lvl="1">
              <a:lnSpc>
                <a:spcPct val="120000"/>
              </a:lnSpc>
            </a:pPr>
            <a:r>
              <a:rPr lang="en-US" sz="16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Detect errant longitudinal data such as excessive </a:t>
            </a: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changes in clinical status </a:t>
            </a:r>
            <a:r>
              <a:rPr lang="en-US" sz="16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(</a:t>
            </a:r>
            <a:r>
              <a:rPr lang="en-US" sz="16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e.g</a:t>
            </a:r>
            <a:r>
              <a:rPr lang="en-US" sz="16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.weight)</a:t>
            </a:r>
          </a:p>
          <a:p>
            <a:pPr lvl="1">
              <a:lnSpc>
                <a:spcPct val="120000"/>
              </a:lnSpc>
            </a:pPr>
            <a:r>
              <a:rPr lang="en-US" sz="16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Allow for customized data integrity checks to be added as future needs are identified.</a:t>
            </a:r>
          </a:p>
          <a:p>
            <a:pPr lvl="1">
              <a:lnSpc>
                <a:spcPct val="120000"/>
              </a:lnSpc>
            </a:pPr>
            <a:r>
              <a:rPr lang="en-US" sz="16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The system will be constructed to report findings in 3 ways</a:t>
            </a:r>
          </a:p>
          <a:p>
            <a:pPr lvl="2">
              <a:lnSpc>
                <a:spcPct val="120000"/>
              </a:lnSpc>
            </a:pPr>
            <a:r>
              <a:rPr lang="en-US" sz="13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Listed report of all detected errors</a:t>
            </a:r>
          </a:p>
          <a:p>
            <a:pPr lvl="2">
              <a:lnSpc>
                <a:spcPct val="120000"/>
              </a:lnSpc>
            </a:pPr>
            <a:r>
              <a:rPr lang="en-US" sz="13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Ability to tag data as suspect</a:t>
            </a:r>
          </a:p>
          <a:p>
            <a:pPr lvl="2">
              <a:lnSpc>
                <a:spcPct val="120000"/>
              </a:lnSpc>
            </a:pPr>
            <a:r>
              <a:rPr lang="en-US" sz="13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Provide real time check on single data point entry when it is possible</a:t>
            </a:r>
          </a:p>
          <a:p>
            <a:pPr>
              <a:lnSpc>
                <a:spcPct val="12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</a:p>
          <a:p>
            <a:pPr lvl="1">
              <a:lnSpc>
                <a:spcPct val="120000"/>
              </a:lnSpc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The overall framework for errant contour detection</a:t>
            </a: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12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ocumented API for developing new integrity checks</a:t>
            </a:r>
            <a:endParaRPr lang="en-US" sz="1600" dirty="0" smtClean="0">
              <a:latin typeface="Verdana" pitchFamily="1" charset="0"/>
            </a:endParaRPr>
          </a:p>
          <a:p>
            <a:pPr>
              <a:lnSpc>
                <a:spcPct val="12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1-3</a:t>
            </a:r>
            <a:endParaRPr lang="en-US" sz="16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12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</a:p>
          <a:p>
            <a:pPr lvl="1">
              <a:lnSpc>
                <a:spcPct val="120000"/>
              </a:lnSpc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3D shapes, Volumetric Image Segmentation </a:t>
            </a:r>
            <a:endParaRPr lang="en-US" sz="16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120000"/>
              </a:lnSpc>
            </a:pPr>
            <a:r>
              <a:rPr lang="en-US" sz="16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Anomaly detection methods</a:t>
            </a:r>
            <a:endParaRPr lang="en-US" sz="16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120000"/>
              </a:lnSpc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Programming experience (SQL, </a:t>
            </a:r>
            <a:r>
              <a:rPr lang="en-US" sz="16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</a:t>
            </a: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#, python)</a:t>
            </a:r>
          </a:p>
          <a:p>
            <a:pPr>
              <a:lnSpc>
                <a:spcPct val="12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endParaRPr lang="en-US" sz="16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120000"/>
              </a:lnSpc>
            </a:pPr>
            <a:r>
              <a:rPr lang="en-US" sz="12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Todd McNutt (</a:t>
            </a:r>
            <a:r>
              <a:rPr lang="en-US" sz="12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  <a:hlinkClick r:id="rId2"/>
              </a:rPr>
              <a:t>tmcnutt1@jhmi.edu</a:t>
            </a:r>
            <a:r>
              <a:rPr lang="en-US" sz="12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)</a:t>
            </a:r>
          </a:p>
          <a:p>
            <a:pPr lvl="1">
              <a:lnSpc>
                <a:spcPct val="120000"/>
              </a:lnSpc>
            </a:pPr>
            <a:r>
              <a:rPr lang="en-US" sz="12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Pranav</a:t>
            </a:r>
            <a:r>
              <a:rPr lang="en-US" sz="12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r>
              <a:rPr lang="en-US" sz="12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Lakshminarayanan</a:t>
            </a:r>
            <a:r>
              <a:rPr lang="en-US" sz="12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(plakshm1@jhu.edu)</a:t>
            </a:r>
            <a:endParaRPr lang="en-US" sz="12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962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detection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295400"/>
            <a:ext cx="3352800" cy="290576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49668" y="4876800"/>
            <a:ext cx="2736532" cy="16001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1752600" y="914400"/>
            <a:ext cx="1416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Discontinuity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43000" y="44958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Statistical outlier (volume)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3800" y="2832730"/>
            <a:ext cx="3606800" cy="295847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6499" y="1371600"/>
            <a:ext cx="3549681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63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198</Words>
  <Application>Microsoft Macintosh PowerPoint</Application>
  <PresentationFormat>On-screen Show (4:3)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ＭＳ Ｐゴシック</vt:lpstr>
      <vt:lpstr>Verdana</vt:lpstr>
      <vt:lpstr>Arial</vt:lpstr>
      <vt:lpstr>Office Theme</vt:lpstr>
      <vt:lpstr>Anomaly detection for treatment planning and a learning health system in radiotherapy</vt:lpstr>
      <vt:lpstr>Example detection</vt:lpstr>
    </vt:vector>
  </TitlesOfParts>
  <Company>Microsoft</Company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Automatic Identification of Critical Organ Subregions for Refined Dose-Toxicity Analysis in Radiotherapy</dc:title>
  <dc:creator>Scott Robertson</dc:creator>
  <cp:lastModifiedBy>Russell Taylor</cp:lastModifiedBy>
  <cp:revision>23</cp:revision>
  <dcterms:created xsi:type="dcterms:W3CDTF">2014-01-16T13:12:37Z</dcterms:created>
  <dcterms:modified xsi:type="dcterms:W3CDTF">2018-01-28T17:12:04Z</dcterms:modified>
</cp:coreProperties>
</file>