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477" autoAdjust="0"/>
  </p:normalViewPr>
  <p:slideViewPr>
    <p:cSldViewPr>
      <p:cViewPr>
        <p:scale>
          <a:sx n="94" d="100"/>
          <a:sy n="94" d="100"/>
        </p:scale>
        <p:origin x="-1168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8AF6D-A730-401E-938D-2A84BCF75C99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2992D-8F8B-463F-A3AD-08C8BA07D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mcnutt1@jhmi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609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Anomaly detection for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reatment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lanning and a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earning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ealth system in </a:t>
            </a: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adiotherapy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goal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is to improve the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integrity of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data in a learning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health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system with tools that can identify potentially erroneous data with statistical anomaly detection.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6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6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framework to run on the database that respond to errant data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Detect errant contours utilizing the database of hundreds of anatomical contours as a norm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Detect errant longitudinal data such as excessive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changes in clinical status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sz="16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e.g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.weight)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Allow for customized data integrity checks to be added as future needs are identified.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system will be constructed to report findings in 3 ways</a:t>
            </a:r>
          </a:p>
          <a:p>
            <a:pPr lvl="2">
              <a:lnSpc>
                <a:spcPct val="120000"/>
              </a:lnSpc>
            </a:pPr>
            <a:r>
              <a:rPr lang="en-US" sz="13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Listed report of all detected errors</a:t>
            </a:r>
          </a:p>
          <a:p>
            <a:pPr lvl="2">
              <a:lnSpc>
                <a:spcPct val="120000"/>
              </a:lnSpc>
            </a:pPr>
            <a:r>
              <a:rPr lang="en-US" sz="13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Ability to tag data as suspect</a:t>
            </a:r>
          </a:p>
          <a:p>
            <a:pPr lvl="2">
              <a:lnSpc>
                <a:spcPct val="120000"/>
              </a:lnSpc>
            </a:pPr>
            <a:r>
              <a:rPr lang="en-US" sz="13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Provide real time check on single data point entry when it is possible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overall framework for errant contour detection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ocumented API for developing new integrity checks</a:t>
            </a: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1-3</a:t>
            </a:r>
            <a:endParaRPr lang="en-US" sz="16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3D shapes, Volumetric Image Segmentation </a:t>
            </a:r>
            <a:endParaRPr lang="en-US" sz="16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Anomaly detection methods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experience (SQL,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#, python)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endParaRPr lang="en-US" sz="16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Todd McNutt (</a:t>
            </a: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tmcnutt1@jhmi.edu</a:t>
            </a:r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12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Pranav</a:t>
            </a: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2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Lakshminarayanan</a:t>
            </a: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(plakshm1@jhu.edu)</a:t>
            </a:r>
            <a:endParaRPr lang="en-US" sz="12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6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detection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3352800" cy="290576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9668" y="4876800"/>
            <a:ext cx="2736532" cy="1600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752600" y="914400"/>
            <a:ext cx="141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Discontinuity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495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outlier (volume)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800" y="2832730"/>
            <a:ext cx="3606800" cy="29584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6499" y="1371600"/>
            <a:ext cx="354968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198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Verdana</vt:lpstr>
      <vt:lpstr>Arial</vt:lpstr>
      <vt:lpstr>Office Theme</vt:lpstr>
      <vt:lpstr>Anomaly detection for treatment planning and a learning health system in radiotherapy</vt:lpstr>
      <vt:lpstr>Example detection</vt:lpstr>
    </vt:vector>
  </TitlesOfParts>
  <Company>Microsoft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Identification of Critical Organ Subregions for Refined Dose-Toxicity Analysis in Radiotherapy</dc:title>
  <dc:creator>Scott Robertson</dc:creator>
  <cp:lastModifiedBy>Russell Taylor</cp:lastModifiedBy>
  <cp:revision>23</cp:revision>
  <dcterms:created xsi:type="dcterms:W3CDTF">2014-01-16T13:12:37Z</dcterms:created>
  <dcterms:modified xsi:type="dcterms:W3CDTF">2018-01-28T17:12:04Z</dcterms:modified>
</cp:coreProperties>
</file>