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5" r:id="rId2"/>
    <p:sldId id="27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28A0D7-A59F-B270-33D7-B49BFAF64420}" v="69" dt="2020-01-22T20:45:05.533"/>
    <p1510:client id="{2533A268-3E78-5327-3540-FF48B4D3850C}" v="13" dt="2020-01-23T02:25:04.185"/>
    <p1510:client id="{425B6776-BF50-E941-8AD2-F6C28E317283}" v="17" dt="2020-01-22T21:11:13.263"/>
    <p1510:client id="{586FA6AD-D360-47D7-9CF8-4ABE7EDD2C30}" v="127" dt="2020-01-22T22:11:54.615"/>
    <p1510:client id="{6E69778D-74E1-DD53-A96E-BD6F98E7EA75}" v="9" dt="2020-01-22T20:16:22.465"/>
    <p1510:client id="{76BC21C7-42BF-FC72-8674-3D86C0E62E1F}" v="640" dt="2020-01-22T20:33:31.981"/>
    <p1510:client id="{91CDB44F-6332-2256-CC15-080474BC109C}" v="12" dt="2020-01-23T17:38:32.798"/>
    <p1510:client id="{E66DE972-5687-A00A-1628-5F2F024271FD}" v="122" dt="2020-01-21T20:26:22.047"/>
    <p1510:client id="{E976320F-D14F-851B-8ED0-22D4B1917732}" v="8" dt="2020-01-22T20:46:34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Zhaoshuo Li" userId="S::zli122@jh.edu::bc02255a-454a-40db-9793-0e576ed79b98" providerId="AD" clId="Web-{2533A268-3E78-5327-3540-FF48B4D3850C}"/>
    <pc:docChg chg="modSld">
      <pc:chgData name="Max Zhaoshuo Li" userId="S::zli122@jh.edu::bc02255a-454a-40db-9793-0e576ed79b98" providerId="AD" clId="Web-{2533A268-3E78-5327-3540-FF48B4D3850C}" dt="2020-01-23T02:25:04.185" v="11"/>
      <pc:docMkLst>
        <pc:docMk/>
      </pc:docMkLst>
      <pc:sldChg chg="modSp">
        <pc:chgData name="Max Zhaoshuo Li" userId="S::zli122@jh.edu::bc02255a-454a-40db-9793-0e576ed79b98" providerId="AD" clId="Web-{2533A268-3E78-5327-3540-FF48B4D3850C}" dt="2020-01-23T02:24:51.279" v="8" actId="20577"/>
        <pc:sldMkLst>
          <pc:docMk/>
          <pc:sldMk cId="0" sldId="275"/>
        </pc:sldMkLst>
        <pc:spChg chg="mod">
          <ac:chgData name="Max Zhaoshuo Li" userId="S::zli122@jh.edu::bc02255a-454a-40db-9793-0e576ed79b98" providerId="AD" clId="Web-{2533A268-3E78-5327-3540-FF48B4D3850C}" dt="2020-01-23T02:24:51.279" v="8" actId="20577"/>
          <ac:spMkLst>
            <pc:docMk/>
            <pc:sldMk cId="0" sldId="275"/>
            <ac:spMk id="15362" creationId="{00000000-0000-0000-0000-000000000000}"/>
          </ac:spMkLst>
        </pc:spChg>
      </pc:sldChg>
      <pc:sldChg chg="modSp">
        <pc:chgData name="Max Zhaoshuo Li" userId="S::zli122@jh.edu::bc02255a-454a-40db-9793-0e576ed79b98" providerId="AD" clId="Web-{2533A268-3E78-5327-3540-FF48B4D3850C}" dt="2020-01-23T02:25:04.185" v="11"/>
        <pc:sldMkLst>
          <pc:docMk/>
          <pc:sldMk cId="2825344756" sldId="277"/>
        </pc:sldMkLst>
        <pc:spChg chg="mod">
          <ac:chgData name="Max Zhaoshuo Li" userId="S::zli122@jh.edu::bc02255a-454a-40db-9793-0e576ed79b98" providerId="AD" clId="Web-{2533A268-3E78-5327-3540-FF48B4D3850C}" dt="2020-01-23T02:25:04.185" v="11"/>
          <ac:spMkLst>
            <pc:docMk/>
            <pc:sldMk cId="2825344756" sldId="277"/>
            <ac:spMk id="15362" creationId="{00000000-0000-0000-0000-000000000000}"/>
          </ac:spMkLst>
        </pc:spChg>
      </pc:sldChg>
    </pc:docChg>
  </pc:docChgLst>
  <pc:docChgLst>
    <pc:chgData name="Max Zhaoshuo Li" userId="S::zli122@jh.edu::bc02255a-454a-40db-9793-0e576ed79b98" providerId="AD" clId="Web-{6E69778D-74E1-DD53-A96E-BD6F98E7EA75}"/>
    <pc:docChg chg="modSld">
      <pc:chgData name="Max Zhaoshuo Li" userId="S::zli122@jh.edu::bc02255a-454a-40db-9793-0e576ed79b98" providerId="AD" clId="Web-{6E69778D-74E1-DD53-A96E-BD6F98E7EA75}" dt="2020-01-22T20:16:22.465" v="8" actId="20577"/>
      <pc:docMkLst>
        <pc:docMk/>
      </pc:docMkLst>
      <pc:sldChg chg="modSp">
        <pc:chgData name="Max Zhaoshuo Li" userId="S::zli122@jh.edu::bc02255a-454a-40db-9793-0e576ed79b98" providerId="AD" clId="Web-{6E69778D-74E1-DD53-A96E-BD6F98E7EA75}" dt="2020-01-22T20:16:22.465" v="8" actId="20577"/>
        <pc:sldMkLst>
          <pc:docMk/>
          <pc:sldMk cId="0" sldId="275"/>
        </pc:sldMkLst>
        <pc:spChg chg="mod">
          <ac:chgData name="Max Zhaoshuo Li" userId="S::zli122@jh.edu::bc02255a-454a-40db-9793-0e576ed79b98" providerId="AD" clId="Web-{6E69778D-74E1-DD53-A96E-BD6F98E7EA75}" dt="2020-01-22T20:16:22.465" v="8" actId="20577"/>
          <ac:spMkLst>
            <pc:docMk/>
            <pc:sldMk cId="0" sldId="275"/>
            <ac:spMk id="15362" creationId="{00000000-0000-0000-0000-000000000000}"/>
          </ac:spMkLst>
        </pc:spChg>
      </pc:sldChg>
    </pc:docChg>
  </pc:docChgLst>
  <pc:docChgLst>
    <pc:chgData name="Max Zhaoshuo Li" userId="S::zli122@jh.edu::bc02255a-454a-40db-9793-0e576ed79b98" providerId="AD" clId="Web-{586FA6AD-D360-47D7-9CF8-4ABE7EDD2C30}"/>
    <pc:docChg chg="modSld">
      <pc:chgData name="Max Zhaoshuo Li" userId="S::zli122@jh.edu::bc02255a-454a-40db-9793-0e576ed79b98" providerId="AD" clId="Web-{586FA6AD-D360-47D7-9CF8-4ABE7EDD2C30}" dt="2020-01-22T22:11:51.709" v="121" actId="20577"/>
      <pc:docMkLst>
        <pc:docMk/>
      </pc:docMkLst>
      <pc:sldChg chg="addSp delSp modSp">
        <pc:chgData name="Max Zhaoshuo Li" userId="S::zli122@jh.edu::bc02255a-454a-40db-9793-0e576ed79b98" providerId="AD" clId="Web-{586FA6AD-D360-47D7-9CF8-4ABE7EDD2C30}" dt="2020-01-22T22:10:47.815" v="94" actId="20577"/>
        <pc:sldMkLst>
          <pc:docMk/>
          <pc:sldMk cId="0" sldId="275"/>
        </pc:sldMkLst>
        <pc:spChg chg="mod">
          <ac:chgData name="Max Zhaoshuo Li" userId="S::zli122@jh.edu::bc02255a-454a-40db-9793-0e576ed79b98" providerId="AD" clId="Web-{586FA6AD-D360-47D7-9CF8-4ABE7EDD2C30}" dt="2020-01-22T22:10:47.815" v="94" actId="20577"/>
          <ac:spMkLst>
            <pc:docMk/>
            <pc:sldMk cId="0" sldId="275"/>
            <ac:spMk id="3" creationId="{F5C07233-137B-47DD-AB2C-E1AA6233758C}"/>
          </ac:spMkLst>
        </pc:spChg>
        <pc:picChg chg="del">
          <ac:chgData name="Max Zhaoshuo Li" userId="S::zli122@jh.edu::bc02255a-454a-40db-9793-0e576ed79b98" providerId="AD" clId="Web-{586FA6AD-D360-47D7-9CF8-4ABE7EDD2C30}" dt="2020-01-22T22:05:51.286" v="1"/>
          <ac:picMkLst>
            <pc:docMk/>
            <pc:sldMk cId="0" sldId="275"/>
            <ac:picMk id="2" creationId="{A792E66D-D4D8-4520-9CAE-862622D0C0DE}"/>
          </ac:picMkLst>
        </pc:picChg>
        <pc:picChg chg="mod">
          <ac:chgData name="Max Zhaoshuo Li" userId="S::zli122@jh.edu::bc02255a-454a-40db-9793-0e576ed79b98" providerId="AD" clId="Web-{586FA6AD-D360-47D7-9CF8-4ABE7EDD2C30}" dt="2020-01-22T22:09:57.251" v="57" actId="1076"/>
          <ac:picMkLst>
            <pc:docMk/>
            <pc:sldMk cId="0" sldId="275"/>
            <ac:picMk id="4" creationId="{FF5E0F5A-CFE0-42C3-B1C8-77CF757CDB85}"/>
          </ac:picMkLst>
        </pc:picChg>
        <pc:picChg chg="del">
          <ac:chgData name="Max Zhaoshuo Li" userId="S::zli122@jh.edu::bc02255a-454a-40db-9793-0e576ed79b98" providerId="AD" clId="Web-{586FA6AD-D360-47D7-9CF8-4ABE7EDD2C30}" dt="2020-01-22T22:04:38.751" v="0"/>
          <ac:picMkLst>
            <pc:docMk/>
            <pc:sldMk cId="0" sldId="275"/>
            <ac:picMk id="5" creationId="{F4439ACA-5C0B-44CB-996B-AD4B7BA28E7C}"/>
          </ac:picMkLst>
        </pc:picChg>
        <pc:picChg chg="add del mod">
          <ac:chgData name="Max Zhaoshuo Li" userId="S::zli122@jh.edu::bc02255a-454a-40db-9793-0e576ed79b98" providerId="AD" clId="Web-{586FA6AD-D360-47D7-9CF8-4ABE7EDD2C30}" dt="2020-01-22T22:05:56.068" v="5"/>
          <ac:picMkLst>
            <pc:docMk/>
            <pc:sldMk cId="0" sldId="275"/>
            <ac:picMk id="6" creationId="{CA410E6C-8C12-4677-A8F5-8C1D79A4546B}"/>
          </ac:picMkLst>
        </pc:picChg>
        <pc:picChg chg="add mod">
          <ac:chgData name="Max Zhaoshuo Li" userId="S::zli122@jh.edu::bc02255a-454a-40db-9793-0e576ed79b98" providerId="AD" clId="Web-{586FA6AD-D360-47D7-9CF8-4ABE7EDD2C30}" dt="2020-01-22T22:06:38.757" v="16" actId="1076"/>
          <ac:picMkLst>
            <pc:docMk/>
            <pc:sldMk cId="0" sldId="275"/>
            <ac:picMk id="8" creationId="{00D69240-BEE6-4CEE-B572-B68EDA52AFBD}"/>
          </ac:picMkLst>
        </pc:picChg>
        <pc:picChg chg="add mod">
          <ac:chgData name="Max Zhaoshuo Li" userId="S::zli122@jh.edu::bc02255a-454a-40db-9793-0e576ed79b98" providerId="AD" clId="Web-{586FA6AD-D360-47D7-9CF8-4ABE7EDD2C30}" dt="2020-01-22T22:07:40.838" v="36" actId="1076"/>
          <ac:picMkLst>
            <pc:docMk/>
            <pc:sldMk cId="0" sldId="275"/>
            <ac:picMk id="10" creationId="{9BB9C4A0-19F6-4E4F-982B-3179E108CA65}"/>
          </ac:picMkLst>
        </pc:picChg>
        <pc:picChg chg="add mod">
          <ac:chgData name="Max Zhaoshuo Li" userId="S::zli122@jh.edu::bc02255a-454a-40db-9793-0e576ed79b98" providerId="AD" clId="Web-{586FA6AD-D360-47D7-9CF8-4ABE7EDD2C30}" dt="2020-01-22T22:07:10.134" v="27" actId="1076"/>
          <ac:picMkLst>
            <pc:docMk/>
            <pc:sldMk cId="0" sldId="275"/>
            <ac:picMk id="12" creationId="{FE112AF4-24E9-4EB9-AABC-EAB0CDBA34D7}"/>
          </ac:picMkLst>
        </pc:picChg>
        <pc:cxnChg chg="add mod">
          <ac:chgData name="Max Zhaoshuo Li" userId="S::zli122@jh.edu::bc02255a-454a-40db-9793-0e576ed79b98" providerId="AD" clId="Web-{586FA6AD-D360-47D7-9CF8-4ABE7EDD2C30}" dt="2020-01-22T22:07:31.353" v="33" actId="14100"/>
          <ac:cxnSpMkLst>
            <pc:docMk/>
            <pc:sldMk cId="0" sldId="275"/>
            <ac:cxnSpMk id="14" creationId="{9A5DA541-4A97-4721-BDCF-1BFB25FD313F}"/>
          </ac:cxnSpMkLst>
        </pc:cxnChg>
        <pc:cxnChg chg="add mod">
          <ac:chgData name="Max Zhaoshuo Li" userId="S::zli122@jh.edu::bc02255a-454a-40db-9793-0e576ed79b98" providerId="AD" clId="Web-{586FA6AD-D360-47D7-9CF8-4ABE7EDD2C30}" dt="2020-01-22T22:07:36.104" v="34" actId="1076"/>
          <ac:cxnSpMkLst>
            <pc:docMk/>
            <pc:sldMk cId="0" sldId="275"/>
            <ac:cxnSpMk id="16" creationId="{E6893A7B-640B-47CB-BD58-7A9D31D11BA3}"/>
          </ac:cxnSpMkLst>
        </pc:cxnChg>
      </pc:sldChg>
      <pc:sldChg chg="modSp">
        <pc:chgData name="Max Zhaoshuo Li" userId="S::zli122@jh.edu::bc02255a-454a-40db-9793-0e576ed79b98" providerId="AD" clId="Web-{586FA6AD-D360-47D7-9CF8-4ABE7EDD2C30}" dt="2020-01-22T22:11:51.709" v="121" actId="20577"/>
        <pc:sldMkLst>
          <pc:docMk/>
          <pc:sldMk cId="2825344756" sldId="277"/>
        </pc:sldMkLst>
        <pc:spChg chg="mod">
          <ac:chgData name="Max Zhaoshuo Li" userId="S::zli122@jh.edu::bc02255a-454a-40db-9793-0e576ed79b98" providerId="AD" clId="Web-{586FA6AD-D360-47D7-9CF8-4ABE7EDD2C30}" dt="2020-01-22T22:11:51.709" v="121" actId="20577"/>
          <ac:spMkLst>
            <pc:docMk/>
            <pc:sldMk cId="2825344756" sldId="277"/>
            <ac:spMk id="15363" creationId="{00000000-0000-0000-0000-000000000000}"/>
          </ac:spMkLst>
        </pc:spChg>
      </pc:sldChg>
    </pc:docChg>
  </pc:docChgLst>
  <pc:docChgLst>
    <pc:chgData name="Max Zhaoshuo Li" userId="S::zli122@jh.edu::bc02255a-454a-40db-9793-0e576ed79b98" providerId="AD" clId="Web-{0D28A0D7-A59F-B270-33D7-B49BFAF64420}"/>
    <pc:docChg chg="modSld">
      <pc:chgData name="Max Zhaoshuo Li" userId="S::zli122@jh.edu::bc02255a-454a-40db-9793-0e576ed79b98" providerId="AD" clId="Web-{0D28A0D7-A59F-B270-33D7-B49BFAF64420}" dt="2020-01-22T20:45:04.329" v="67" actId="20577"/>
      <pc:docMkLst>
        <pc:docMk/>
      </pc:docMkLst>
      <pc:sldChg chg="modSp">
        <pc:chgData name="Max Zhaoshuo Li" userId="S::zli122@jh.edu::bc02255a-454a-40db-9793-0e576ed79b98" providerId="AD" clId="Web-{0D28A0D7-A59F-B270-33D7-B49BFAF64420}" dt="2020-01-22T20:45:04.329" v="67" actId="20577"/>
        <pc:sldMkLst>
          <pc:docMk/>
          <pc:sldMk cId="2825344756" sldId="277"/>
        </pc:sldMkLst>
        <pc:spChg chg="mod">
          <ac:chgData name="Max Zhaoshuo Li" userId="S::zli122@jh.edu::bc02255a-454a-40db-9793-0e576ed79b98" providerId="AD" clId="Web-{0D28A0D7-A59F-B270-33D7-B49BFAF64420}" dt="2020-01-22T20:45:04.329" v="67" actId="20577"/>
          <ac:spMkLst>
            <pc:docMk/>
            <pc:sldMk cId="2825344756" sldId="277"/>
            <ac:spMk id="15363" creationId="{00000000-0000-0000-0000-000000000000}"/>
          </ac:spMkLst>
        </pc:spChg>
      </pc:sldChg>
    </pc:docChg>
  </pc:docChgLst>
  <pc:docChgLst>
    <pc:chgData name="Max Zhaoshuo Li" userId="S::zli122@jh.edu::bc02255a-454a-40db-9793-0e576ed79b98" providerId="AD" clId="Web-{76BC21C7-42BF-FC72-8674-3D86C0E62E1F}"/>
    <pc:docChg chg="modSld">
      <pc:chgData name="Max Zhaoshuo Li" userId="S::zli122@jh.edu::bc02255a-454a-40db-9793-0e576ed79b98" providerId="AD" clId="Web-{76BC21C7-42BF-FC72-8674-3D86C0E62E1F}" dt="2020-01-22T20:33:31.981" v="632" actId="20577"/>
      <pc:docMkLst>
        <pc:docMk/>
      </pc:docMkLst>
      <pc:sldChg chg="addSp delSp modSp">
        <pc:chgData name="Max Zhaoshuo Li" userId="S::zli122@jh.edu::bc02255a-454a-40db-9793-0e576ed79b98" providerId="AD" clId="Web-{76BC21C7-42BF-FC72-8674-3D86C0E62E1F}" dt="2020-01-22T20:25:28.449" v="199" actId="20577"/>
        <pc:sldMkLst>
          <pc:docMk/>
          <pc:sldMk cId="0" sldId="275"/>
        </pc:sldMkLst>
        <pc:spChg chg="add del mod">
          <ac:chgData name="Max Zhaoshuo Li" userId="S::zli122@jh.edu::bc02255a-454a-40db-9793-0e576ed79b98" providerId="AD" clId="Web-{76BC21C7-42BF-FC72-8674-3D86C0E62E1F}" dt="2020-01-22T20:24:17.650" v="140"/>
          <ac:spMkLst>
            <pc:docMk/>
            <pc:sldMk cId="0" sldId="275"/>
            <ac:spMk id="2" creationId="{1E380F77-11CD-420F-95FE-A6D3BEC41003}"/>
          </ac:spMkLst>
        </pc:spChg>
        <pc:spChg chg="mod">
          <ac:chgData name="Max Zhaoshuo Li" userId="S::zli122@jh.edu::bc02255a-454a-40db-9793-0e576ed79b98" providerId="AD" clId="Web-{76BC21C7-42BF-FC72-8674-3D86C0E62E1F}" dt="2020-01-22T20:25:28.449" v="199" actId="20577"/>
          <ac:spMkLst>
            <pc:docMk/>
            <pc:sldMk cId="0" sldId="275"/>
            <ac:spMk id="3" creationId="{F5C07233-137B-47DD-AB2C-E1AA6233758C}"/>
          </ac:spMkLst>
        </pc:spChg>
        <pc:picChg chg="add mod">
          <ac:chgData name="Max Zhaoshuo Li" userId="S::zli122@jh.edu::bc02255a-454a-40db-9793-0e576ed79b98" providerId="AD" clId="Web-{76BC21C7-42BF-FC72-8674-3D86C0E62E1F}" dt="2020-01-22T20:24:53.542" v="162" actId="1076"/>
          <ac:picMkLst>
            <pc:docMk/>
            <pc:sldMk cId="0" sldId="275"/>
            <ac:picMk id="4" creationId="{FF5E0F5A-CFE0-42C3-B1C8-77CF757CDB85}"/>
          </ac:picMkLst>
        </pc:picChg>
        <pc:picChg chg="del">
          <ac:chgData name="Max Zhaoshuo Li" userId="S::zli122@jh.edu::bc02255a-454a-40db-9793-0e576ed79b98" providerId="AD" clId="Web-{76BC21C7-42BF-FC72-8674-3D86C0E62E1F}" dt="2020-01-22T20:22:38.615" v="2"/>
          <ac:picMkLst>
            <pc:docMk/>
            <pc:sldMk cId="0" sldId="275"/>
            <ac:picMk id="7" creationId="{B3120D9A-2449-4D7A-B010-7B69A075BD47}"/>
          </ac:picMkLst>
        </pc:picChg>
      </pc:sldChg>
      <pc:sldChg chg="modSp">
        <pc:chgData name="Max Zhaoshuo Li" userId="S::zli122@jh.edu::bc02255a-454a-40db-9793-0e576ed79b98" providerId="AD" clId="Web-{76BC21C7-42BF-FC72-8674-3D86C0E62E1F}" dt="2020-01-22T20:33:31.981" v="632" actId="20577"/>
        <pc:sldMkLst>
          <pc:docMk/>
          <pc:sldMk cId="2825344756" sldId="277"/>
        </pc:sldMkLst>
        <pc:spChg chg="mod">
          <ac:chgData name="Max Zhaoshuo Li" userId="S::zli122@jh.edu::bc02255a-454a-40db-9793-0e576ed79b98" providerId="AD" clId="Web-{76BC21C7-42BF-FC72-8674-3D86C0E62E1F}" dt="2020-01-22T20:22:35.787" v="1" actId="20577"/>
          <ac:spMkLst>
            <pc:docMk/>
            <pc:sldMk cId="2825344756" sldId="277"/>
            <ac:spMk id="15362" creationId="{00000000-0000-0000-0000-000000000000}"/>
          </ac:spMkLst>
        </pc:spChg>
        <pc:spChg chg="mod">
          <ac:chgData name="Max Zhaoshuo Li" userId="S::zli122@jh.edu::bc02255a-454a-40db-9793-0e576ed79b98" providerId="AD" clId="Web-{76BC21C7-42BF-FC72-8674-3D86C0E62E1F}" dt="2020-01-22T20:33:31.981" v="632" actId="20577"/>
          <ac:spMkLst>
            <pc:docMk/>
            <pc:sldMk cId="2825344756" sldId="277"/>
            <ac:spMk id="15363" creationId="{00000000-0000-0000-0000-000000000000}"/>
          </ac:spMkLst>
        </pc:spChg>
      </pc:sldChg>
    </pc:docChg>
  </pc:docChgLst>
  <pc:docChgLst>
    <pc:chgData name="Max Zhaoshuo Li" userId="S::zli122@jh.edu::bc02255a-454a-40db-9793-0e576ed79b98" providerId="AD" clId="Web-{E976320F-D14F-851B-8ED0-22D4B1917732}"/>
    <pc:docChg chg="modSld">
      <pc:chgData name="Max Zhaoshuo Li" userId="S::zli122@jh.edu::bc02255a-454a-40db-9793-0e576ed79b98" providerId="AD" clId="Web-{E976320F-D14F-851B-8ED0-22D4B1917732}" dt="2020-01-22T20:46:34.262" v="6" actId="1076"/>
      <pc:docMkLst>
        <pc:docMk/>
      </pc:docMkLst>
      <pc:sldChg chg="addSp modSp">
        <pc:chgData name="Max Zhaoshuo Li" userId="S::zli122@jh.edu::bc02255a-454a-40db-9793-0e576ed79b98" providerId="AD" clId="Web-{E976320F-D14F-851B-8ED0-22D4B1917732}" dt="2020-01-22T20:46:34.262" v="6" actId="1076"/>
        <pc:sldMkLst>
          <pc:docMk/>
          <pc:sldMk cId="0" sldId="275"/>
        </pc:sldMkLst>
        <pc:picChg chg="add mod">
          <ac:chgData name="Max Zhaoshuo Li" userId="S::zli122@jh.edu::bc02255a-454a-40db-9793-0e576ed79b98" providerId="AD" clId="Web-{E976320F-D14F-851B-8ED0-22D4B1917732}" dt="2020-01-22T20:46:30.309" v="4" actId="1076"/>
          <ac:picMkLst>
            <pc:docMk/>
            <pc:sldMk cId="0" sldId="275"/>
            <ac:picMk id="2" creationId="{A792E66D-D4D8-4520-9CAE-862622D0C0DE}"/>
          </ac:picMkLst>
        </pc:picChg>
        <pc:picChg chg="mod">
          <ac:chgData name="Max Zhaoshuo Li" userId="S::zli122@jh.edu::bc02255a-454a-40db-9793-0e576ed79b98" providerId="AD" clId="Web-{E976320F-D14F-851B-8ED0-22D4B1917732}" dt="2020-01-22T20:46:34.262" v="6" actId="1076"/>
          <ac:picMkLst>
            <pc:docMk/>
            <pc:sldMk cId="0" sldId="275"/>
            <ac:picMk id="4" creationId="{FF5E0F5A-CFE0-42C3-B1C8-77CF757CDB85}"/>
          </ac:picMkLst>
        </pc:picChg>
      </pc:sldChg>
    </pc:docChg>
  </pc:docChgLst>
  <pc:docChgLst>
    <pc:chgData name="Max Zhaoshuo Li" userId="S::zli122@jh.edu::bc02255a-454a-40db-9793-0e576ed79b98" providerId="AD" clId="Web-{91CDB44F-6332-2256-CC15-080474BC109C}"/>
    <pc:docChg chg="modSld">
      <pc:chgData name="Max Zhaoshuo Li" userId="S::zli122@jh.edu::bc02255a-454a-40db-9793-0e576ed79b98" providerId="AD" clId="Web-{91CDB44F-6332-2256-CC15-080474BC109C}" dt="2020-01-23T17:38:32.798" v="11" actId="20577"/>
      <pc:docMkLst>
        <pc:docMk/>
      </pc:docMkLst>
      <pc:sldChg chg="modSp">
        <pc:chgData name="Max Zhaoshuo Li" userId="S::zli122@jh.edu::bc02255a-454a-40db-9793-0e576ed79b98" providerId="AD" clId="Web-{91CDB44F-6332-2256-CC15-080474BC109C}" dt="2020-01-23T17:38:32.798" v="11" actId="20577"/>
        <pc:sldMkLst>
          <pc:docMk/>
          <pc:sldMk cId="2825344756" sldId="277"/>
        </pc:sldMkLst>
        <pc:spChg chg="mod">
          <ac:chgData name="Max Zhaoshuo Li" userId="S::zli122@jh.edu::bc02255a-454a-40db-9793-0e576ed79b98" providerId="AD" clId="Web-{91CDB44F-6332-2256-CC15-080474BC109C}" dt="2020-01-23T17:38:32.798" v="11" actId="20577"/>
          <ac:spMkLst>
            <pc:docMk/>
            <pc:sldMk cId="2825344756" sldId="277"/>
            <ac:spMk id="15363" creationId="{00000000-0000-0000-0000-000000000000}"/>
          </ac:spMkLst>
        </pc:spChg>
      </pc:sldChg>
    </pc:docChg>
  </pc:docChgLst>
  <pc:docChgLst>
    <pc:chgData name="Max Zhaoshuo Li" userId="S::zli122@jh.edu::bc02255a-454a-40db-9793-0e576ed79b98" providerId="AD" clId="Web-{425B6776-BF50-E941-8AD2-F6C28E317283}"/>
    <pc:docChg chg="modSld">
      <pc:chgData name="Max Zhaoshuo Li" userId="S::zli122@jh.edu::bc02255a-454a-40db-9793-0e576ed79b98" providerId="AD" clId="Web-{425B6776-BF50-E941-8AD2-F6C28E317283}" dt="2020-01-22T21:11:13.263" v="15" actId="1076"/>
      <pc:docMkLst>
        <pc:docMk/>
      </pc:docMkLst>
      <pc:sldChg chg="addSp modSp">
        <pc:chgData name="Max Zhaoshuo Li" userId="S::zli122@jh.edu::bc02255a-454a-40db-9793-0e576ed79b98" providerId="AD" clId="Web-{425B6776-BF50-E941-8AD2-F6C28E317283}" dt="2020-01-22T21:11:13.263" v="15" actId="1076"/>
        <pc:sldMkLst>
          <pc:docMk/>
          <pc:sldMk cId="0" sldId="275"/>
        </pc:sldMkLst>
        <pc:spChg chg="mod">
          <ac:chgData name="Max Zhaoshuo Li" userId="S::zli122@jh.edu::bc02255a-454a-40db-9793-0e576ed79b98" providerId="AD" clId="Web-{425B6776-BF50-E941-8AD2-F6C28E317283}" dt="2020-01-22T21:08:44.475" v="4" actId="20577"/>
          <ac:spMkLst>
            <pc:docMk/>
            <pc:sldMk cId="0" sldId="275"/>
            <ac:spMk id="3" creationId="{F5C07233-137B-47DD-AB2C-E1AA6233758C}"/>
          </ac:spMkLst>
        </pc:spChg>
        <pc:picChg chg="mod">
          <ac:chgData name="Max Zhaoshuo Li" userId="S::zli122@jh.edu::bc02255a-454a-40db-9793-0e576ed79b98" providerId="AD" clId="Web-{425B6776-BF50-E941-8AD2-F6C28E317283}" dt="2020-01-22T21:11:13.247" v="14" actId="1076"/>
          <ac:picMkLst>
            <pc:docMk/>
            <pc:sldMk cId="0" sldId="275"/>
            <ac:picMk id="2" creationId="{A792E66D-D4D8-4520-9CAE-862622D0C0DE}"/>
          </ac:picMkLst>
        </pc:picChg>
        <pc:picChg chg="mod">
          <ac:chgData name="Max Zhaoshuo Li" userId="S::zli122@jh.edu::bc02255a-454a-40db-9793-0e576ed79b98" providerId="AD" clId="Web-{425B6776-BF50-E941-8AD2-F6C28E317283}" dt="2020-01-22T21:11:07.028" v="11" actId="1076"/>
          <ac:picMkLst>
            <pc:docMk/>
            <pc:sldMk cId="0" sldId="275"/>
            <ac:picMk id="4" creationId="{FF5E0F5A-CFE0-42C3-B1C8-77CF757CDB85}"/>
          </ac:picMkLst>
        </pc:picChg>
        <pc:picChg chg="add mod">
          <ac:chgData name="Max Zhaoshuo Li" userId="S::zli122@jh.edu::bc02255a-454a-40db-9793-0e576ed79b98" providerId="AD" clId="Web-{425B6776-BF50-E941-8AD2-F6C28E317283}" dt="2020-01-22T21:11:13.263" v="15" actId="1076"/>
          <ac:picMkLst>
            <pc:docMk/>
            <pc:sldMk cId="0" sldId="275"/>
            <ac:picMk id="5" creationId="{F4439ACA-5C0B-44CB-996B-AD4B7BA28E7C}"/>
          </ac:picMkLst>
        </pc:picChg>
      </pc:sldChg>
      <pc:sldChg chg="modSp">
        <pc:chgData name="Max Zhaoshuo Li" userId="S::zli122@jh.edu::bc02255a-454a-40db-9793-0e576ed79b98" providerId="AD" clId="Web-{425B6776-BF50-E941-8AD2-F6C28E317283}" dt="2020-01-22T21:10:25.386" v="10" actId="20577"/>
        <pc:sldMkLst>
          <pc:docMk/>
          <pc:sldMk cId="2825344756" sldId="277"/>
        </pc:sldMkLst>
        <pc:spChg chg="mod">
          <ac:chgData name="Max Zhaoshuo Li" userId="S::zli122@jh.edu::bc02255a-454a-40db-9793-0e576ed79b98" providerId="AD" clId="Web-{425B6776-BF50-E941-8AD2-F6C28E317283}" dt="2020-01-22T21:10:25.386" v="10" actId="20577"/>
          <ac:spMkLst>
            <pc:docMk/>
            <pc:sldMk cId="2825344756" sldId="277"/>
            <ac:spMk id="15363" creationId="{00000000-0000-0000-0000-000000000000}"/>
          </ac:spMkLst>
        </pc:spChg>
      </pc:sldChg>
    </pc:docChg>
  </pc:docChgLst>
  <pc:docChgLst>
    <pc:chgData name="Max Zhaoshuo Li" userId="S::zli122@jh.edu::bc02255a-454a-40db-9793-0e576ed79b98" providerId="AD" clId="Web-{E66DE972-5687-A00A-1628-5F2F024271FD}"/>
    <pc:docChg chg="addSld delSld modSld sldOrd">
      <pc:chgData name="Max Zhaoshuo Li" userId="S::zli122@jh.edu::bc02255a-454a-40db-9793-0e576ed79b98" providerId="AD" clId="Web-{E66DE972-5687-A00A-1628-5F2F024271FD}" dt="2020-01-21T20:26:22.047" v="117" actId="20577"/>
      <pc:docMkLst>
        <pc:docMk/>
      </pc:docMkLst>
      <pc:sldChg chg="addSp delSp modSp ord">
        <pc:chgData name="Max Zhaoshuo Li" userId="S::zli122@jh.edu::bc02255a-454a-40db-9793-0e576ed79b98" providerId="AD" clId="Web-{E66DE972-5687-A00A-1628-5F2F024271FD}" dt="2020-01-21T20:26:17.344" v="115" actId="20577"/>
        <pc:sldMkLst>
          <pc:docMk/>
          <pc:sldMk cId="0" sldId="275"/>
        </pc:sldMkLst>
        <pc:spChg chg="add mod">
          <ac:chgData name="Max Zhaoshuo Li" userId="S::zli122@jh.edu::bc02255a-454a-40db-9793-0e576ed79b98" providerId="AD" clId="Web-{E66DE972-5687-A00A-1628-5F2F024271FD}" dt="2020-01-21T19:46:54.099" v="112" actId="20577"/>
          <ac:spMkLst>
            <pc:docMk/>
            <pc:sldMk cId="0" sldId="275"/>
            <ac:spMk id="3" creationId="{F5C07233-137B-47DD-AB2C-E1AA6233758C}"/>
          </ac:spMkLst>
        </pc:spChg>
        <pc:spChg chg="add del mod">
          <ac:chgData name="Max Zhaoshuo Li" userId="S::zli122@jh.edu::bc02255a-454a-40db-9793-0e576ed79b98" providerId="AD" clId="Web-{E66DE972-5687-A00A-1628-5F2F024271FD}" dt="2020-01-21T19:39:16.893" v="68"/>
          <ac:spMkLst>
            <pc:docMk/>
            <pc:sldMk cId="0" sldId="275"/>
            <ac:spMk id="6" creationId="{E2E1B1A9-9063-4CB8-B9E8-CF66CB014053}"/>
          </ac:spMkLst>
        </pc:spChg>
        <pc:spChg chg="mod">
          <ac:chgData name="Max Zhaoshuo Li" userId="S::zli122@jh.edu::bc02255a-454a-40db-9793-0e576ed79b98" providerId="AD" clId="Web-{E66DE972-5687-A00A-1628-5F2F024271FD}" dt="2020-01-21T20:26:17.344" v="115" actId="20577"/>
          <ac:spMkLst>
            <pc:docMk/>
            <pc:sldMk cId="0" sldId="275"/>
            <ac:spMk id="15362" creationId="{00000000-0000-0000-0000-000000000000}"/>
          </ac:spMkLst>
        </pc:spChg>
        <pc:spChg chg="del">
          <ac:chgData name="Max Zhaoshuo Li" userId="S::zli122@jh.edu::bc02255a-454a-40db-9793-0e576ed79b98" providerId="AD" clId="Web-{E66DE972-5687-A00A-1628-5F2F024271FD}" dt="2020-01-21T19:38:51.892" v="62"/>
          <ac:spMkLst>
            <pc:docMk/>
            <pc:sldMk cId="0" sldId="275"/>
            <ac:spMk id="15363" creationId="{00000000-0000-0000-0000-000000000000}"/>
          </ac:spMkLst>
        </pc:spChg>
        <pc:picChg chg="add">
          <ac:chgData name="Max Zhaoshuo Li" userId="S::zli122@jh.edu::bc02255a-454a-40db-9793-0e576ed79b98" providerId="AD" clId="Web-{E66DE972-5687-A00A-1628-5F2F024271FD}" dt="2020-01-21T19:38:52.235" v="63"/>
          <ac:picMkLst>
            <pc:docMk/>
            <pc:sldMk cId="0" sldId="275"/>
            <ac:picMk id="7" creationId="{B3120D9A-2449-4D7A-B010-7B69A075BD47}"/>
          </ac:picMkLst>
        </pc:picChg>
      </pc:sldChg>
      <pc:sldChg chg="addSp delSp modSp new del ord">
        <pc:chgData name="Max Zhaoshuo Li" userId="S::zli122@jh.edu::bc02255a-454a-40db-9793-0e576ed79b98" providerId="AD" clId="Web-{E66DE972-5687-A00A-1628-5F2F024271FD}" dt="2020-01-21T19:39:04.017" v="66"/>
        <pc:sldMkLst>
          <pc:docMk/>
          <pc:sldMk cId="91030586" sldId="276"/>
        </pc:sldMkLst>
        <pc:spChg chg="mod">
          <ac:chgData name="Max Zhaoshuo Li" userId="S::zli122@jh.edu::bc02255a-454a-40db-9793-0e576ed79b98" providerId="AD" clId="Web-{E66DE972-5687-A00A-1628-5F2F024271FD}" dt="2020-01-21T19:36:15.026" v="29" actId="20577"/>
          <ac:spMkLst>
            <pc:docMk/>
            <pc:sldMk cId="91030586" sldId="276"/>
            <ac:spMk id="2" creationId="{447A62CA-9C23-41DA-B58E-D4A40823D27A}"/>
          </ac:spMkLst>
        </pc:spChg>
        <pc:spChg chg="del mod">
          <ac:chgData name="Max Zhaoshuo Li" userId="S::zli122@jh.edu::bc02255a-454a-40db-9793-0e576ed79b98" providerId="AD" clId="Web-{E66DE972-5687-A00A-1628-5F2F024271FD}" dt="2020-01-21T19:38:48.001" v="61"/>
          <ac:spMkLst>
            <pc:docMk/>
            <pc:sldMk cId="91030586" sldId="276"/>
            <ac:spMk id="3" creationId="{0E9FE730-446F-45E6-9216-3B80056E146F}"/>
          </ac:spMkLst>
        </pc:spChg>
        <pc:spChg chg="add mod">
          <ac:chgData name="Max Zhaoshuo Li" userId="S::zli122@jh.edu::bc02255a-454a-40db-9793-0e576ed79b98" providerId="AD" clId="Web-{E66DE972-5687-A00A-1628-5F2F024271FD}" dt="2020-01-21T19:38:48.001" v="61"/>
          <ac:spMkLst>
            <pc:docMk/>
            <pc:sldMk cId="91030586" sldId="276"/>
            <ac:spMk id="7" creationId="{B9B5675D-E2AE-4C6C-A85C-C01CF000BAC9}"/>
          </ac:spMkLst>
        </pc:spChg>
        <pc:picChg chg="add del mod">
          <ac:chgData name="Max Zhaoshuo Li" userId="S::zli122@jh.edu::bc02255a-454a-40db-9793-0e576ed79b98" providerId="AD" clId="Web-{E66DE972-5687-A00A-1628-5F2F024271FD}" dt="2020-01-21T19:38:47.956" v="60"/>
          <ac:picMkLst>
            <pc:docMk/>
            <pc:sldMk cId="91030586" sldId="276"/>
            <ac:picMk id="4" creationId="{C29937F0-05C4-4810-9F89-0EDC963EF68B}"/>
          </ac:picMkLst>
        </pc:picChg>
      </pc:sldChg>
      <pc:sldChg chg="modSp add replId">
        <pc:chgData name="Max Zhaoshuo Li" userId="S::zli122@jh.edu::bc02255a-454a-40db-9793-0e576ed79b98" providerId="AD" clId="Web-{E66DE972-5687-A00A-1628-5F2F024271FD}" dt="2020-01-21T20:26:22.047" v="117" actId="20577"/>
        <pc:sldMkLst>
          <pc:docMk/>
          <pc:sldMk cId="2825344756" sldId="277"/>
        </pc:sldMkLst>
        <pc:spChg chg="mod">
          <ac:chgData name="Max Zhaoshuo Li" userId="S::zli122@jh.edu::bc02255a-454a-40db-9793-0e576ed79b98" providerId="AD" clId="Web-{E66DE972-5687-A00A-1628-5F2F024271FD}" dt="2020-01-21T20:26:22.047" v="117" actId="20577"/>
          <ac:spMkLst>
            <pc:docMk/>
            <pc:sldMk cId="2825344756" sldId="277"/>
            <ac:spMk id="15362" creationId="{00000000-0000-0000-0000-000000000000}"/>
          </ac:spMkLst>
        </pc:spChg>
      </pc:sldChg>
      <pc:sldChg chg="new del">
        <pc:chgData name="Max Zhaoshuo Li" userId="S::zli122@jh.edu::bc02255a-454a-40db-9793-0e576ed79b98" providerId="AD" clId="Web-{E66DE972-5687-A00A-1628-5F2F024271FD}" dt="2020-01-21T19:38:24.609" v="56"/>
        <pc:sldMkLst>
          <pc:docMk/>
          <pc:sldMk cId="3339886620" sldId="27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>
                <a:latin typeface="Arial" pitchFamily="-107" charset="0"/>
              </a:rPr>
              <a:t>	</a:t>
            </a:r>
            <a:r>
              <a:rPr lang="en-US" sz="1000">
                <a:latin typeface="Times New Roman" pitchFamily="-107" charset="0"/>
              </a:rPr>
              <a:t>600.456/656 CIS2 Spring 2019</a:t>
            </a:r>
          </a:p>
          <a:p>
            <a:pPr marL="341313" indent="-341313">
              <a:defRPr/>
            </a:pPr>
            <a:r>
              <a:rPr lang="en-US" sz="100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zli122@jhu.edu" TargetMode="External"/><Relationship Id="rId2" Type="http://schemas.openxmlformats.org/officeDocument/2006/relationships/hyperlink" Target="mailto:lqian8@jh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wishida1@jhmi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/>
                <a:ea typeface="ＭＳ Ｐゴシック"/>
              </a:rPr>
              <a:t>Augmented Reality for </a:t>
            </a:r>
            <a:r>
              <a:rPr lang="en-US" sz="2000" dirty="0">
                <a:solidFill>
                  <a:srgbClr val="0000FF"/>
                </a:solidFill>
                <a:latin typeface="Verdana"/>
                <a:ea typeface="ＭＳ Ｐゴシック"/>
                <a:cs typeface="+mj-lt"/>
              </a:rPr>
              <a:t>Robot-Assisted Craniotomy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07233-137B-47DD-AB2C-E1AA62337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14400"/>
            <a:ext cx="7569396" cy="5486400"/>
          </a:xfrm>
        </p:spPr>
        <p:txBody>
          <a:bodyPr/>
          <a:lstStyle/>
          <a:p>
            <a:r>
              <a:rPr lang="en-US" dirty="0">
                <a:ea typeface="ＭＳ Ｐゴシック"/>
                <a:cs typeface="Arial"/>
              </a:rPr>
              <a:t>Abstract:</a:t>
            </a:r>
          </a:p>
          <a:p>
            <a:pPr lvl="1"/>
            <a:r>
              <a:rPr lang="en-US" dirty="0">
                <a:ea typeface="ＭＳ Ｐゴシック"/>
                <a:cs typeface="Arial"/>
              </a:rPr>
              <a:t>Parasagittal craniotomy is a precise procedure</a:t>
            </a:r>
            <a:endParaRPr lang="en-US" dirty="0">
              <a:ea typeface="ＭＳ Ｐゴシック" pitchFamily="-107" charset="-128"/>
            </a:endParaRPr>
          </a:p>
          <a:p>
            <a:pPr lvl="1"/>
            <a:r>
              <a:rPr lang="en-US" dirty="0">
                <a:ea typeface="ＭＳ Ｐゴシック"/>
                <a:cs typeface="Arial"/>
              </a:rPr>
              <a:t>Sagittal sinus lies directly underneath the skull</a:t>
            </a:r>
            <a:endParaRPr lang="en-US" dirty="0">
              <a:ea typeface="ＭＳ Ｐゴシック" pitchFamily="-107" charset="-128"/>
              <a:cs typeface="Arial"/>
            </a:endParaRPr>
          </a:p>
          <a:p>
            <a:r>
              <a:rPr lang="en-US" dirty="0">
                <a:ea typeface="ＭＳ Ｐゴシック"/>
                <a:cs typeface="Arial"/>
              </a:rPr>
              <a:t>Objective:</a:t>
            </a:r>
            <a:r>
              <a:rPr lang="en-US" b="1" dirty="0">
                <a:ea typeface="ＭＳ Ｐゴシック"/>
                <a:cs typeface="Arial"/>
              </a:rPr>
              <a:t> Visual</a:t>
            </a:r>
            <a:r>
              <a:rPr lang="en-US" dirty="0">
                <a:ea typeface="ＭＳ Ｐゴシック"/>
                <a:cs typeface="Arial"/>
              </a:rPr>
              <a:t> and </a:t>
            </a:r>
            <a:r>
              <a:rPr lang="en-US" b="1" dirty="0">
                <a:ea typeface="ＭＳ Ｐゴシック"/>
                <a:cs typeface="Arial"/>
              </a:rPr>
              <a:t>robotic </a:t>
            </a:r>
            <a:r>
              <a:rPr lang="en-US" dirty="0">
                <a:ea typeface="ＭＳ Ｐゴシック"/>
                <a:cs typeface="Arial"/>
              </a:rPr>
              <a:t>augmentation to surgeon.</a:t>
            </a:r>
            <a:endParaRPr lang="en-US" dirty="0">
              <a:cs typeface="Arial"/>
            </a:endParaRPr>
          </a:p>
          <a:p>
            <a:endParaRPr lang="en-US">
              <a:cs typeface="Arial"/>
            </a:endParaRPr>
          </a:p>
        </p:txBody>
      </p:sp>
      <p:pic>
        <p:nvPicPr>
          <p:cNvPr id="4" name="Picture 4" descr="A group of people in front of a mirror posing for the camera&#10;&#10;Description generated with high confidence">
            <a:extLst>
              <a:ext uri="{FF2B5EF4-FFF2-40B4-BE49-F238E27FC236}">
                <a16:creationId xmlns:a16="http://schemas.microsoft.com/office/drawing/2014/main" id="{FF5E0F5A-CFE0-42C3-B1C8-77CF757CD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261" y="3198228"/>
            <a:ext cx="3924118" cy="2738717"/>
          </a:xfrm>
          <a:prstGeom prst="rect">
            <a:avLst/>
          </a:prstGeom>
        </p:spPr>
      </p:pic>
      <p:pic>
        <p:nvPicPr>
          <p:cNvPr id="8" name="Picture 8" descr="A close up of a pan&#10;&#10;Description generated with high confidence">
            <a:extLst>
              <a:ext uri="{FF2B5EF4-FFF2-40B4-BE49-F238E27FC236}">
                <a16:creationId xmlns:a16="http://schemas.microsoft.com/office/drawing/2014/main" id="{00D69240-BEE6-4CEE-B572-B68EDA52A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1230" y="2838377"/>
            <a:ext cx="1481340" cy="1498993"/>
          </a:xfrm>
          <a:prstGeom prst="rect">
            <a:avLst/>
          </a:prstGeom>
        </p:spPr>
      </p:pic>
      <p:pic>
        <p:nvPicPr>
          <p:cNvPr id="10" name="Picture 10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9BB9C4A0-19F6-4E4F-982B-3179E108CA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3987" y="3001752"/>
            <a:ext cx="995714" cy="995714"/>
          </a:xfrm>
          <a:prstGeom prst="rect">
            <a:avLst/>
          </a:prstGeom>
        </p:spPr>
      </p:pic>
      <p:pic>
        <p:nvPicPr>
          <p:cNvPr id="12" name="Picture 12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FE112AF4-24E9-4EB9-AABC-EAB0CDBA34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3100" y="4872919"/>
            <a:ext cx="1313457" cy="1313457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A5DA541-4A97-4721-BDCF-1BFB25FD313F}"/>
              </a:ext>
            </a:extLst>
          </p:cNvPr>
          <p:cNvCxnSpPr/>
          <p:nvPr/>
        </p:nvCxnSpPr>
        <p:spPr bwMode="auto">
          <a:xfrm>
            <a:off x="6188969" y="3977994"/>
            <a:ext cx="711397" cy="9320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6893A7B-640B-47CB-BD58-7A9D31D11BA3}"/>
              </a:ext>
            </a:extLst>
          </p:cNvPr>
          <p:cNvCxnSpPr>
            <a:cxnSpLocks/>
          </p:cNvCxnSpPr>
          <p:nvPr/>
        </p:nvCxnSpPr>
        <p:spPr bwMode="auto">
          <a:xfrm flipH="1">
            <a:off x="7244589" y="4101562"/>
            <a:ext cx="488975" cy="8437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rgbClr val="0000FF"/>
                </a:solidFill>
                <a:latin typeface="Verdana"/>
                <a:ea typeface="ＭＳ Ｐゴシック"/>
              </a:rPr>
              <a:t>Augmented Reality for Robot-Assisted Craniotomy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b="1" dirty="0">
                <a:latin typeface="Verdana"/>
                <a:ea typeface="ＭＳ Ｐゴシック"/>
                <a:cs typeface="ＭＳ Ｐゴシック" pitchFamily="1" charset="-128"/>
              </a:rPr>
              <a:t>What You Will Do:</a:t>
            </a:r>
            <a:r>
              <a:rPr lang="en-US" sz="1800" b="1" dirty="0">
                <a:latin typeface="Verdana"/>
                <a:ea typeface="ＭＳ Ｐゴシック"/>
                <a:cs typeface="ＭＳ Ｐゴシック" pitchFamily="1" charset="-128"/>
              </a:rPr>
              <a:t> </a:t>
            </a:r>
            <a:r>
              <a:rPr lang="en-US" sz="1800" dirty="0">
                <a:ea typeface="+mn-lt"/>
                <a:cs typeface="+mn-lt"/>
              </a:rPr>
              <a:t>Develop an AR system</a:t>
            </a:r>
            <a:endParaRPr lang="en-US" sz="1800" dirty="0">
              <a:latin typeface="Verdana"/>
              <a:ea typeface="ＭＳ Ｐゴシック"/>
              <a:cs typeface="+mn-lt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/>
                <a:ea typeface="ＭＳ Ｐゴシック"/>
                <a:cs typeface="+mn-lt"/>
              </a:rPr>
              <a:t>Overlay virtual fixture on patient skull</a:t>
            </a: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/>
                <a:ea typeface="ＭＳ Ｐゴシック"/>
              </a:rPr>
              <a:t>Potential challenges: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/>
                <a:ea typeface="ＭＳ Ｐゴシック"/>
                <a:cs typeface="+mn-lt"/>
              </a:rPr>
              <a:t>Intuitive overlay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/>
                <a:ea typeface="ＭＳ Ｐゴシック"/>
                <a:cs typeface="Arial"/>
              </a:rPr>
              <a:t>Accurate registration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/>
                <a:ea typeface="ＭＳ Ｐゴシック"/>
                <a:cs typeface="Arial"/>
              </a:rPr>
              <a:t>Real-time tracking</a:t>
            </a: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/>
                <a:ea typeface="ＭＳ Ｐゴシック"/>
                <a:cs typeface="ＭＳ Ｐゴシック" pitchFamily="1" charset="-128"/>
              </a:rPr>
              <a:t>Deliverables:</a:t>
            </a:r>
            <a:r>
              <a:rPr lang="en-US" sz="1900" dirty="0">
                <a:latin typeface="Verdana"/>
                <a:ea typeface="ＭＳ Ｐゴシック"/>
                <a:cs typeface="ＭＳ Ｐゴシック" pitchFamily="1" charset="-128"/>
              </a:rPr>
              <a:t> </a:t>
            </a:r>
            <a:endParaRPr lang="en-US" sz="1800" dirty="0">
              <a:latin typeface="Verdana" pitchFamily="1" charset="0"/>
              <a:cs typeface="Verdana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/>
                <a:ea typeface="ＭＳ Ｐゴシック"/>
              </a:rPr>
              <a:t>Source code for AR system</a:t>
            </a:r>
            <a:endParaRPr lang="en-US" sz="1800" dirty="0">
              <a:latin typeface="Verdana"/>
              <a:ea typeface="ＭＳ Ｐゴシック" pitchFamily="-107" charset="-128"/>
              <a:cs typeface="Verdana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/>
                <a:ea typeface="ＭＳ Ｐゴシック"/>
                <a:cs typeface="Verdana"/>
              </a:rPr>
              <a:t>Code documentation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/>
                <a:ea typeface="ＭＳ Ｐゴシック"/>
                <a:cs typeface="Verdana"/>
              </a:rPr>
              <a:t>Report for the project</a:t>
            </a: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/>
                <a:ea typeface="ＭＳ Ｐゴシック"/>
                <a:cs typeface="ＭＳ Ｐゴシック" pitchFamily="1" charset="-128"/>
              </a:rPr>
              <a:t>Size group: </a:t>
            </a:r>
            <a:r>
              <a:rPr lang="en-US" sz="1900" dirty="0">
                <a:latin typeface="Verdana"/>
                <a:ea typeface="ＭＳ Ｐゴシック"/>
                <a:cs typeface="ＭＳ Ｐゴシック" pitchFamily="1" charset="-128"/>
              </a:rPr>
              <a:t>2</a:t>
            </a: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/>
                <a:ea typeface="ＭＳ Ｐゴシック"/>
                <a:cs typeface="ＭＳ Ｐゴシック" pitchFamily="1" charset="-128"/>
              </a:rPr>
              <a:t>Skills: 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/>
                <a:ea typeface="ＭＳ Ｐゴシック"/>
                <a:cs typeface="ＭＳ Ｐゴシック" pitchFamily="1" charset="-128"/>
              </a:rPr>
              <a:t>Experience in Unity and C# desirable</a:t>
            </a:r>
          </a:p>
          <a:p>
            <a:pPr lvl="1">
              <a:lnSpc>
                <a:spcPct val="90000"/>
              </a:lnSpc>
            </a:pPr>
            <a:r>
              <a:rPr lang="en-US" sz="1900">
                <a:latin typeface="Verdana"/>
                <a:ea typeface="ＭＳ Ｐゴシック"/>
                <a:cs typeface="ＭＳ Ｐゴシック" pitchFamily="1" charset="-128"/>
              </a:rPr>
              <a:t>Experience in CIS desirable</a:t>
            </a:r>
            <a:endParaRPr lang="en-US" sz="1900" dirty="0">
              <a:latin typeface="Verdana"/>
              <a:ea typeface="ＭＳ Ｐゴシック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/>
                <a:ea typeface="ＭＳ Ｐゴシック"/>
                <a:cs typeface="ＭＳ Ｐゴシック" pitchFamily="1" charset="-128"/>
              </a:rPr>
              <a:t>Mentors: </a:t>
            </a: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/>
                <a:ea typeface="ＭＳ Ｐゴシック"/>
                <a:cs typeface="ＭＳ Ｐゴシック" pitchFamily="1" charset="-128"/>
              </a:rPr>
              <a:t>Long Qian </a:t>
            </a:r>
            <a:r>
              <a:rPr lang="en-US" sz="1900" dirty="0">
                <a:latin typeface="Verdana"/>
                <a:ea typeface="ＭＳ Ｐゴシック"/>
                <a:cs typeface="ＭＳ Ｐゴシック" pitchFamily="1" charset="-128"/>
                <a:hlinkClick r:id="rId2"/>
              </a:rPr>
              <a:t>lqian8@jhu.edu</a:t>
            </a:r>
            <a:r>
              <a:rPr lang="en-US" sz="1900" dirty="0">
                <a:latin typeface="Verdana"/>
                <a:ea typeface="ＭＳ Ｐゴシック"/>
                <a:cs typeface="ＭＳ Ｐゴシック" pitchFamily="1" charset="-128"/>
              </a:rPr>
              <a:t>, </a:t>
            </a:r>
            <a:r>
              <a:rPr lang="en-US" sz="1900">
                <a:ea typeface="+mn-lt"/>
                <a:cs typeface="+mn-lt"/>
              </a:rPr>
              <a:t>Max Li </a:t>
            </a:r>
            <a:r>
              <a:rPr lang="en-US" sz="1900">
                <a:ea typeface="+mn-lt"/>
                <a:cs typeface="+mn-lt"/>
                <a:hlinkClick r:id="rId3"/>
              </a:rPr>
              <a:t>zli122@jhu.edu</a:t>
            </a:r>
            <a:endParaRPr lang="en-US" sz="1900">
              <a:latin typeface="Arial"/>
              <a:ea typeface="ＭＳ Ｐゴシック"/>
              <a:cs typeface="Arial"/>
            </a:endParaRPr>
          </a:p>
          <a:p>
            <a:pPr lvl="1">
              <a:lnSpc>
                <a:spcPct val="90000"/>
              </a:lnSpc>
            </a:pPr>
            <a:r>
              <a:rPr lang="en-US" sz="1900" dirty="0">
                <a:solidFill>
                  <a:srgbClr val="000000"/>
                </a:solidFill>
                <a:latin typeface="Verdana"/>
                <a:ea typeface="ＭＳ Ｐゴシック"/>
                <a:cs typeface="ＭＳ Ｐゴシック" pitchFamily="1" charset="-128"/>
              </a:rPr>
              <a:t>Clinical collaborator: </a:t>
            </a:r>
            <a:r>
              <a:rPr lang="en-US" sz="1900" dirty="0">
                <a:latin typeface="Verdana"/>
                <a:ea typeface="ＭＳ Ｐゴシック"/>
                <a:cs typeface="+mn-lt"/>
              </a:rPr>
              <a:t>Wataru Ishida, </a:t>
            </a:r>
            <a:r>
              <a:rPr lang="en-US" sz="1900" dirty="0">
                <a:ea typeface="+mn-lt"/>
                <a:cs typeface="+mn-lt"/>
              </a:rPr>
              <a:t>M.D.</a:t>
            </a:r>
            <a:r>
              <a:rPr lang="en-US" sz="1900" dirty="0">
                <a:latin typeface="Verdana"/>
                <a:ea typeface="ＭＳ Ｐゴシック"/>
                <a:cs typeface="+mn-lt"/>
              </a:rPr>
              <a:t> </a:t>
            </a:r>
            <a:r>
              <a:rPr lang="en-US" sz="1900" dirty="0">
                <a:ea typeface="+mn-lt"/>
                <a:cs typeface="+mn-lt"/>
                <a:hlinkClick r:id="rId4"/>
              </a:rPr>
              <a:t>wishida1@jhmi.edu</a:t>
            </a:r>
            <a:r>
              <a:rPr lang="en-US" sz="1900" dirty="0">
                <a:ea typeface="+mn-lt"/>
                <a:cs typeface="+mn-lt"/>
              </a:rPr>
              <a:t>, Prof. Alan R. Cohen, M.D</a:t>
            </a:r>
          </a:p>
        </p:txBody>
      </p:sp>
    </p:spTree>
    <p:extLst>
      <p:ext uri="{BB962C8B-B14F-4D97-AF65-F5344CB8AC3E}">
        <p14:creationId xmlns:p14="http://schemas.microsoft.com/office/powerpoint/2010/main" val="2825344756"/>
      </p:ext>
    </p:extLst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Application>Microsoft Office PowerPoint</Application>
  <PresentationFormat>On-screen Show (4:3)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CIS-Lecture</vt:lpstr>
      <vt:lpstr>Augmented Reality for Robot-Assisted Craniotomy</vt:lpstr>
      <vt:lpstr>Augmented Reality for Robot-Assisted Craniotomy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revision>73</cp:revision>
  <cp:lastPrinted>1998-01-12T19:42:20Z</cp:lastPrinted>
  <dcterms:created xsi:type="dcterms:W3CDTF">2014-01-14T11:21:36Z</dcterms:created>
  <dcterms:modified xsi:type="dcterms:W3CDTF">2020-01-23T17:38:36Z</dcterms:modified>
</cp:coreProperties>
</file>