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9" r:id="rId6"/>
    <p:sldId id="277" r:id="rId7"/>
    <p:sldId id="278" r:id="rId8"/>
    <p:sldId id="279" r:id="rId9"/>
    <p:sldId id="275" r:id="rId10"/>
    <p:sldId id="263" r:id="rId11"/>
    <p:sldId id="267" r:id="rId12"/>
    <p:sldId id="268" r:id="rId13"/>
    <p:sldId id="281" r:id="rId14"/>
    <p:sldId id="272" r:id="rId15"/>
    <p:sldId id="264" r:id="rId16"/>
    <p:sldId id="265" r:id="rId17"/>
    <p:sldId id="266" r:id="rId18"/>
    <p:sldId id="273" r:id="rId19"/>
    <p:sldId id="280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/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9ADB4C26-C4C9-4AB6-9F5C-181275C5D5A7}" type="presOf" srcId="{83888738-535D-4E58-8F23-0AE5F07927A1}" destId="{89C4F8BC-4288-4D73-91ED-C4289619B46B}" srcOrd="0" destOrd="0" presId="urn:microsoft.com/office/officeart/2005/8/layout/chevron1"/>
    <dgm:cxn modelId="{9D3ED08F-767B-4CF8-A439-DE43F9174A80}" type="presOf" srcId="{74D2FCEA-7966-4E4E-9320-6B21EAFE883A}" destId="{F23943AC-79A3-43C1-A802-677FB8C29709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B6F51133-E9F4-48BA-A1C5-D8890D0AA999}" type="presOf" srcId="{695B3F36-7719-47DC-9EA9-F3EEE74E08E5}" destId="{11A4E050-249D-4541-96C6-B50DE0F1625C}" srcOrd="0" destOrd="0" presId="urn:microsoft.com/office/officeart/2005/8/layout/chevron1"/>
    <dgm:cxn modelId="{80E09002-9213-4D60-906E-46AF01EFFC0A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1669F6F6-D646-4EE8-84F9-0DCC05392202}" type="presOf" srcId="{FA423100-B320-4482-8258-A81DA67444E1}" destId="{5B4F45DA-7C3D-475C-A608-2DE82962E278}" srcOrd="0" destOrd="0" presId="urn:microsoft.com/office/officeart/2005/8/layout/chevron1"/>
    <dgm:cxn modelId="{AA15B2D3-FFC1-4E06-8381-8CB8ED82A104}" type="presOf" srcId="{7038DE84-1B59-4BBE-B6DD-CC598EAE0B99}" destId="{DE0317C9-9D89-4CA1-95C3-7CC4B0213F13}" srcOrd="0" destOrd="0" presId="urn:microsoft.com/office/officeart/2005/8/layout/chevron1"/>
    <dgm:cxn modelId="{8C1E3F5B-3E24-49C4-BBA5-1028715FEDD1}" type="presParOf" srcId="{08E7A901-5292-47BC-A050-1EDD8E8C1AF6}" destId="{DE0317C9-9D89-4CA1-95C3-7CC4B0213F13}" srcOrd="0" destOrd="0" presId="urn:microsoft.com/office/officeart/2005/8/layout/chevron1"/>
    <dgm:cxn modelId="{C228099E-56CF-4CC8-8876-692A93AC626A}" type="presParOf" srcId="{08E7A901-5292-47BC-A050-1EDD8E8C1AF6}" destId="{D80C393D-EA77-48B6-9AF9-ADFD706369E6}" srcOrd="1" destOrd="0" presId="urn:microsoft.com/office/officeart/2005/8/layout/chevron1"/>
    <dgm:cxn modelId="{277F26E1-CF9C-4915-9A67-3AD1B9EECD17}" type="presParOf" srcId="{08E7A901-5292-47BC-A050-1EDD8E8C1AF6}" destId="{5B4F45DA-7C3D-475C-A608-2DE82962E278}" srcOrd="2" destOrd="0" presId="urn:microsoft.com/office/officeart/2005/8/layout/chevron1"/>
    <dgm:cxn modelId="{2BCBC816-AC36-4182-8CD9-40F1AEB0ED99}" type="presParOf" srcId="{08E7A901-5292-47BC-A050-1EDD8E8C1AF6}" destId="{6B99DBBA-F457-443C-A6BF-9E2043447AE4}" srcOrd="3" destOrd="0" presId="urn:microsoft.com/office/officeart/2005/8/layout/chevron1"/>
    <dgm:cxn modelId="{C38C3AF3-F332-409F-850C-318C48812ED5}" type="presParOf" srcId="{08E7A901-5292-47BC-A050-1EDD8E8C1AF6}" destId="{11A4E050-249D-4541-96C6-B50DE0F1625C}" srcOrd="4" destOrd="0" presId="urn:microsoft.com/office/officeart/2005/8/layout/chevron1"/>
    <dgm:cxn modelId="{062C79BD-9121-4081-8C7E-6E2CD5F174FB}" type="presParOf" srcId="{08E7A901-5292-47BC-A050-1EDD8E8C1AF6}" destId="{E820AC79-84CF-4E3A-ABD4-E3232FA31167}" srcOrd="5" destOrd="0" presId="urn:microsoft.com/office/officeart/2005/8/layout/chevron1"/>
    <dgm:cxn modelId="{FA2CDAD0-1E9C-467A-B49A-DF48180F744B}" type="presParOf" srcId="{08E7A901-5292-47BC-A050-1EDD8E8C1AF6}" destId="{89C4F8BC-4288-4D73-91ED-C4289619B46B}" srcOrd="6" destOrd="0" presId="urn:microsoft.com/office/officeart/2005/8/layout/chevron1"/>
    <dgm:cxn modelId="{AA66EFD8-F18F-4DC1-B12B-35FF907F7232}" type="presParOf" srcId="{08E7A901-5292-47BC-A050-1EDD8E8C1AF6}" destId="{4A6886CC-8DB1-45E3-9AF6-8B90E6426CFE}" srcOrd="7" destOrd="0" presId="urn:microsoft.com/office/officeart/2005/8/layout/chevron1"/>
    <dgm:cxn modelId="{E809EAF6-B060-4389-A234-F2F743E69FEB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F88A061B-EEDF-4224-9F64-9F1D1E2000E0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D8E27AB3-5213-4844-8271-C39E1789AA5B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1A63C38F-E3B4-4832-B60C-751F29FBD043}" type="presOf" srcId="{FA423100-B320-4482-8258-A81DA67444E1}" destId="{5B4F45DA-7C3D-475C-A608-2DE82962E278}" srcOrd="0" destOrd="0" presId="urn:microsoft.com/office/officeart/2005/8/layout/chevron1"/>
    <dgm:cxn modelId="{BE726BC1-F033-4C93-9577-36107F93216E}" type="presOf" srcId="{83888738-535D-4E58-8F23-0AE5F07927A1}" destId="{89C4F8BC-4288-4D73-91ED-C4289619B46B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01B9C0FC-7B01-4DC8-9104-279CFFB30414}" type="presOf" srcId="{74D2FCEA-7966-4E4E-9320-6B21EAFE883A}" destId="{F23943AC-79A3-43C1-A802-677FB8C29709}" srcOrd="0" destOrd="0" presId="urn:microsoft.com/office/officeart/2005/8/layout/chevron1"/>
    <dgm:cxn modelId="{BFFBFBD0-4E51-4DC8-A99D-BF6039B28DCA}" type="presOf" srcId="{7038DE84-1B59-4BBE-B6DD-CC598EAE0B99}" destId="{DE0317C9-9D89-4CA1-95C3-7CC4B0213F13}" srcOrd="0" destOrd="0" presId="urn:microsoft.com/office/officeart/2005/8/layout/chevron1"/>
    <dgm:cxn modelId="{EFD384B8-2420-40CC-BBBF-E25A261D2F4B}" type="presParOf" srcId="{08E7A901-5292-47BC-A050-1EDD8E8C1AF6}" destId="{DE0317C9-9D89-4CA1-95C3-7CC4B0213F13}" srcOrd="0" destOrd="0" presId="urn:microsoft.com/office/officeart/2005/8/layout/chevron1"/>
    <dgm:cxn modelId="{C45335D0-372F-4FBB-BB1F-B6A0769A046F}" type="presParOf" srcId="{08E7A901-5292-47BC-A050-1EDD8E8C1AF6}" destId="{D80C393D-EA77-48B6-9AF9-ADFD706369E6}" srcOrd="1" destOrd="0" presId="urn:microsoft.com/office/officeart/2005/8/layout/chevron1"/>
    <dgm:cxn modelId="{0E58111A-03A1-4487-9F82-C53C6014A610}" type="presParOf" srcId="{08E7A901-5292-47BC-A050-1EDD8E8C1AF6}" destId="{5B4F45DA-7C3D-475C-A608-2DE82962E278}" srcOrd="2" destOrd="0" presId="urn:microsoft.com/office/officeart/2005/8/layout/chevron1"/>
    <dgm:cxn modelId="{44186A37-6AA8-4BB7-B6B9-1E8BFA0506FA}" type="presParOf" srcId="{08E7A901-5292-47BC-A050-1EDD8E8C1AF6}" destId="{6B99DBBA-F457-443C-A6BF-9E2043447AE4}" srcOrd="3" destOrd="0" presId="urn:microsoft.com/office/officeart/2005/8/layout/chevron1"/>
    <dgm:cxn modelId="{59B4C3C8-9782-4F2E-B50C-34593829D605}" type="presParOf" srcId="{08E7A901-5292-47BC-A050-1EDD8E8C1AF6}" destId="{11A4E050-249D-4541-96C6-B50DE0F1625C}" srcOrd="4" destOrd="0" presId="urn:microsoft.com/office/officeart/2005/8/layout/chevron1"/>
    <dgm:cxn modelId="{0F04532F-5951-4B64-87D5-2BDFC8FDA8A3}" type="presParOf" srcId="{08E7A901-5292-47BC-A050-1EDD8E8C1AF6}" destId="{E820AC79-84CF-4E3A-ABD4-E3232FA31167}" srcOrd="5" destOrd="0" presId="urn:microsoft.com/office/officeart/2005/8/layout/chevron1"/>
    <dgm:cxn modelId="{FB48C304-9C19-4CEA-AAA0-B3A2C5477D78}" type="presParOf" srcId="{08E7A901-5292-47BC-A050-1EDD8E8C1AF6}" destId="{89C4F8BC-4288-4D73-91ED-C4289619B46B}" srcOrd="6" destOrd="0" presId="urn:microsoft.com/office/officeart/2005/8/layout/chevron1"/>
    <dgm:cxn modelId="{D3B9B070-B980-4A0F-B9E8-DD4C6B812BF9}" type="presParOf" srcId="{08E7A901-5292-47BC-A050-1EDD8E8C1AF6}" destId="{4A6886CC-8DB1-45E3-9AF6-8B90E6426CFE}" srcOrd="7" destOrd="0" presId="urn:microsoft.com/office/officeart/2005/8/layout/chevron1"/>
    <dgm:cxn modelId="{7EA5975C-10CF-4D12-B739-9FCF8694531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B8728-83EB-422B-A0C2-1FA7C7BA6D00}" type="presOf" srcId="{74D2FCEA-7966-4E4E-9320-6B21EAFE883A}" destId="{F23943AC-79A3-43C1-A802-677FB8C29709}" srcOrd="0" destOrd="0" presId="urn:microsoft.com/office/officeart/2005/8/layout/chevron1"/>
    <dgm:cxn modelId="{12A4869C-12C3-40CF-81A7-A929F65B3788}" type="presOf" srcId="{695B3F36-7719-47DC-9EA9-F3EEE74E08E5}" destId="{11A4E050-249D-4541-96C6-B50DE0F1625C}" srcOrd="0" destOrd="0" presId="urn:microsoft.com/office/officeart/2005/8/layout/chevron1"/>
    <dgm:cxn modelId="{28E7A51B-B6D5-4E60-A275-ECB76CC10BFA}" type="presOf" srcId="{FA423100-B320-4482-8258-A81DA67444E1}" destId="{5B4F45DA-7C3D-475C-A608-2DE82962E278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3C080D67-A0A1-48EC-975D-467999C5E272}" type="presOf" srcId="{01F59BD3-FDE0-4966-A044-D5F88FD1BF97}" destId="{08E7A901-5292-47BC-A050-1EDD8E8C1AF6}" srcOrd="0" destOrd="0" presId="urn:microsoft.com/office/officeart/2005/8/layout/chevron1"/>
    <dgm:cxn modelId="{3A1D86CF-B74B-4B7C-BEEB-BE14098AE06A}" type="presOf" srcId="{83888738-535D-4E58-8F23-0AE5F07927A1}" destId="{89C4F8BC-4288-4D73-91ED-C4289619B46B}" srcOrd="0" destOrd="0" presId="urn:microsoft.com/office/officeart/2005/8/layout/chevron1"/>
    <dgm:cxn modelId="{B6E8FFCD-3EEA-494A-A2A4-B32F8171BB2F}" type="presOf" srcId="{7038DE84-1B59-4BBE-B6DD-CC598EAE0B99}" destId="{DE0317C9-9D89-4CA1-95C3-7CC4B0213F13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2FE1E23A-B2BA-4B4E-B184-0B4D683D0F43}" type="presParOf" srcId="{08E7A901-5292-47BC-A050-1EDD8E8C1AF6}" destId="{DE0317C9-9D89-4CA1-95C3-7CC4B0213F13}" srcOrd="0" destOrd="0" presId="urn:microsoft.com/office/officeart/2005/8/layout/chevron1"/>
    <dgm:cxn modelId="{C9408B11-3866-45F7-9832-82671E5D0509}" type="presParOf" srcId="{08E7A901-5292-47BC-A050-1EDD8E8C1AF6}" destId="{D80C393D-EA77-48B6-9AF9-ADFD706369E6}" srcOrd="1" destOrd="0" presId="urn:microsoft.com/office/officeart/2005/8/layout/chevron1"/>
    <dgm:cxn modelId="{093EA1AE-EF41-4FEF-B83E-1BA73567CB6D}" type="presParOf" srcId="{08E7A901-5292-47BC-A050-1EDD8E8C1AF6}" destId="{5B4F45DA-7C3D-475C-A608-2DE82962E278}" srcOrd="2" destOrd="0" presId="urn:microsoft.com/office/officeart/2005/8/layout/chevron1"/>
    <dgm:cxn modelId="{332C5424-59BF-40F7-85FB-72BB4B02F187}" type="presParOf" srcId="{08E7A901-5292-47BC-A050-1EDD8E8C1AF6}" destId="{6B99DBBA-F457-443C-A6BF-9E2043447AE4}" srcOrd="3" destOrd="0" presId="urn:microsoft.com/office/officeart/2005/8/layout/chevron1"/>
    <dgm:cxn modelId="{428C17F2-8857-474E-91BC-8B23E31AA719}" type="presParOf" srcId="{08E7A901-5292-47BC-A050-1EDD8E8C1AF6}" destId="{11A4E050-249D-4541-96C6-B50DE0F1625C}" srcOrd="4" destOrd="0" presId="urn:microsoft.com/office/officeart/2005/8/layout/chevron1"/>
    <dgm:cxn modelId="{520B1A76-E0A5-4B73-9686-25747D12BA18}" type="presParOf" srcId="{08E7A901-5292-47BC-A050-1EDD8E8C1AF6}" destId="{E820AC79-84CF-4E3A-ABD4-E3232FA31167}" srcOrd="5" destOrd="0" presId="urn:microsoft.com/office/officeart/2005/8/layout/chevron1"/>
    <dgm:cxn modelId="{2ECBD3D3-53EB-4C7B-AFFD-0A9F5268EB7C}" type="presParOf" srcId="{08E7A901-5292-47BC-A050-1EDD8E8C1AF6}" destId="{89C4F8BC-4288-4D73-91ED-C4289619B46B}" srcOrd="6" destOrd="0" presId="urn:microsoft.com/office/officeart/2005/8/layout/chevron1"/>
    <dgm:cxn modelId="{B0C8EB60-DF19-44AD-BF77-475ADDA903A6}" type="presParOf" srcId="{08E7A901-5292-47BC-A050-1EDD8E8C1AF6}" destId="{4A6886CC-8DB1-45E3-9AF6-8B90E6426CFE}" srcOrd="7" destOrd="0" presId="urn:microsoft.com/office/officeart/2005/8/layout/chevron1"/>
    <dgm:cxn modelId="{48CA62F6-FC79-4FE4-9A07-14E5592B05BC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6A76B156-0F73-4F29-8E24-46DD7772F508}" type="presOf" srcId="{7038DE84-1B59-4BBE-B6DD-CC598EAE0B99}" destId="{DE0317C9-9D89-4CA1-95C3-7CC4B0213F13}" srcOrd="0" destOrd="0" presId="urn:microsoft.com/office/officeart/2005/8/layout/chevron1"/>
    <dgm:cxn modelId="{5A7EB2EE-8F15-4ECE-948C-A1AD8BDA51E3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31BF6F57-16D1-4A7A-97D9-A72DEF4D4E31}" type="presOf" srcId="{83888738-535D-4E58-8F23-0AE5F07927A1}" destId="{89C4F8BC-4288-4D73-91ED-C4289619B46B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46F421EC-AA89-447C-B652-C7BF23CE1088}" type="presOf" srcId="{01F59BD3-FDE0-4966-A044-D5F88FD1BF97}" destId="{08E7A901-5292-47BC-A050-1EDD8E8C1AF6}" srcOrd="0" destOrd="0" presId="urn:microsoft.com/office/officeart/2005/8/layout/chevron1"/>
    <dgm:cxn modelId="{7AEDA4AD-1FCF-4A06-A8E1-6F8985093AE1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E87BAB95-F5A9-44C5-B414-2A87B62FFD40}" type="presOf" srcId="{74D2FCEA-7966-4E4E-9320-6B21EAFE883A}" destId="{F23943AC-79A3-43C1-A802-677FB8C29709}" srcOrd="0" destOrd="0" presId="urn:microsoft.com/office/officeart/2005/8/layout/chevron1"/>
    <dgm:cxn modelId="{4F80839C-C7F4-4473-8E73-ECE15BDCD0D9}" type="presParOf" srcId="{08E7A901-5292-47BC-A050-1EDD8E8C1AF6}" destId="{DE0317C9-9D89-4CA1-95C3-7CC4B0213F13}" srcOrd="0" destOrd="0" presId="urn:microsoft.com/office/officeart/2005/8/layout/chevron1"/>
    <dgm:cxn modelId="{1AD49263-4156-4CAA-BE37-2910DEB10BA4}" type="presParOf" srcId="{08E7A901-5292-47BC-A050-1EDD8E8C1AF6}" destId="{D80C393D-EA77-48B6-9AF9-ADFD706369E6}" srcOrd="1" destOrd="0" presId="urn:microsoft.com/office/officeart/2005/8/layout/chevron1"/>
    <dgm:cxn modelId="{3EB20F49-D1BB-4402-A9AC-5D432CE315F4}" type="presParOf" srcId="{08E7A901-5292-47BC-A050-1EDD8E8C1AF6}" destId="{5B4F45DA-7C3D-475C-A608-2DE82962E278}" srcOrd="2" destOrd="0" presId="urn:microsoft.com/office/officeart/2005/8/layout/chevron1"/>
    <dgm:cxn modelId="{4F8707D5-57B5-4CDD-B593-64F63EA5B329}" type="presParOf" srcId="{08E7A901-5292-47BC-A050-1EDD8E8C1AF6}" destId="{6B99DBBA-F457-443C-A6BF-9E2043447AE4}" srcOrd="3" destOrd="0" presId="urn:microsoft.com/office/officeart/2005/8/layout/chevron1"/>
    <dgm:cxn modelId="{3B65CDFC-46F5-4665-BED1-53BBB68FAEDA}" type="presParOf" srcId="{08E7A901-5292-47BC-A050-1EDD8E8C1AF6}" destId="{11A4E050-249D-4541-96C6-B50DE0F1625C}" srcOrd="4" destOrd="0" presId="urn:microsoft.com/office/officeart/2005/8/layout/chevron1"/>
    <dgm:cxn modelId="{0F299E99-2927-4DE4-82B7-104E01C10CBB}" type="presParOf" srcId="{08E7A901-5292-47BC-A050-1EDD8E8C1AF6}" destId="{E820AC79-84CF-4E3A-ABD4-E3232FA31167}" srcOrd="5" destOrd="0" presId="urn:microsoft.com/office/officeart/2005/8/layout/chevron1"/>
    <dgm:cxn modelId="{F2FBC9AE-9A28-49CE-AD6C-7195410108AC}" type="presParOf" srcId="{08E7A901-5292-47BC-A050-1EDD8E8C1AF6}" destId="{89C4F8BC-4288-4D73-91ED-C4289619B46B}" srcOrd="6" destOrd="0" presId="urn:microsoft.com/office/officeart/2005/8/layout/chevron1"/>
    <dgm:cxn modelId="{53957E02-9C28-49D8-9CF3-041D45D11E05}" type="presParOf" srcId="{08E7A901-5292-47BC-A050-1EDD8E8C1AF6}" destId="{4A6886CC-8DB1-45E3-9AF6-8B90E6426CFE}" srcOrd="7" destOrd="0" presId="urn:microsoft.com/office/officeart/2005/8/layout/chevron1"/>
    <dgm:cxn modelId="{6D2BDEB2-6024-4E3C-A15E-9593650995DA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8EC351B1-FFD2-4BA0-BF8A-5798932164F0}" type="presOf" srcId="{74D2FCEA-7966-4E4E-9320-6B21EAFE883A}" destId="{F23943AC-79A3-43C1-A802-677FB8C29709}" srcOrd="0" destOrd="0" presId="urn:microsoft.com/office/officeart/2005/8/layout/chevron1"/>
    <dgm:cxn modelId="{62294B80-E27A-42C1-A7E8-92922DF8E251}" type="presOf" srcId="{7038DE84-1B59-4BBE-B6DD-CC598EAE0B99}" destId="{DE0317C9-9D89-4CA1-95C3-7CC4B0213F13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3D6234AB-2D9A-4FDC-857D-939C71EB533D}" type="presOf" srcId="{01F59BD3-FDE0-4966-A044-D5F88FD1BF97}" destId="{08E7A901-5292-47BC-A050-1EDD8E8C1AF6}" srcOrd="0" destOrd="0" presId="urn:microsoft.com/office/officeart/2005/8/layout/chevron1"/>
    <dgm:cxn modelId="{750CFBD1-DF6D-4ACF-ADED-8DD0C7A3F576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F413B75-D0A4-4281-A64B-D83E5E8642A7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940F5857-508F-45B5-B43A-8C7D46D476E3}" type="presOf" srcId="{83888738-535D-4E58-8F23-0AE5F07927A1}" destId="{89C4F8BC-4288-4D73-91ED-C4289619B46B}" srcOrd="0" destOrd="0" presId="urn:microsoft.com/office/officeart/2005/8/layout/chevron1"/>
    <dgm:cxn modelId="{1CF883E7-72CF-402A-B959-FCBC571C9928}" type="presParOf" srcId="{08E7A901-5292-47BC-A050-1EDD8E8C1AF6}" destId="{DE0317C9-9D89-4CA1-95C3-7CC4B0213F13}" srcOrd="0" destOrd="0" presId="urn:microsoft.com/office/officeart/2005/8/layout/chevron1"/>
    <dgm:cxn modelId="{CE2E7359-6716-4CBA-AC2D-443FE5AFA2AE}" type="presParOf" srcId="{08E7A901-5292-47BC-A050-1EDD8E8C1AF6}" destId="{D80C393D-EA77-48B6-9AF9-ADFD706369E6}" srcOrd="1" destOrd="0" presId="urn:microsoft.com/office/officeart/2005/8/layout/chevron1"/>
    <dgm:cxn modelId="{D88D07FE-C71F-4500-A998-6850B0671841}" type="presParOf" srcId="{08E7A901-5292-47BC-A050-1EDD8E8C1AF6}" destId="{5B4F45DA-7C3D-475C-A608-2DE82962E278}" srcOrd="2" destOrd="0" presId="urn:microsoft.com/office/officeart/2005/8/layout/chevron1"/>
    <dgm:cxn modelId="{3740E3BD-EC3B-4084-8F39-56DAAE643C7B}" type="presParOf" srcId="{08E7A901-5292-47BC-A050-1EDD8E8C1AF6}" destId="{6B99DBBA-F457-443C-A6BF-9E2043447AE4}" srcOrd="3" destOrd="0" presId="urn:microsoft.com/office/officeart/2005/8/layout/chevron1"/>
    <dgm:cxn modelId="{BC796B75-2BFA-40F9-8DAD-FA2996CB5A01}" type="presParOf" srcId="{08E7A901-5292-47BC-A050-1EDD8E8C1AF6}" destId="{11A4E050-249D-4541-96C6-B50DE0F1625C}" srcOrd="4" destOrd="0" presId="urn:microsoft.com/office/officeart/2005/8/layout/chevron1"/>
    <dgm:cxn modelId="{C9636E79-1E8B-47DB-B060-371FE5860678}" type="presParOf" srcId="{08E7A901-5292-47BC-A050-1EDD8E8C1AF6}" destId="{E820AC79-84CF-4E3A-ABD4-E3232FA31167}" srcOrd="5" destOrd="0" presId="urn:microsoft.com/office/officeart/2005/8/layout/chevron1"/>
    <dgm:cxn modelId="{B0CEFD6B-E6A6-4C9F-82FC-5CF1FBA79454}" type="presParOf" srcId="{08E7A901-5292-47BC-A050-1EDD8E8C1AF6}" destId="{89C4F8BC-4288-4D73-91ED-C4289619B46B}" srcOrd="6" destOrd="0" presId="urn:microsoft.com/office/officeart/2005/8/layout/chevron1"/>
    <dgm:cxn modelId="{8F30AA77-1877-47EF-8DF0-69F25D0A4FEB}" type="presParOf" srcId="{08E7A901-5292-47BC-A050-1EDD8E8C1AF6}" destId="{4A6886CC-8DB1-45E3-9AF6-8B90E6426CFE}" srcOrd="7" destOrd="0" presId="urn:microsoft.com/office/officeart/2005/8/layout/chevron1"/>
    <dgm:cxn modelId="{F28C01C7-20C5-4DB9-B48F-0834D4E03171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4C4A163A-6EB0-4B56-B725-73A477931213}" type="presOf" srcId="{7038DE84-1B59-4BBE-B6DD-CC598EAE0B99}" destId="{DE0317C9-9D89-4CA1-95C3-7CC4B0213F13}" srcOrd="0" destOrd="0" presId="urn:microsoft.com/office/officeart/2005/8/layout/chevron1"/>
    <dgm:cxn modelId="{0CCE6755-5D6D-4D84-8FAF-6D387E0353D6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8F148C42-B995-4CB8-870E-CED805E3C885}" type="presOf" srcId="{01F59BD3-FDE0-4966-A044-D5F88FD1BF97}" destId="{08E7A901-5292-47BC-A050-1EDD8E8C1AF6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F3EA2A7B-76A0-49A7-8CE2-B5E452B270DF}" type="presOf" srcId="{83888738-535D-4E58-8F23-0AE5F07927A1}" destId="{89C4F8BC-4288-4D73-91ED-C4289619B46B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7B64989-2ECE-4794-830A-C7A0D2A64FF9}" type="presOf" srcId="{74D2FCEA-7966-4E4E-9320-6B21EAFE883A}" destId="{F23943AC-79A3-43C1-A802-677FB8C29709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B1D99418-ACBB-4247-9EDA-94409305FAEC}" type="presOf" srcId="{FA423100-B320-4482-8258-A81DA67444E1}" destId="{5B4F45DA-7C3D-475C-A608-2DE82962E278}" srcOrd="0" destOrd="0" presId="urn:microsoft.com/office/officeart/2005/8/layout/chevron1"/>
    <dgm:cxn modelId="{3A0D0776-E96D-448C-A5AD-D37ACCD40C5E}" type="presParOf" srcId="{08E7A901-5292-47BC-A050-1EDD8E8C1AF6}" destId="{DE0317C9-9D89-4CA1-95C3-7CC4B0213F13}" srcOrd="0" destOrd="0" presId="urn:microsoft.com/office/officeart/2005/8/layout/chevron1"/>
    <dgm:cxn modelId="{E35EE3AA-6D66-48C0-AB1D-BBE2D47D5A28}" type="presParOf" srcId="{08E7A901-5292-47BC-A050-1EDD8E8C1AF6}" destId="{D80C393D-EA77-48B6-9AF9-ADFD706369E6}" srcOrd="1" destOrd="0" presId="urn:microsoft.com/office/officeart/2005/8/layout/chevron1"/>
    <dgm:cxn modelId="{64CB2B35-AC73-484C-8987-24604E020F76}" type="presParOf" srcId="{08E7A901-5292-47BC-A050-1EDD8E8C1AF6}" destId="{5B4F45DA-7C3D-475C-A608-2DE82962E278}" srcOrd="2" destOrd="0" presId="urn:microsoft.com/office/officeart/2005/8/layout/chevron1"/>
    <dgm:cxn modelId="{4D8F6628-3035-40B0-BA73-5C37E36C9074}" type="presParOf" srcId="{08E7A901-5292-47BC-A050-1EDD8E8C1AF6}" destId="{6B99DBBA-F457-443C-A6BF-9E2043447AE4}" srcOrd="3" destOrd="0" presId="urn:microsoft.com/office/officeart/2005/8/layout/chevron1"/>
    <dgm:cxn modelId="{61DB611A-ACBA-40AF-B55F-BA410EA38B35}" type="presParOf" srcId="{08E7A901-5292-47BC-A050-1EDD8E8C1AF6}" destId="{11A4E050-249D-4541-96C6-B50DE0F1625C}" srcOrd="4" destOrd="0" presId="urn:microsoft.com/office/officeart/2005/8/layout/chevron1"/>
    <dgm:cxn modelId="{0EE980E8-291B-4C03-B13F-ABDE2A310D83}" type="presParOf" srcId="{08E7A901-5292-47BC-A050-1EDD8E8C1AF6}" destId="{E820AC79-84CF-4E3A-ABD4-E3232FA31167}" srcOrd="5" destOrd="0" presId="urn:microsoft.com/office/officeart/2005/8/layout/chevron1"/>
    <dgm:cxn modelId="{CD3FB3CC-BCF8-42F5-917E-7D25C1E97B87}" type="presParOf" srcId="{08E7A901-5292-47BC-A050-1EDD8E8C1AF6}" destId="{89C4F8BC-4288-4D73-91ED-C4289619B46B}" srcOrd="6" destOrd="0" presId="urn:microsoft.com/office/officeart/2005/8/layout/chevron1"/>
    <dgm:cxn modelId="{2550D7C6-6311-48DB-81B5-CCF7818FEEA5}" type="presParOf" srcId="{08E7A901-5292-47BC-A050-1EDD8E8C1AF6}" destId="{4A6886CC-8DB1-45E3-9AF6-8B90E6426CFE}" srcOrd="7" destOrd="0" presId="urn:microsoft.com/office/officeart/2005/8/layout/chevron1"/>
    <dgm:cxn modelId="{EC1DE4F6-9317-4B40-808E-D3C92F5341F9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DC59FCD3-8AA5-47CB-8D35-AAE56DB10763}" type="presOf" srcId="{01F59BD3-FDE0-4966-A044-D5F88FD1BF97}" destId="{08E7A901-5292-47BC-A050-1EDD8E8C1AF6}" srcOrd="0" destOrd="0" presId="urn:microsoft.com/office/officeart/2005/8/layout/chevron1"/>
    <dgm:cxn modelId="{21910A63-1B2D-463A-A2F1-004505B87030}" type="presOf" srcId="{695B3F36-7719-47DC-9EA9-F3EEE74E08E5}" destId="{11A4E050-249D-4541-96C6-B50DE0F1625C}" srcOrd="0" destOrd="0" presId="urn:microsoft.com/office/officeart/2005/8/layout/chevron1"/>
    <dgm:cxn modelId="{247843E0-C394-4B5F-803D-8244D7E33C99}" type="presOf" srcId="{74D2FCEA-7966-4E4E-9320-6B21EAFE883A}" destId="{F23943AC-79A3-43C1-A802-677FB8C29709}" srcOrd="0" destOrd="0" presId="urn:microsoft.com/office/officeart/2005/8/layout/chevron1"/>
    <dgm:cxn modelId="{7DEC3EDB-ACE5-49AF-AE81-52DEEE129A05}" type="presOf" srcId="{83888738-535D-4E58-8F23-0AE5F07927A1}" destId="{89C4F8BC-4288-4D73-91ED-C4289619B46B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DA90F38F-22AC-402A-980D-2145274445D5}" type="presOf" srcId="{7038DE84-1B59-4BBE-B6DD-CC598EAE0B99}" destId="{DE0317C9-9D89-4CA1-95C3-7CC4B0213F13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89E7AB66-F95E-4D8C-888A-531315042342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722CCB05-213E-4E45-A09A-6940B983560A}" type="presParOf" srcId="{08E7A901-5292-47BC-A050-1EDD8E8C1AF6}" destId="{DE0317C9-9D89-4CA1-95C3-7CC4B0213F13}" srcOrd="0" destOrd="0" presId="urn:microsoft.com/office/officeart/2005/8/layout/chevron1"/>
    <dgm:cxn modelId="{B7B7228B-ABF9-4F05-8ABC-D93054BAECA6}" type="presParOf" srcId="{08E7A901-5292-47BC-A050-1EDD8E8C1AF6}" destId="{D80C393D-EA77-48B6-9AF9-ADFD706369E6}" srcOrd="1" destOrd="0" presId="urn:microsoft.com/office/officeart/2005/8/layout/chevron1"/>
    <dgm:cxn modelId="{6631570E-679A-49B6-833B-89777EED61C3}" type="presParOf" srcId="{08E7A901-5292-47BC-A050-1EDD8E8C1AF6}" destId="{5B4F45DA-7C3D-475C-A608-2DE82962E278}" srcOrd="2" destOrd="0" presId="urn:microsoft.com/office/officeart/2005/8/layout/chevron1"/>
    <dgm:cxn modelId="{DDC348A0-AFFF-45E9-81A4-7E5A0D1DCA62}" type="presParOf" srcId="{08E7A901-5292-47BC-A050-1EDD8E8C1AF6}" destId="{6B99DBBA-F457-443C-A6BF-9E2043447AE4}" srcOrd="3" destOrd="0" presId="urn:microsoft.com/office/officeart/2005/8/layout/chevron1"/>
    <dgm:cxn modelId="{7B7279AB-7B73-45BA-A7E4-5ECF4642822B}" type="presParOf" srcId="{08E7A901-5292-47BC-A050-1EDD8E8C1AF6}" destId="{11A4E050-249D-4541-96C6-B50DE0F1625C}" srcOrd="4" destOrd="0" presId="urn:microsoft.com/office/officeart/2005/8/layout/chevron1"/>
    <dgm:cxn modelId="{EF75F471-C558-4BAA-9C88-AACCEB0EBA7B}" type="presParOf" srcId="{08E7A901-5292-47BC-A050-1EDD8E8C1AF6}" destId="{E820AC79-84CF-4E3A-ABD4-E3232FA31167}" srcOrd="5" destOrd="0" presId="urn:microsoft.com/office/officeart/2005/8/layout/chevron1"/>
    <dgm:cxn modelId="{1A929549-F786-45C1-9A4A-E32ED8D1E47E}" type="presParOf" srcId="{08E7A901-5292-47BC-A050-1EDD8E8C1AF6}" destId="{89C4F8BC-4288-4D73-91ED-C4289619B46B}" srcOrd="6" destOrd="0" presId="urn:microsoft.com/office/officeart/2005/8/layout/chevron1"/>
    <dgm:cxn modelId="{BBF00C04-9995-45BF-983A-29169106EF61}" type="presParOf" srcId="{08E7A901-5292-47BC-A050-1EDD8E8C1AF6}" destId="{4A6886CC-8DB1-45E3-9AF6-8B90E6426CFE}" srcOrd="7" destOrd="0" presId="urn:microsoft.com/office/officeart/2005/8/layout/chevron1"/>
    <dgm:cxn modelId="{75993F45-1A08-444A-AFBE-6C3BAA8F09E0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accent6">
            <a:lumMod val="75000"/>
            <a:alpha val="60000"/>
          </a:schemeClr>
        </a:solidFill>
      </dgm:spPr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2DD36493-2F42-4D02-A8CD-FEC75C2EC340}" type="presOf" srcId="{7038DE84-1B59-4BBE-B6DD-CC598EAE0B99}" destId="{DE0317C9-9D89-4CA1-95C3-7CC4B0213F13}" srcOrd="0" destOrd="0" presId="urn:microsoft.com/office/officeart/2005/8/layout/chevron1"/>
    <dgm:cxn modelId="{7FD3ED58-00D8-47A8-92A6-FD1437933035}" type="presOf" srcId="{FA423100-B320-4482-8258-A81DA67444E1}" destId="{5B4F45DA-7C3D-475C-A608-2DE82962E278}" srcOrd="0" destOrd="0" presId="urn:microsoft.com/office/officeart/2005/8/layout/chevron1"/>
    <dgm:cxn modelId="{EC09BDA8-1F47-40CE-A294-7F81E94E725A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084BB88F-B013-45BB-8488-B2F13E876588}" type="presOf" srcId="{74D2FCEA-7966-4E4E-9320-6B21EAFE883A}" destId="{F23943AC-79A3-43C1-A802-677FB8C29709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F90B6FD9-ACE7-4052-ADC3-689AC540CE43}" type="presOf" srcId="{83888738-535D-4E58-8F23-0AE5F07927A1}" destId="{89C4F8BC-4288-4D73-91ED-C4289619B46B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54B028CE-69AF-4EA2-92AD-9229EA1149FC}" type="presOf" srcId="{01F59BD3-FDE0-4966-A044-D5F88FD1BF97}" destId="{08E7A901-5292-47BC-A050-1EDD8E8C1AF6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B9721F06-A964-4A08-AF5E-A992F8AD79F3}" type="presParOf" srcId="{08E7A901-5292-47BC-A050-1EDD8E8C1AF6}" destId="{DE0317C9-9D89-4CA1-95C3-7CC4B0213F13}" srcOrd="0" destOrd="0" presId="urn:microsoft.com/office/officeart/2005/8/layout/chevron1"/>
    <dgm:cxn modelId="{43F09BC9-9E79-4A3B-AC48-B4596E09DF39}" type="presParOf" srcId="{08E7A901-5292-47BC-A050-1EDD8E8C1AF6}" destId="{D80C393D-EA77-48B6-9AF9-ADFD706369E6}" srcOrd="1" destOrd="0" presId="urn:microsoft.com/office/officeart/2005/8/layout/chevron1"/>
    <dgm:cxn modelId="{D237F50B-19FD-4D4A-9151-B54670CA99DC}" type="presParOf" srcId="{08E7A901-5292-47BC-A050-1EDD8E8C1AF6}" destId="{5B4F45DA-7C3D-475C-A608-2DE82962E278}" srcOrd="2" destOrd="0" presId="urn:microsoft.com/office/officeart/2005/8/layout/chevron1"/>
    <dgm:cxn modelId="{F601D171-E0B8-4B76-8990-E412049D7B59}" type="presParOf" srcId="{08E7A901-5292-47BC-A050-1EDD8E8C1AF6}" destId="{6B99DBBA-F457-443C-A6BF-9E2043447AE4}" srcOrd="3" destOrd="0" presId="urn:microsoft.com/office/officeart/2005/8/layout/chevron1"/>
    <dgm:cxn modelId="{F6D8EF74-5BB4-4682-88BE-7B6D0ACB9575}" type="presParOf" srcId="{08E7A901-5292-47BC-A050-1EDD8E8C1AF6}" destId="{11A4E050-249D-4541-96C6-B50DE0F1625C}" srcOrd="4" destOrd="0" presId="urn:microsoft.com/office/officeart/2005/8/layout/chevron1"/>
    <dgm:cxn modelId="{7015D4A3-E677-4E8B-A122-BC29085572C3}" type="presParOf" srcId="{08E7A901-5292-47BC-A050-1EDD8E8C1AF6}" destId="{E820AC79-84CF-4E3A-ABD4-E3232FA31167}" srcOrd="5" destOrd="0" presId="urn:microsoft.com/office/officeart/2005/8/layout/chevron1"/>
    <dgm:cxn modelId="{72AC8394-EA84-4C64-A73F-AF08578CBA3A}" type="presParOf" srcId="{08E7A901-5292-47BC-A050-1EDD8E8C1AF6}" destId="{89C4F8BC-4288-4D73-91ED-C4289619B46B}" srcOrd="6" destOrd="0" presId="urn:microsoft.com/office/officeart/2005/8/layout/chevron1"/>
    <dgm:cxn modelId="{499B6332-DD52-40B8-B018-B30FE727D062}" type="presParOf" srcId="{08E7A901-5292-47BC-A050-1EDD8E8C1AF6}" destId="{4A6886CC-8DB1-45E3-9AF6-8B90E6426CFE}" srcOrd="7" destOrd="0" presId="urn:microsoft.com/office/officeart/2005/8/layout/chevron1"/>
    <dgm:cxn modelId="{B9D3D734-9FA7-4A9E-A06D-4D4E6D9D614E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  <a:alpha val="60000"/>
          </a:schemeClr>
        </a:solidFill>
      </dgm:spPr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5DB05735-D9F2-446C-885B-54D15334D0DD}" type="presOf" srcId="{01F59BD3-FDE0-4966-A044-D5F88FD1BF97}" destId="{08E7A901-5292-47BC-A050-1EDD8E8C1AF6}" srcOrd="0" destOrd="0" presId="urn:microsoft.com/office/officeart/2005/8/layout/chevron1"/>
    <dgm:cxn modelId="{89A12EFF-869D-4A80-9C89-1102846141A6}" type="presOf" srcId="{83888738-535D-4E58-8F23-0AE5F07927A1}" destId="{89C4F8BC-4288-4D73-91ED-C4289619B46B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9AD72EB5-EBCE-443E-96B7-657F9A4AC344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B81ACAAA-AFE0-4F50-85B6-1C9D0D0AE344}" type="presOf" srcId="{FA423100-B320-4482-8258-A81DA67444E1}" destId="{5B4F45DA-7C3D-475C-A608-2DE82962E278}" srcOrd="0" destOrd="0" presId="urn:microsoft.com/office/officeart/2005/8/layout/chevron1"/>
    <dgm:cxn modelId="{2A8650A4-5F2A-4DAD-8354-1319051E3467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A6AB564D-BAC4-4F0D-B242-C1A0D07360EF}" type="presOf" srcId="{74D2FCEA-7966-4E4E-9320-6B21EAFE883A}" destId="{F23943AC-79A3-43C1-A802-677FB8C29709}" srcOrd="0" destOrd="0" presId="urn:microsoft.com/office/officeart/2005/8/layout/chevron1"/>
    <dgm:cxn modelId="{B32E3801-EFFA-403C-8700-8781FE19A1A6}" type="presParOf" srcId="{08E7A901-5292-47BC-A050-1EDD8E8C1AF6}" destId="{DE0317C9-9D89-4CA1-95C3-7CC4B0213F13}" srcOrd="0" destOrd="0" presId="urn:microsoft.com/office/officeart/2005/8/layout/chevron1"/>
    <dgm:cxn modelId="{0A4A1761-F176-42B5-B76A-917A745D6F4A}" type="presParOf" srcId="{08E7A901-5292-47BC-A050-1EDD8E8C1AF6}" destId="{D80C393D-EA77-48B6-9AF9-ADFD706369E6}" srcOrd="1" destOrd="0" presId="urn:microsoft.com/office/officeart/2005/8/layout/chevron1"/>
    <dgm:cxn modelId="{E03BA676-46E8-4A4E-B8EA-5B74C59CAE66}" type="presParOf" srcId="{08E7A901-5292-47BC-A050-1EDD8E8C1AF6}" destId="{5B4F45DA-7C3D-475C-A608-2DE82962E278}" srcOrd="2" destOrd="0" presId="urn:microsoft.com/office/officeart/2005/8/layout/chevron1"/>
    <dgm:cxn modelId="{BC19F3F8-41BB-43B8-82B1-5C792CA292D9}" type="presParOf" srcId="{08E7A901-5292-47BC-A050-1EDD8E8C1AF6}" destId="{6B99DBBA-F457-443C-A6BF-9E2043447AE4}" srcOrd="3" destOrd="0" presId="urn:microsoft.com/office/officeart/2005/8/layout/chevron1"/>
    <dgm:cxn modelId="{BFD6A066-449C-4712-8D29-3038550F9DE5}" type="presParOf" srcId="{08E7A901-5292-47BC-A050-1EDD8E8C1AF6}" destId="{11A4E050-249D-4541-96C6-B50DE0F1625C}" srcOrd="4" destOrd="0" presId="urn:microsoft.com/office/officeart/2005/8/layout/chevron1"/>
    <dgm:cxn modelId="{14E3492F-54CB-4D94-881C-32A20C5C2BBC}" type="presParOf" srcId="{08E7A901-5292-47BC-A050-1EDD8E8C1AF6}" destId="{E820AC79-84CF-4E3A-ABD4-E3232FA31167}" srcOrd="5" destOrd="0" presId="urn:microsoft.com/office/officeart/2005/8/layout/chevron1"/>
    <dgm:cxn modelId="{8A7513B5-D1C3-4E93-976D-D1631C66D2C1}" type="presParOf" srcId="{08E7A901-5292-47BC-A050-1EDD8E8C1AF6}" destId="{89C4F8BC-4288-4D73-91ED-C4289619B46B}" srcOrd="6" destOrd="0" presId="urn:microsoft.com/office/officeart/2005/8/layout/chevron1"/>
    <dgm:cxn modelId="{1B352F69-5EB3-4678-992A-788CFEB1FD3F}" type="presParOf" srcId="{08E7A901-5292-47BC-A050-1EDD8E8C1AF6}" destId="{4A6886CC-8DB1-45E3-9AF6-8B90E6426CFE}" srcOrd="7" destOrd="0" presId="urn:microsoft.com/office/officeart/2005/8/layout/chevron1"/>
    <dgm:cxn modelId="{E773B4B7-AD97-4995-BB79-6E0A1E541A45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bg1">
            <a:lumMod val="6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>
        <a:solidFill>
          <a:schemeClr val="bg1">
            <a:lumMod val="65000"/>
            <a:alpha val="60000"/>
          </a:schemeClr>
        </a:solidFill>
      </dgm:spPr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818B9D46-151D-4D76-9C51-ACC634372621}" type="presOf" srcId="{FA423100-B320-4482-8258-A81DA67444E1}" destId="{5B4F45DA-7C3D-475C-A608-2DE82962E278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968CB3F5-525F-4285-B31A-C4AFF7D2694E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2780F73D-2421-4DBE-A791-D7D137BDDAD8}" type="presOf" srcId="{83888738-535D-4E58-8F23-0AE5F07927A1}" destId="{89C4F8BC-4288-4D73-91ED-C4289619B46B}" srcOrd="0" destOrd="0" presId="urn:microsoft.com/office/officeart/2005/8/layout/chevron1"/>
    <dgm:cxn modelId="{889ECCCC-18C4-4C4D-BDC0-7B1FE1A3E760}" type="presOf" srcId="{74D2FCEA-7966-4E4E-9320-6B21EAFE883A}" destId="{F23943AC-79A3-43C1-A802-677FB8C29709}" srcOrd="0" destOrd="0" presId="urn:microsoft.com/office/officeart/2005/8/layout/chevron1"/>
    <dgm:cxn modelId="{0BDB9DF5-1450-4949-B909-AA5D0DF24F98}" type="presOf" srcId="{695B3F36-7719-47DC-9EA9-F3EEE74E08E5}" destId="{11A4E050-249D-4541-96C6-B50DE0F1625C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DDB28113-2E9F-4967-A76F-CC0B692AB5B8}" type="presOf" srcId="{7038DE84-1B59-4BBE-B6DD-CC598EAE0B99}" destId="{DE0317C9-9D89-4CA1-95C3-7CC4B0213F13}" srcOrd="0" destOrd="0" presId="urn:microsoft.com/office/officeart/2005/8/layout/chevron1"/>
    <dgm:cxn modelId="{A891A6DB-498F-4886-AA52-32B5F6C78E4F}" type="presParOf" srcId="{08E7A901-5292-47BC-A050-1EDD8E8C1AF6}" destId="{DE0317C9-9D89-4CA1-95C3-7CC4B0213F13}" srcOrd="0" destOrd="0" presId="urn:microsoft.com/office/officeart/2005/8/layout/chevron1"/>
    <dgm:cxn modelId="{EC3AFFA8-0821-4E63-9FC7-FBC218041521}" type="presParOf" srcId="{08E7A901-5292-47BC-A050-1EDD8E8C1AF6}" destId="{D80C393D-EA77-48B6-9AF9-ADFD706369E6}" srcOrd="1" destOrd="0" presId="urn:microsoft.com/office/officeart/2005/8/layout/chevron1"/>
    <dgm:cxn modelId="{D810361A-3185-4CF9-8FBF-F0038837C035}" type="presParOf" srcId="{08E7A901-5292-47BC-A050-1EDD8E8C1AF6}" destId="{5B4F45DA-7C3D-475C-A608-2DE82962E278}" srcOrd="2" destOrd="0" presId="urn:microsoft.com/office/officeart/2005/8/layout/chevron1"/>
    <dgm:cxn modelId="{05315FA7-E880-42B2-8276-2EF20748D86D}" type="presParOf" srcId="{08E7A901-5292-47BC-A050-1EDD8E8C1AF6}" destId="{6B99DBBA-F457-443C-A6BF-9E2043447AE4}" srcOrd="3" destOrd="0" presId="urn:microsoft.com/office/officeart/2005/8/layout/chevron1"/>
    <dgm:cxn modelId="{2C991121-211A-409B-9B32-4E0E7D8B4F7A}" type="presParOf" srcId="{08E7A901-5292-47BC-A050-1EDD8E8C1AF6}" destId="{11A4E050-249D-4541-96C6-B50DE0F1625C}" srcOrd="4" destOrd="0" presId="urn:microsoft.com/office/officeart/2005/8/layout/chevron1"/>
    <dgm:cxn modelId="{619C39B5-8ECD-4850-9EAE-90376808975F}" type="presParOf" srcId="{08E7A901-5292-47BC-A050-1EDD8E8C1AF6}" destId="{E820AC79-84CF-4E3A-ABD4-E3232FA31167}" srcOrd="5" destOrd="0" presId="urn:microsoft.com/office/officeart/2005/8/layout/chevron1"/>
    <dgm:cxn modelId="{44ADAD5A-3F54-4C82-8BEC-CC7A007D6731}" type="presParOf" srcId="{08E7A901-5292-47BC-A050-1EDD8E8C1AF6}" destId="{89C4F8BC-4288-4D73-91ED-C4289619B46B}" srcOrd="6" destOrd="0" presId="urn:microsoft.com/office/officeart/2005/8/layout/chevron1"/>
    <dgm:cxn modelId="{69A2A551-F6BD-49E4-9A4E-958CB7C6F2FF}" type="presParOf" srcId="{08E7A901-5292-47BC-A050-1EDD8E8C1AF6}" destId="{4A6886CC-8DB1-45E3-9AF6-8B90E6426CFE}" srcOrd="7" destOrd="0" presId="urn:microsoft.com/office/officeart/2005/8/layout/chevron1"/>
    <dgm:cxn modelId="{1EE62B1E-6CCC-4054-98F5-B8417EDF5B17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21627D7-515A-4934-888F-4A8C9A2CEEAA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451042D3-DE6D-490B-8068-79EE4C89F3BC}" type="presOf" srcId="{7038DE84-1B59-4BBE-B6DD-CC598EAE0B99}" destId="{DE0317C9-9D89-4CA1-95C3-7CC4B0213F13}" srcOrd="0" destOrd="0" presId="urn:microsoft.com/office/officeart/2005/8/layout/chevron1"/>
    <dgm:cxn modelId="{66B523E3-3DB0-4FDF-9870-8D32BFB3C3B7}" type="presOf" srcId="{74D2FCEA-7966-4E4E-9320-6B21EAFE883A}" destId="{F23943AC-79A3-43C1-A802-677FB8C29709}" srcOrd="0" destOrd="0" presId="urn:microsoft.com/office/officeart/2005/8/layout/chevron1"/>
    <dgm:cxn modelId="{F378ABC4-E97D-4BEA-88AA-1A062D32C820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FEF337F9-1A01-4C4B-B032-08C1FBDBD951}" type="presOf" srcId="{FA423100-B320-4482-8258-A81DA67444E1}" destId="{5B4F45DA-7C3D-475C-A608-2DE82962E278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85E89B35-A22C-411B-9140-7224E34686D2}" type="presOf" srcId="{83888738-535D-4E58-8F23-0AE5F07927A1}" destId="{89C4F8BC-4288-4D73-91ED-C4289619B46B}" srcOrd="0" destOrd="0" presId="urn:microsoft.com/office/officeart/2005/8/layout/chevron1"/>
    <dgm:cxn modelId="{B53D6DE5-E57E-45AC-883B-D8C6B2BABCE4}" type="presParOf" srcId="{08E7A901-5292-47BC-A050-1EDD8E8C1AF6}" destId="{DE0317C9-9D89-4CA1-95C3-7CC4B0213F13}" srcOrd="0" destOrd="0" presId="urn:microsoft.com/office/officeart/2005/8/layout/chevron1"/>
    <dgm:cxn modelId="{B5B95F83-BCF7-442F-B888-FA1E93DB3881}" type="presParOf" srcId="{08E7A901-5292-47BC-A050-1EDD8E8C1AF6}" destId="{D80C393D-EA77-48B6-9AF9-ADFD706369E6}" srcOrd="1" destOrd="0" presId="urn:microsoft.com/office/officeart/2005/8/layout/chevron1"/>
    <dgm:cxn modelId="{29060FD8-7EFE-4650-88E8-BC1FD7291F14}" type="presParOf" srcId="{08E7A901-5292-47BC-A050-1EDD8E8C1AF6}" destId="{5B4F45DA-7C3D-475C-A608-2DE82962E278}" srcOrd="2" destOrd="0" presId="urn:microsoft.com/office/officeart/2005/8/layout/chevron1"/>
    <dgm:cxn modelId="{4551E2A0-1DBE-4E16-89F5-F85A777CC8EC}" type="presParOf" srcId="{08E7A901-5292-47BC-A050-1EDD8E8C1AF6}" destId="{6B99DBBA-F457-443C-A6BF-9E2043447AE4}" srcOrd="3" destOrd="0" presId="urn:microsoft.com/office/officeart/2005/8/layout/chevron1"/>
    <dgm:cxn modelId="{A1586F67-3991-432E-AE27-21130E402EC2}" type="presParOf" srcId="{08E7A901-5292-47BC-A050-1EDD8E8C1AF6}" destId="{11A4E050-249D-4541-96C6-B50DE0F1625C}" srcOrd="4" destOrd="0" presId="urn:microsoft.com/office/officeart/2005/8/layout/chevron1"/>
    <dgm:cxn modelId="{FEB92626-C4C9-468C-9E41-C974CE98B5C2}" type="presParOf" srcId="{08E7A901-5292-47BC-A050-1EDD8E8C1AF6}" destId="{E820AC79-84CF-4E3A-ABD4-E3232FA31167}" srcOrd="5" destOrd="0" presId="urn:microsoft.com/office/officeart/2005/8/layout/chevron1"/>
    <dgm:cxn modelId="{80C477A5-EEF7-46EB-A49C-F08F72BC7DBD}" type="presParOf" srcId="{08E7A901-5292-47BC-A050-1EDD8E8C1AF6}" destId="{89C4F8BC-4288-4D73-91ED-C4289619B46B}" srcOrd="6" destOrd="0" presId="urn:microsoft.com/office/officeart/2005/8/layout/chevron1"/>
    <dgm:cxn modelId="{D9E3DF50-9E22-4661-9BE6-9536431EB4E4}" type="presParOf" srcId="{08E7A901-5292-47BC-A050-1EDD8E8C1AF6}" destId="{4A6886CC-8DB1-45E3-9AF6-8B90E6426CFE}" srcOrd="7" destOrd="0" presId="urn:microsoft.com/office/officeart/2005/8/layout/chevron1"/>
    <dgm:cxn modelId="{94DAE0B8-9B71-4AB3-9507-3C2004AE00DF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F8F7F84F-2760-4F62-B7A7-E2029954D6B8}" type="presOf" srcId="{FA423100-B320-4482-8258-A81DA67444E1}" destId="{5B4F45DA-7C3D-475C-A608-2DE82962E278}" srcOrd="0" destOrd="0" presId="urn:microsoft.com/office/officeart/2005/8/layout/chevron1"/>
    <dgm:cxn modelId="{EF64A7B2-4F41-460E-829C-CE2632621BC3}" type="presOf" srcId="{83888738-535D-4E58-8F23-0AE5F07927A1}" destId="{89C4F8BC-4288-4D73-91ED-C4289619B46B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26DAE9FD-BD42-409C-8D84-25E92F2EF1D6}" type="presOf" srcId="{695B3F36-7719-47DC-9EA9-F3EEE74E08E5}" destId="{11A4E050-249D-4541-96C6-B50DE0F1625C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6192547A-B81F-47F9-80AD-8DA73E6037F1}" type="presOf" srcId="{01F59BD3-FDE0-4966-A044-D5F88FD1BF97}" destId="{08E7A901-5292-47BC-A050-1EDD8E8C1AF6}" srcOrd="0" destOrd="0" presId="urn:microsoft.com/office/officeart/2005/8/layout/chevron1"/>
    <dgm:cxn modelId="{E84CC16E-36CB-458F-A496-D7F7C1905265}" type="presOf" srcId="{74D2FCEA-7966-4E4E-9320-6B21EAFE883A}" destId="{F23943AC-79A3-43C1-A802-677FB8C29709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4D0A9452-3B4A-47CB-9D11-260BB5374774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D10DF0D2-3B32-4225-8508-56FFB9408941}" type="presParOf" srcId="{08E7A901-5292-47BC-A050-1EDD8E8C1AF6}" destId="{DE0317C9-9D89-4CA1-95C3-7CC4B0213F13}" srcOrd="0" destOrd="0" presId="urn:microsoft.com/office/officeart/2005/8/layout/chevron1"/>
    <dgm:cxn modelId="{97DE99AE-E138-41AC-B1DB-3338CD43EFDB}" type="presParOf" srcId="{08E7A901-5292-47BC-A050-1EDD8E8C1AF6}" destId="{D80C393D-EA77-48B6-9AF9-ADFD706369E6}" srcOrd="1" destOrd="0" presId="urn:microsoft.com/office/officeart/2005/8/layout/chevron1"/>
    <dgm:cxn modelId="{F541C934-80B8-4BB3-B96F-CA44BD2BB5CB}" type="presParOf" srcId="{08E7A901-5292-47BC-A050-1EDD8E8C1AF6}" destId="{5B4F45DA-7C3D-475C-A608-2DE82962E278}" srcOrd="2" destOrd="0" presId="urn:microsoft.com/office/officeart/2005/8/layout/chevron1"/>
    <dgm:cxn modelId="{941F84E5-D8A2-4B0B-8785-F88F4DBA3E69}" type="presParOf" srcId="{08E7A901-5292-47BC-A050-1EDD8E8C1AF6}" destId="{6B99DBBA-F457-443C-A6BF-9E2043447AE4}" srcOrd="3" destOrd="0" presId="urn:microsoft.com/office/officeart/2005/8/layout/chevron1"/>
    <dgm:cxn modelId="{07BE6B2A-503E-478C-879E-F905C2DB2D6C}" type="presParOf" srcId="{08E7A901-5292-47BC-A050-1EDD8E8C1AF6}" destId="{11A4E050-249D-4541-96C6-B50DE0F1625C}" srcOrd="4" destOrd="0" presId="urn:microsoft.com/office/officeart/2005/8/layout/chevron1"/>
    <dgm:cxn modelId="{67A13483-2DAC-415B-BB7C-42799A19F9D5}" type="presParOf" srcId="{08E7A901-5292-47BC-A050-1EDD8E8C1AF6}" destId="{E820AC79-84CF-4E3A-ABD4-E3232FA31167}" srcOrd="5" destOrd="0" presId="urn:microsoft.com/office/officeart/2005/8/layout/chevron1"/>
    <dgm:cxn modelId="{5F76ADF1-00D7-4DB1-A654-8C2E78B13A36}" type="presParOf" srcId="{08E7A901-5292-47BC-A050-1EDD8E8C1AF6}" destId="{89C4F8BC-4288-4D73-91ED-C4289619B46B}" srcOrd="6" destOrd="0" presId="urn:microsoft.com/office/officeart/2005/8/layout/chevron1"/>
    <dgm:cxn modelId="{806BDEE2-1266-41EC-B220-5D727ABD28C2}" type="presParOf" srcId="{08E7A901-5292-47BC-A050-1EDD8E8C1AF6}" destId="{4A6886CC-8DB1-45E3-9AF6-8B90E6426CFE}" srcOrd="7" destOrd="0" presId="urn:microsoft.com/office/officeart/2005/8/layout/chevron1"/>
    <dgm:cxn modelId="{DC2D4FE1-9579-4B37-ADE3-C96489BB3107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37582172-6E2F-4472-9B05-B9FAD1ADF2C2}" type="presOf" srcId="{74D2FCEA-7966-4E4E-9320-6B21EAFE883A}" destId="{F23943AC-79A3-43C1-A802-677FB8C29709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94813C72-045F-43E7-9BE7-C77826626A57}" type="presOf" srcId="{01F59BD3-FDE0-4966-A044-D5F88FD1BF97}" destId="{08E7A901-5292-47BC-A050-1EDD8E8C1AF6}" srcOrd="0" destOrd="0" presId="urn:microsoft.com/office/officeart/2005/8/layout/chevron1"/>
    <dgm:cxn modelId="{4F748E52-C06D-4B61-95E7-F0A862C8269A}" type="presOf" srcId="{7038DE84-1B59-4BBE-B6DD-CC598EAE0B99}" destId="{DE0317C9-9D89-4CA1-95C3-7CC4B0213F13}" srcOrd="0" destOrd="0" presId="urn:microsoft.com/office/officeart/2005/8/layout/chevron1"/>
    <dgm:cxn modelId="{1F54F984-D85F-4BF3-A22E-9775E352FF1B}" type="presOf" srcId="{FA423100-B320-4482-8258-A81DA67444E1}" destId="{5B4F45DA-7C3D-475C-A608-2DE82962E278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FF480BB1-7C86-4C91-9710-46ACC60990BB}" type="presOf" srcId="{695B3F36-7719-47DC-9EA9-F3EEE74E08E5}" destId="{11A4E050-249D-4541-96C6-B50DE0F1625C}" srcOrd="0" destOrd="0" presId="urn:microsoft.com/office/officeart/2005/8/layout/chevron1"/>
    <dgm:cxn modelId="{E0CC6C1E-41AF-4790-85E6-409CCB409EA9}" type="presOf" srcId="{83888738-535D-4E58-8F23-0AE5F07927A1}" destId="{89C4F8BC-4288-4D73-91ED-C4289619B46B}" srcOrd="0" destOrd="0" presId="urn:microsoft.com/office/officeart/2005/8/layout/chevron1"/>
    <dgm:cxn modelId="{B0116FB7-D594-4FF0-A207-61739587EF11}" type="presParOf" srcId="{08E7A901-5292-47BC-A050-1EDD8E8C1AF6}" destId="{DE0317C9-9D89-4CA1-95C3-7CC4B0213F13}" srcOrd="0" destOrd="0" presId="urn:microsoft.com/office/officeart/2005/8/layout/chevron1"/>
    <dgm:cxn modelId="{00ED818C-2D89-4165-B6A6-E0A0F1F2265B}" type="presParOf" srcId="{08E7A901-5292-47BC-A050-1EDD8E8C1AF6}" destId="{D80C393D-EA77-48B6-9AF9-ADFD706369E6}" srcOrd="1" destOrd="0" presId="urn:microsoft.com/office/officeart/2005/8/layout/chevron1"/>
    <dgm:cxn modelId="{A1D1C382-F0B4-4C8F-BB93-7AC2A210632C}" type="presParOf" srcId="{08E7A901-5292-47BC-A050-1EDD8E8C1AF6}" destId="{5B4F45DA-7C3D-475C-A608-2DE82962E278}" srcOrd="2" destOrd="0" presId="urn:microsoft.com/office/officeart/2005/8/layout/chevron1"/>
    <dgm:cxn modelId="{F7065644-62CD-4276-B5AA-CD910DC61354}" type="presParOf" srcId="{08E7A901-5292-47BC-A050-1EDD8E8C1AF6}" destId="{6B99DBBA-F457-443C-A6BF-9E2043447AE4}" srcOrd="3" destOrd="0" presId="urn:microsoft.com/office/officeart/2005/8/layout/chevron1"/>
    <dgm:cxn modelId="{EB4670C1-8808-49D4-9856-BAAC128BF778}" type="presParOf" srcId="{08E7A901-5292-47BC-A050-1EDD8E8C1AF6}" destId="{11A4E050-249D-4541-96C6-B50DE0F1625C}" srcOrd="4" destOrd="0" presId="urn:microsoft.com/office/officeart/2005/8/layout/chevron1"/>
    <dgm:cxn modelId="{DB6B3EDD-CD84-435F-8EDD-287A98D04C34}" type="presParOf" srcId="{08E7A901-5292-47BC-A050-1EDD8E8C1AF6}" destId="{E820AC79-84CF-4E3A-ABD4-E3232FA31167}" srcOrd="5" destOrd="0" presId="urn:microsoft.com/office/officeart/2005/8/layout/chevron1"/>
    <dgm:cxn modelId="{2B655BB1-1829-4CE1-BC0B-51D16A9972B7}" type="presParOf" srcId="{08E7A901-5292-47BC-A050-1EDD8E8C1AF6}" destId="{89C4F8BC-4288-4D73-91ED-C4289619B46B}" srcOrd="6" destOrd="0" presId="urn:microsoft.com/office/officeart/2005/8/layout/chevron1"/>
    <dgm:cxn modelId="{A05504CA-78FF-4CA3-BC55-D901F5943DE4}" type="presParOf" srcId="{08E7A901-5292-47BC-A050-1EDD8E8C1AF6}" destId="{4A6886CC-8DB1-45E3-9AF6-8B90E6426CFE}" srcOrd="7" destOrd="0" presId="urn:microsoft.com/office/officeart/2005/8/layout/chevron1"/>
    <dgm:cxn modelId="{CFF512E3-2EB2-49CE-BE99-8B94F17E0C8A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12B25CC-4AB5-44E6-93A5-9B3CDEAF7128}" type="presOf" srcId="{74D2FCEA-7966-4E4E-9320-6B21EAFE883A}" destId="{F23943AC-79A3-43C1-A802-677FB8C29709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2A556E91-FFC8-40C5-8492-9B6662CAA832}" type="presOf" srcId="{695B3F36-7719-47DC-9EA9-F3EEE74E08E5}" destId="{11A4E050-249D-4541-96C6-B50DE0F1625C}" srcOrd="0" destOrd="0" presId="urn:microsoft.com/office/officeart/2005/8/layout/chevron1"/>
    <dgm:cxn modelId="{9136064D-7FF6-44A6-ACE2-DC31A60549D6}" type="presOf" srcId="{01F59BD3-FDE0-4966-A044-D5F88FD1BF97}" destId="{08E7A901-5292-47BC-A050-1EDD8E8C1AF6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9392CA4C-22D3-4C75-A979-1B8F77E9095D}" type="presOf" srcId="{7038DE84-1B59-4BBE-B6DD-CC598EAE0B99}" destId="{DE0317C9-9D89-4CA1-95C3-7CC4B0213F13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6CF32658-860F-485F-AA72-189E51EC647C}" type="presOf" srcId="{83888738-535D-4E58-8F23-0AE5F07927A1}" destId="{89C4F8BC-4288-4D73-91ED-C4289619B46B}" srcOrd="0" destOrd="0" presId="urn:microsoft.com/office/officeart/2005/8/layout/chevron1"/>
    <dgm:cxn modelId="{F4BE019E-48F2-4821-9AA0-E35DA4BC2FF3}" type="presOf" srcId="{FA423100-B320-4482-8258-A81DA67444E1}" destId="{5B4F45DA-7C3D-475C-A608-2DE82962E278}" srcOrd="0" destOrd="0" presId="urn:microsoft.com/office/officeart/2005/8/layout/chevron1"/>
    <dgm:cxn modelId="{2C26016A-AE3E-4C7B-9F92-683DC673401C}" type="presParOf" srcId="{08E7A901-5292-47BC-A050-1EDD8E8C1AF6}" destId="{DE0317C9-9D89-4CA1-95C3-7CC4B0213F13}" srcOrd="0" destOrd="0" presId="urn:microsoft.com/office/officeart/2005/8/layout/chevron1"/>
    <dgm:cxn modelId="{A716CA71-1B2B-4368-A643-F37D20DC5E1F}" type="presParOf" srcId="{08E7A901-5292-47BC-A050-1EDD8E8C1AF6}" destId="{D80C393D-EA77-48B6-9AF9-ADFD706369E6}" srcOrd="1" destOrd="0" presId="urn:microsoft.com/office/officeart/2005/8/layout/chevron1"/>
    <dgm:cxn modelId="{B1869545-FEE3-4183-8638-B9D7EF4DCBE1}" type="presParOf" srcId="{08E7A901-5292-47BC-A050-1EDD8E8C1AF6}" destId="{5B4F45DA-7C3D-475C-A608-2DE82962E278}" srcOrd="2" destOrd="0" presId="urn:microsoft.com/office/officeart/2005/8/layout/chevron1"/>
    <dgm:cxn modelId="{64FA8AF5-DDA1-416F-8EF2-326A61BD00A5}" type="presParOf" srcId="{08E7A901-5292-47BC-A050-1EDD8E8C1AF6}" destId="{6B99DBBA-F457-443C-A6BF-9E2043447AE4}" srcOrd="3" destOrd="0" presId="urn:microsoft.com/office/officeart/2005/8/layout/chevron1"/>
    <dgm:cxn modelId="{EA1EF978-A9C0-4294-BB1B-B14C704DE540}" type="presParOf" srcId="{08E7A901-5292-47BC-A050-1EDD8E8C1AF6}" destId="{11A4E050-249D-4541-96C6-B50DE0F1625C}" srcOrd="4" destOrd="0" presId="urn:microsoft.com/office/officeart/2005/8/layout/chevron1"/>
    <dgm:cxn modelId="{B797C353-9A0A-447D-BFB4-563480DEFD69}" type="presParOf" srcId="{08E7A901-5292-47BC-A050-1EDD8E8C1AF6}" destId="{E820AC79-84CF-4E3A-ABD4-E3232FA31167}" srcOrd="5" destOrd="0" presId="urn:microsoft.com/office/officeart/2005/8/layout/chevron1"/>
    <dgm:cxn modelId="{F6BF61C3-F2C3-48EC-9932-D534D1F0DD51}" type="presParOf" srcId="{08E7A901-5292-47BC-A050-1EDD8E8C1AF6}" destId="{89C4F8BC-4288-4D73-91ED-C4289619B46B}" srcOrd="6" destOrd="0" presId="urn:microsoft.com/office/officeart/2005/8/layout/chevron1"/>
    <dgm:cxn modelId="{8DC38CD7-A611-4F2A-894E-149970963049}" type="presParOf" srcId="{08E7A901-5292-47BC-A050-1EDD8E8C1AF6}" destId="{4A6886CC-8DB1-45E3-9AF6-8B90E6426CFE}" srcOrd="7" destOrd="0" presId="urn:microsoft.com/office/officeart/2005/8/layout/chevron1"/>
    <dgm:cxn modelId="{627EDE9E-1997-4CC5-976C-00B1223287F5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1940BC15-34F5-429D-82F0-76F43C4D73DE}" type="presOf" srcId="{01F59BD3-FDE0-4966-A044-D5F88FD1BF97}" destId="{08E7A901-5292-47BC-A050-1EDD8E8C1AF6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7C7E660F-CBE6-4E8B-85D2-07791795FD46}" type="presOf" srcId="{74D2FCEA-7966-4E4E-9320-6B21EAFE883A}" destId="{F23943AC-79A3-43C1-A802-677FB8C29709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3401F0DA-42A8-4E6A-BE91-805AC1F3A62A}" type="presOf" srcId="{7038DE84-1B59-4BBE-B6DD-CC598EAE0B99}" destId="{DE0317C9-9D89-4CA1-95C3-7CC4B0213F13}" srcOrd="0" destOrd="0" presId="urn:microsoft.com/office/officeart/2005/8/layout/chevron1"/>
    <dgm:cxn modelId="{AE571D54-F413-4FAA-B809-A79EE62AE864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1F8B3554-84E4-46A6-9101-8C2100D77ACF}" type="presOf" srcId="{83888738-535D-4E58-8F23-0AE5F07927A1}" destId="{89C4F8BC-4288-4D73-91ED-C4289619B46B}" srcOrd="0" destOrd="0" presId="urn:microsoft.com/office/officeart/2005/8/layout/chevron1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5CFBAF22-296A-4B14-AC8F-0F181A9F6A0C}" type="presOf" srcId="{FA423100-B320-4482-8258-A81DA67444E1}" destId="{5B4F45DA-7C3D-475C-A608-2DE82962E278}" srcOrd="0" destOrd="0" presId="urn:microsoft.com/office/officeart/2005/8/layout/chevron1"/>
    <dgm:cxn modelId="{7F09303D-7B7B-4972-93D1-087D63807FC4}" type="presParOf" srcId="{08E7A901-5292-47BC-A050-1EDD8E8C1AF6}" destId="{DE0317C9-9D89-4CA1-95C3-7CC4B0213F13}" srcOrd="0" destOrd="0" presId="urn:microsoft.com/office/officeart/2005/8/layout/chevron1"/>
    <dgm:cxn modelId="{5732D45C-258E-42D1-989A-1C05C0D9723A}" type="presParOf" srcId="{08E7A901-5292-47BC-A050-1EDD8E8C1AF6}" destId="{D80C393D-EA77-48B6-9AF9-ADFD706369E6}" srcOrd="1" destOrd="0" presId="urn:microsoft.com/office/officeart/2005/8/layout/chevron1"/>
    <dgm:cxn modelId="{F7373971-2131-41F9-A0AA-EE4E521CB3BC}" type="presParOf" srcId="{08E7A901-5292-47BC-A050-1EDD8E8C1AF6}" destId="{5B4F45DA-7C3D-475C-A608-2DE82962E278}" srcOrd="2" destOrd="0" presId="urn:microsoft.com/office/officeart/2005/8/layout/chevron1"/>
    <dgm:cxn modelId="{96C86834-9E9A-473D-81BF-4A1C8FC9A4EC}" type="presParOf" srcId="{08E7A901-5292-47BC-A050-1EDD8E8C1AF6}" destId="{6B99DBBA-F457-443C-A6BF-9E2043447AE4}" srcOrd="3" destOrd="0" presId="urn:microsoft.com/office/officeart/2005/8/layout/chevron1"/>
    <dgm:cxn modelId="{A44B1286-BB8F-466B-925B-0C914317A678}" type="presParOf" srcId="{08E7A901-5292-47BC-A050-1EDD8E8C1AF6}" destId="{11A4E050-249D-4541-96C6-B50DE0F1625C}" srcOrd="4" destOrd="0" presId="urn:microsoft.com/office/officeart/2005/8/layout/chevron1"/>
    <dgm:cxn modelId="{802F73E2-492A-48FB-B0CB-B9C098FEAE40}" type="presParOf" srcId="{08E7A901-5292-47BC-A050-1EDD8E8C1AF6}" destId="{E820AC79-84CF-4E3A-ABD4-E3232FA31167}" srcOrd="5" destOrd="0" presId="urn:microsoft.com/office/officeart/2005/8/layout/chevron1"/>
    <dgm:cxn modelId="{F7C62D05-651E-4B72-BA40-0E2E63D4A737}" type="presParOf" srcId="{08E7A901-5292-47BC-A050-1EDD8E8C1AF6}" destId="{89C4F8BC-4288-4D73-91ED-C4289619B46B}" srcOrd="6" destOrd="0" presId="urn:microsoft.com/office/officeart/2005/8/layout/chevron1"/>
    <dgm:cxn modelId="{BFBF1477-B843-4B15-9D71-AB52B429E56A}" type="presParOf" srcId="{08E7A901-5292-47BC-A050-1EDD8E8C1AF6}" destId="{4A6886CC-8DB1-45E3-9AF6-8B90E6426CFE}" srcOrd="7" destOrd="0" presId="urn:microsoft.com/office/officeart/2005/8/layout/chevron1"/>
    <dgm:cxn modelId="{CF67F917-89FA-4DA0-9191-DE83F9B761DF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E4D05DCC-7C22-47F9-B784-BEA2DB884F7D}" type="presOf" srcId="{83888738-535D-4E58-8F23-0AE5F07927A1}" destId="{89C4F8BC-4288-4D73-91ED-C4289619B46B}" srcOrd="0" destOrd="0" presId="urn:microsoft.com/office/officeart/2005/8/layout/chevron1"/>
    <dgm:cxn modelId="{18C1F766-C663-401B-8077-CC6AC7DDDD12}" type="presOf" srcId="{7038DE84-1B59-4BBE-B6DD-CC598EAE0B99}" destId="{DE0317C9-9D89-4CA1-95C3-7CC4B0213F13}" srcOrd="0" destOrd="0" presId="urn:microsoft.com/office/officeart/2005/8/layout/chevron1"/>
    <dgm:cxn modelId="{FA0D1E06-91CE-4E35-A4F6-23E103BDE567}" type="presOf" srcId="{FA423100-B320-4482-8258-A81DA67444E1}" destId="{5B4F45DA-7C3D-475C-A608-2DE82962E278}" srcOrd="0" destOrd="0" presId="urn:microsoft.com/office/officeart/2005/8/layout/chevron1"/>
    <dgm:cxn modelId="{0C233FBC-91E8-46B9-B498-2ED5042A8B64}" type="presOf" srcId="{695B3F36-7719-47DC-9EA9-F3EEE74E08E5}" destId="{11A4E050-249D-4541-96C6-B50DE0F1625C}" srcOrd="0" destOrd="0" presId="urn:microsoft.com/office/officeart/2005/8/layout/chevron1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1B57D21D-D4EF-4043-B00C-3C886C5799D7}" type="presOf" srcId="{01F59BD3-FDE0-4966-A044-D5F88FD1BF97}" destId="{08E7A901-5292-47BC-A050-1EDD8E8C1AF6}" srcOrd="0" destOrd="0" presId="urn:microsoft.com/office/officeart/2005/8/layout/chevron1"/>
    <dgm:cxn modelId="{4DA20D7A-205B-41A7-AA05-ACA8CB63F48B}" type="presOf" srcId="{74D2FCEA-7966-4E4E-9320-6B21EAFE883A}" destId="{F23943AC-79A3-43C1-A802-677FB8C29709}" srcOrd="0" destOrd="0" presId="urn:microsoft.com/office/officeart/2005/8/layout/chevron1"/>
    <dgm:cxn modelId="{EB29CB4E-231A-4885-89EE-C8F0C050BC43}" type="presParOf" srcId="{08E7A901-5292-47BC-A050-1EDD8E8C1AF6}" destId="{DE0317C9-9D89-4CA1-95C3-7CC4B0213F13}" srcOrd="0" destOrd="0" presId="urn:microsoft.com/office/officeart/2005/8/layout/chevron1"/>
    <dgm:cxn modelId="{229E417B-FBD3-43B3-9C69-4695863C10B6}" type="presParOf" srcId="{08E7A901-5292-47BC-A050-1EDD8E8C1AF6}" destId="{D80C393D-EA77-48B6-9AF9-ADFD706369E6}" srcOrd="1" destOrd="0" presId="urn:microsoft.com/office/officeart/2005/8/layout/chevron1"/>
    <dgm:cxn modelId="{FC956F61-885B-4B6A-8CA0-5269E78665B3}" type="presParOf" srcId="{08E7A901-5292-47BC-A050-1EDD8E8C1AF6}" destId="{5B4F45DA-7C3D-475C-A608-2DE82962E278}" srcOrd="2" destOrd="0" presId="urn:microsoft.com/office/officeart/2005/8/layout/chevron1"/>
    <dgm:cxn modelId="{D67D0748-98B1-45CC-A84C-D46B945D5B3F}" type="presParOf" srcId="{08E7A901-5292-47BC-A050-1EDD8E8C1AF6}" destId="{6B99DBBA-F457-443C-A6BF-9E2043447AE4}" srcOrd="3" destOrd="0" presId="urn:microsoft.com/office/officeart/2005/8/layout/chevron1"/>
    <dgm:cxn modelId="{A33623FA-0C99-4B02-9A24-CAE4C5F0F1FF}" type="presParOf" srcId="{08E7A901-5292-47BC-A050-1EDD8E8C1AF6}" destId="{11A4E050-249D-4541-96C6-B50DE0F1625C}" srcOrd="4" destOrd="0" presId="urn:microsoft.com/office/officeart/2005/8/layout/chevron1"/>
    <dgm:cxn modelId="{B3AF1A53-34B0-4A4C-AC2A-60376EF92827}" type="presParOf" srcId="{08E7A901-5292-47BC-A050-1EDD8E8C1AF6}" destId="{E820AC79-84CF-4E3A-ABD4-E3232FA31167}" srcOrd="5" destOrd="0" presId="urn:microsoft.com/office/officeart/2005/8/layout/chevron1"/>
    <dgm:cxn modelId="{614EF0FC-C1A2-4563-8A26-B851CAB3209A}" type="presParOf" srcId="{08E7A901-5292-47BC-A050-1EDD8E8C1AF6}" destId="{89C4F8BC-4288-4D73-91ED-C4289619B46B}" srcOrd="6" destOrd="0" presId="urn:microsoft.com/office/officeart/2005/8/layout/chevron1"/>
    <dgm:cxn modelId="{CB08BFCE-558B-4E9B-B1BD-6A8AC9C8CDA5}" type="presParOf" srcId="{08E7A901-5292-47BC-A050-1EDD8E8C1AF6}" destId="{4A6886CC-8DB1-45E3-9AF6-8B90E6426CFE}" srcOrd="7" destOrd="0" presId="urn:microsoft.com/office/officeart/2005/8/layout/chevron1"/>
    <dgm:cxn modelId="{7D859CD2-5920-4C2A-843C-544AAA302126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7283AE-5E42-4BE4-A957-EB33B456490E}" type="presOf" srcId="{FA423100-B320-4482-8258-A81DA67444E1}" destId="{5B4F45DA-7C3D-475C-A608-2DE82962E278}" srcOrd="0" destOrd="0" presId="urn:microsoft.com/office/officeart/2005/8/layout/chevron1"/>
    <dgm:cxn modelId="{7823BE4D-6A7E-496E-BD8E-483CB0A7F480}" type="presOf" srcId="{7038DE84-1B59-4BBE-B6DD-CC598EAE0B99}" destId="{DE0317C9-9D89-4CA1-95C3-7CC4B0213F13}" srcOrd="0" destOrd="0" presId="urn:microsoft.com/office/officeart/2005/8/layout/chevron1"/>
    <dgm:cxn modelId="{4CE71FFA-88FF-4E4D-9346-8855B28061AB}" type="presOf" srcId="{74D2FCEA-7966-4E4E-9320-6B21EAFE883A}" destId="{F23943AC-79A3-43C1-A802-677FB8C29709}" srcOrd="0" destOrd="0" presId="urn:microsoft.com/office/officeart/2005/8/layout/chevron1"/>
    <dgm:cxn modelId="{80F9E998-E20E-4D9F-B347-4B6FA03A6667}" type="presOf" srcId="{83888738-535D-4E58-8F23-0AE5F07927A1}" destId="{89C4F8BC-4288-4D73-91ED-C4289619B46B}" srcOrd="0" destOrd="0" presId="urn:microsoft.com/office/officeart/2005/8/layout/chevron1"/>
    <dgm:cxn modelId="{AFD21CE4-E31C-45C2-BC5D-8AD739EEEF0B}" type="presOf" srcId="{01F59BD3-FDE0-4966-A044-D5F88FD1BF97}" destId="{08E7A901-5292-47BC-A050-1EDD8E8C1AF6}" srcOrd="0" destOrd="0" presId="urn:microsoft.com/office/officeart/2005/8/layout/chevron1"/>
    <dgm:cxn modelId="{A1A62AB4-D937-4179-92FC-55E44ED25D04}" type="presOf" srcId="{695B3F36-7719-47DC-9EA9-F3EEE74E08E5}" destId="{11A4E050-249D-4541-96C6-B50DE0F1625C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33EB7833-D179-4244-8D71-BC5816A31492}" type="presParOf" srcId="{08E7A901-5292-47BC-A050-1EDD8E8C1AF6}" destId="{DE0317C9-9D89-4CA1-95C3-7CC4B0213F13}" srcOrd="0" destOrd="0" presId="urn:microsoft.com/office/officeart/2005/8/layout/chevron1"/>
    <dgm:cxn modelId="{6E4B62C0-750D-45F4-BE33-CFB53B9B2EA2}" type="presParOf" srcId="{08E7A901-5292-47BC-A050-1EDD8E8C1AF6}" destId="{D80C393D-EA77-48B6-9AF9-ADFD706369E6}" srcOrd="1" destOrd="0" presId="urn:microsoft.com/office/officeart/2005/8/layout/chevron1"/>
    <dgm:cxn modelId="{C1732893-A7B6-432B-9CCC-31834FD6516C}" type="presParOf" srcId="{08E7A901-5292-47BC-A050-1EDD8E8C1AF6}" destId="{5B4F45DA-7C3D-475C-A608-2DE82962E278}" srcOrd="2" destOrd="0" presId="urn:microsoft.com/office/officeart/2005/8/layout/chevron1"/>
    <dgm:cxn modelId="{92422586-3472-4EB1-AC4B-6918A05C6491}" type="presParOf" srcId="{08E7A901-5292-47BC-A050-1EDD8E8C1AF6}" destId="{6B99DBBA-F457-443C-A6BF-9E2043447AE4}" srcOrd="3" destOrd="0" presId="urn:microsoft.com/office/officeart/2005/8/layout/chevron1"/>
    <dgm:cxn modelId="{C8461F10-C8ED-423A-8A8B-57348F70CDFC}" type="presParOf" srcId="{08E7A901-5292-47BC-A050-1EDD8E8C1AF6}" destId="{11A4E050-249D-4541-96C6-B50DE0F1625C}" srcOrd="4" destOrd="0" presId="urn:microsoft.com/office/officeart/2005/8/layout/chevron1"/>
    <dgm:cxn modelId="{3E900AD8-B2DA-417B-AF04-A898170E0A31}" type="presParOf" srcId="{08E7A901-5292-47BC-A050-1EDD8E8C1AF6}" destId="{E820AC79-84CF-4E3A-ABD4-E3232FA31167}" srcOrd="5" destOrd="0" presId="urn:microsoft.com/office/officeart/2005/8/layout/chevron1"/>
    <dgm:cxn modelId="{6E4F2B3D-29D3-4543-866F-96EE3FE9F125}" type="presParOf" srcId="{08E7A901-5292-47BC-A050-1EDD8E8C1AF6}" destId="{89C4F8BC-4288-4D73-91ED-C4289619B46B}" srcOrd="6" destOrd="0" presId="urn:microsoft.com/office/officeart/2005/8/layout/chevron1"/>
    <dgm:cxn modelId="{3618FB11-9D23-42D6-BAE5-1913696E08C7}" type="presParOf" srcId="{08E7A901-5292-47BC-A050-1EDD8E8C1AF6}" destId="{4A6886CC-8DB1-45E3-9AF6-8B90E6426CFE}" srcOrd="7" destOrd="0" presId="urn:microsoft.com/office/officeart/2005/8/layout/chevron1"/>
    <dgm:cxn modelId="{29B4FACD-1479-4F65-902A-73384D510876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F59BD3-FDE0-4966-A044-D5F88FD1BF97}" type="doc">
      <dgm:prSet loTypeId="urn:microsoft.com/office/officeart/2005/8/layout/chevron1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038DE84-1B59-4BBE-B6DD-CC598EAE0B9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Project Summary</a:t>
          </a:r>
          <a:endParaRPr lang="en-US" dirty="0"/>
        </a:p>
      </dgm:t>
    </dgm:pt>
    <dgm:pt modelId="{19C26C47-EA08-4062-A610-FC6A701D27ED}" type="parTrans" cxnId="{F770D6A3-723F-4EB3-BF09-24E73E123F2E}">
      <dgm:prSet/>
      <dgm:spPr/>
      <dgm:t>
        <a:bodyPr/>
        <a:lstStyle/>
        <a:p>
          <a:endParaRPr lang="en-US"/>
        </a:p>
      </dgm:t>
    </dgm:pt>
    <dgm:pt modelId="{07EE3EF4-5FBB-4DA0-9E6B-14A99AEB18D6}" type="sibTrans" cxnId="{F770D6A3-723F-4EB3-BF09-24E73E123F2E}">
      <dgm:prSet/>
      <dgm:spPr/>
      <dgm:t>
        <a:bodyPr/>
        <a:lstStyle/>
        <a:p>
          <a:endParaRPr lang="en-US"/>
        </a:p>
      </dgm:t>
    </dgm:pt>
    <dgm:pt modelId="{FA423100-B320-4482-8258-A81DA67444E1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r>
            <a:rPr lang="en-US" dirty="0" smtClean="0"/>
            <a:t>Progress till now</a:t>
          </a:r>
          <a:endParaRPr lang="en-US" dirty="0"/>
        </a:p>
      </dgm:t>
    </dgm:pt>
    <dgm:pt modelId="{837835FB-B2DD-48B2-B772-EAE5967E551A}" type="parTrans" cxnId="{C65E3AEF-1172-4336-8DF6-F97C8948B8C0}">
      <dgm:prSet/>
      <dgm:spPr/>
      <dgm:t>
        <a:bodyPr/>
        <a:lstStyle/>
        <a:p>
          <a:endParaRPr lang="en-US"/>
        </a:p>
      </dgm:t>
    </dgm:pt>
    <dgm:pt modelId="{22D8232A-373A-42CC-AFEB-8A6E23B14340}" type="sibTrans" cxnId="{C65E3AEF-1172-4336-8DF6-F97C8948B8C0}">
      <dgm:prSet/>
      <dgm:spPr/>
      <dgm:t>
        <a:bodyPr/>
        <a:lstStyle/>
        <a:p>
          <a:endParaRPr lang="en-US"/>
        </a:p>
      </dgm:t>
    </dgm:pt>
    <dgm:pt modelId="{695B3F36-7719-47DC-9EA9-F3EEE74E08E5}">
      <dgm:prSet phldrT="[Text]"/>
      <dgm:spPr/>
      <dgm:t>
        <a:bodyPr/>
        <a:lstStyle/>
        <a:p>
          <a:r>
            <a:rPr lang="en-US" dirty="0" smtClean="0"/>
            <a:t>Timeline</a:t>
          </a:r>
          <a:endParaRPr lang="en-US" dirty="0"/>
        </a:p>
      </dgm:t>
    </dgm:pt>
    <dgm:pt modelId="{C295C336-3167-47F6-A7E3-C42162DF9EA1}" type="parTrans" cxnId="{81279D49-4378-4A68-BA01-173FBF4FC30B}">
      <dgm:prSet/>
      <dgm:spPr/>
      <dgm:t>
        <a:bodyPr/>
        <a:lstStyle/>
        <a:p>
          <a:endParaRPr lang="en-US"/>
        </a:p>
      </dgm:t>
    </dgm:pt>
    <dgm:pt modelId="{4FD3D8C2-E664-4B61-8FB9-4AF44A74117D}" type="sibTrans" cxnId="{81279D49-4378-4A68-BA01-173FBF4FC30B}">
      <dgm:prSet/>
      <dgm:spPr/>
      <dgm:t>
        <a:bodyPr/>
        <a:lstStyle/>
        <a:p>
          <a:endParaRPr lang="en-US"/>
        </a:p>
      </dgm:t>
    </dgm:pt>
    <dgm:pt modelId="{83888738-535D-4E58-8F23-0AE5F07927A1}">
      <dgm:prSet phldrT="[Text]"/>
      <dgm:spPr/>
      <dgm:t>
        <a:bodyPr/>
        <a:lstStyle/>
        <a:p>
          <a:r>
            <a:rPr lang="en-US" dirty="0" smtClean="0"/>
            <a:t>Remained Tasks</a:t>
          </a:r>
          <a:endParaRPr lang="en-US" dirty="0"/>
        </a:p>
      </dgm:t>
    </dgm:pt>
    <dgm:pt modelId="{249F31C3-E9CB-44F9-AFCE-0A452BD74152}" type="parTrans" cxnId="{BF19FC88-EE9D-4F6D-97F9-8573B9019583}">
      <dgm:prSet/>
      <dgm:spPr/>
      <dgm:t>
        <a:bodyPr/>
        <a:lstStyle/>
        <a:p>
          <a:endParaRPr lang="en-US"/>
        </a:p>
      </dgm:t>
    </dgm:pt>
    <dgm:pt modelId="{97868A51-4C97-44DE-9AA6-FB4742A3B4D8}" type="sibTrans" cxnId="{BF19FC88-EE9D-4F6D-97F9-8573B9019583}">
      <dgm:prSet/>
      <dgm:spPr/>
      <dgm:t>
        <a:bodyPr/>
        <a:lstStyle/>
        <a:p>
          <a:endParaRPr lang="en-US"/>
        </a:p>
      </dgm:t>
    </dgm:pt>
    <dgm:pt modelId="{74D2FCEA-7966-4E4E-9320-6B21EAFE883A}">
      <dgm:prSet phldrT="[Text]"/>
      <dgm:spPr/>
      <dgm:t>
        <a:bodyPr/>
        <a:lstStyle/>
        <a:p>
          <a:r>
            <a:rPr lang="en-US" dirty="0" smtClean="0"/>
            <a:t>Plan</a:t>
          </a:r>
        </a:p>
      </dgm:t>
    </dgm:pt>
    <dgm:pt modelId="{12D28772-1ADD-40FE-85EC-3FBF7D4EA238}" type="parTrans" cxnId="{14C29F1C-EA65-46B1-8CF9-9FF69027A6D3}">
      <dgm:prSet/>
      <dgm:spPr/>
      <dgm:t>
        <a:bodyPr/>
        <a:lstStyle/>
        <a:p>
          <a:endParaRPr lang="en-US"/>
        </a:p>
      </dgm:t>
    </dgm:pt>
    <dgm:pt modelId="{610FD820-95B2-42ED-93BC-CF5F1D451C03}" type="sibTrans" cxnId="{14C29F1C-EA65-46B1-8CF9-9FF69027A6D3}">
      <dgm:prSet/>
      <dgm:spPr/>
      <dgm:t>
        <a:bodyPr/>
        <a:lstStyle/>
        <a:p>
          <a:endParaRPr lang="en-US"/>
        </a:p>
      </dgm:t>
    </dgm:pt>
    <dgm:pt modelId="{08E7A901-5292-47BC-A050-1EDD8E8C1AF6}" type="pres">
      <dgm:prSet presAssocID="{01F59BD3-FDE0-4966-A044-D5F88FD1B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317C9-9D89-4CA1-95C3-7CC4B0213F13}" type="pres">
      <dgm:prSet presAssocID="{7038DE84-1B59-4BBE-B6DD-CC598EAE0B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C393D-EA77-48B6-9AF9-ADFD706369E6}" type="pres">
      <dgm:prSet presAssocID="{07EE3EF4-5FBB-4DA0-9E6B-14A99AEB18D6}" presName="parTxOnlySpace" presStyleCnt="0"/>
      <dgm:spPr/>
    </dgm:pt>
    <dgm:pt modelId="{5B4F45DA-7C3D-475C-A608-2DE82962E278}" type="pres">
      <dgm:prSet presAssocID="{FA423100-B320-4482-8258-A81DA67444E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DBBA-F457-443C-A6BF-9E2043447AE4}" type="pres">
      <dgm:prSet presAssocID="{22D8232A-373A-42CC-AFEB-8A6E23B14340}" presName="parTxOnlySpace" presStyleCnt="0"/>
      <dgm:spPr/>
    </dgm:pt>
    <dgm:pt modelId="{11A4E050-249D-4541-96C6-B50DE0F1625C}" type="pres">
      <dgm:prSet presAssocID="{695B3F36-7719-47DC-9EA9-F3EEE74E08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AC79-84CF-4E3A-ABD4-E3232FA31167}" type="pres">
      <dgm:prSet presAssocID="{4FD3D8C2-E664-4B61-8FB9-4AF44A74117D}" presName="parTxOnlySpace" presStyleCnt="0"/>
      <dgm:spPr/>
    </dgm:pt>
    <dgm:pt modelId="{89C4F8BC-4288-4D73-91ED-C4289619B46B}" type="pres">
      <dgm:prSet presAssocID="{83888738-535D-4E58-8F23-0AE5F07927A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86CC-8DB1-45E3-9AF6-8B90E6426CFE}" type="pres">
      <dgm:prSet presAssocID="{97868A51-4C97-44DE-9AA6-FB4742A3B4D8}" presName="parTxOnlySpace" presStyleCnt="0"/>
      <dgm:spPr/>
    </dgm:pt>
    <dgm:pt modelId="{F23943AC-79A3-43C1-A802-677FB8C29709}" type="pres">
      <dgm:prSet presAssocID="{74D2FCEA-7966-4E4E-9320-6B21EAFE88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79D49-4378-4A68-BA01-173FBF4FC30B}" srcId="{01F59BD3-FDE0-4966-A044-D5F88FD1BF97}" destId="{695B3F36-7719-47DC-9EA9-F3EEE74E08E5}" srcOrd="2" destOrd="0" parTransId="{C295C336-3167-47F6-A7E3-C42162DF9EA1}" sibTransId="{4FD3D8C2-E664-4B61-8FB9-4AF44A74117D}"/>
    <dgm:cxn modelId="{5F935CE5-080E-417C-AD9D-B34F13B4280F}" type="presOf" srcId="{83888738-535D-4E58-8F23-0AE5F07927A1}" destId="{89C4F8BC-4288-4D73-91ED-C4289619B46B}" srcOrd="0" destOrd="0" presId="urn:microsoft.com/office/officeart/2005/8/layout/chevron1"/>
    <dgm:cxn modelId="{F7689FFD-16AC-485F-99ED-C009F96B6604}" type="presOf" srcId="{FA423100-B320-4482-8258-A81DA67444E1}" destId="{5B4F45DA-7C3D-475C-A608-2DE82962E278}" srcOrd="0" destOrd="0" presId="urn:microsoft.com/office/officeart/2005/8/layout/chevron1"/>
    <dgm:cxn modelId="{1E3D9CB2-C977-41D0-ACEB-4BC6376D68C2}" type="presOf" srcId="{695B3F36-7719-47DC-9EA9-F3EEE74E08E5}" destId="{11A4E050-249D-4541-96C6-B50DE0F1625C}" srcOrd="0" destOrd="0" presId="urn:microsoft.com/office/officeart/2005/8/layout/chevron1"/>
    <dgm:cxn modelId="{BF19FC88-EE9D-4F6D-97F9-8573B9019583}" srcId="{01F59BD3-FDE0-4966-A044-D5F88FD1BF97}" destId="{83888738-535D-4E58-8F23-0AE5F07927A1}" srcOrd="3" destOrd="0" parTransId="{249F31C3-E9CB-44F9-AFCE-0A452BD74152}" sibTransId="{97868A51-4C97-44DE-9AA6-FB4742A3B4D8}"/>
    <dgm:cxn modelId="{14C29F1C-EA65-46B1-8CF9-9FF69027A6D3}" srcId="{01F59BD3-FDE0-4966-A044-D5F88FD1BF97}" destId="{74D2FCEA-7966-4E4E-9320-6B21EAFE883A}" srcOrd="4" destOrd="0" parTransId="{12D28772-1ADD-40FE-85EC-3FBF7D4EA238}" sibTransId="{610FD820-95B2-42ED-93BC-CF5F1D451C03}"/>
    <dgm:cxn modelId="{0FF61E7E-27FA-4D54-918B-22A9A1FB45F3}" type="presOf" srcId="{7038DE84-1B59-4BBE-B6DD-CC598EAE0B99}" destId="{DE0317C9-9D89-4CA1-95C3-7CC4B0213F13}" srcOrd="0" destOrd="0" presId="urn:microsoft.com/office/officeart/2005/8/layout/chevron1"/>
    <dgm:cxn modelId="{244A3E4E-C8EA-4C69-A281-16F1873C23F4}" type="presOf" srcId="{01F59BD3-FDE0-4966-A044-D5F88FD1BF97}" destId="{08E7A901-5292-47BC-A050-1EDD8E8C1AF6}" srcOrd="0" destOrd="0" presId="urn:microsoft.com/office/officeart/2005/8/layout/chevron1"/>
    <dgm:cxn modelId="{F770D6A3-723F-4EB3-BF09-24E73E123F2E}" srcId="{01F59BD3-FDE0-4966-A044-D5F88FD1BF97}" destId="{7038DE84-1B59-4BBE-B6DD-CC598EAE0B99}" srcOrd="0" destOrd="0" parTransId="{19C26C47-EA08-4062-A610-FC6A701D27ED}" sibTransId="{07EE3EF4-5FBB-4DA0-9E6B-14A99AEB18D6}"/>
    <dgm:cxn modelId="{C65E3AEF-1172-4336-8DF6-F97C8948B8C0}" srcId="{01F59BD3-FDE0-4966-A044-D5F88FD1BF97}" destId="{FA423100-B320-4482-8258-A81DA67444E1}" srcOrd="1" destOrd="0" parTransId="{837835FB-B2DD-48B2-B772-EAE5967E551A}" sibTransId="{22D8232A-373A-42CC-AFEB-8A6E23B14340}"/>
    <dgm:cxn modelId="{BC3B8F57-6E74-474F-BDA1-869426062866}" type="presOf" srcId="{74D2FCEA-7966-4E4E-9320-6B21EAFE883A}" destId="{F23943AC-79A3-43C1-A802-677FB8C29709}" srcOrd="0" destOrd="0" presId="urn:microsoft.com/office/officeart/2005/8/layout/chevron1"/>
    <dgm:cxn modelId="{E7660562-045B-4F16-BCA2-570004FFAC58}" type="presParOf" srcId="{08E7A901-5292-47BC-A050-1EDD8E8C1AF6}" destId="{DE0317C9-9D89-4CA1-95C3-7CC4B0213F13}" srcOrd="0" destOrd="0" presId="urn:microsoft.com/office/officeart/2005/8/layout/chevron1"/>
    <dgm:cxn modelId="{02C48593-85CA-433E-BAB2-BAC8096EF4D0}" type="presParOf" srcId="{08E7A901-5292-47BC-A050-1EDD8E8C1AF6}" destId="{D80C393D-EA77-48B6-9AF9-ADFD706369E6}" srcOrd="1" destOrd="0" presId="urn:microsoft.com/office/officeart/2005/8/layout/chevron1"/>
    <dgm:cxn modelId="{0DED4002-1736-41EF-A79F-253C82BAC8BC}" type="presParOf" srcId="{08E7A901-5292-47BC-A050-1EDD8E8C1AF6}" destId="{5B4F45DA-7C3D-475C-A608-2DE82962E278}" srcOrd="2" destOrd="0" presId="urn:microsoft.com/office/officeart/2005/8/layout/chevron1"/>
    <dgm:cxn modelId="{CFEB33FD-CFA7-4271-816E-C5EBB378E43C}" type="presParOf" srcId="{08E7A901-5292-47BC-A050-1EDD8E8C1AF6}" destId="{6B99DBBA-F457-443C-A6BF-9E2043447AE4}" srcOrd="3" destOrd="0" presId="urn:microsoft.com/office/officeart/2005/8/layout/chevron1"/>
    <dgm:cxn modelId="{E4FB242A-D0F0-448A-95C3-C1DB2621EE51}" type="presParOf" srcId="{08E7A901-5292-47BC-A050-1EDD8E8C1AF6}" destId="{11A4E050-249D-4541-96C6-B50DE0F1625C}" srcOrd="4" destOrd="0" presId="urn:microsoft.com/office/officeart/2005/8/layout/chevron1"/>
    <dgm:cxn modelId="{380B1CF8-5E5F-4D7D-B7D1-D5AF4F72406A}" type="presParOf" srcId="{08E7A901-5292-47BC-A050-1EDD8E8C1AF6}" destId="{E820AC79-84CF-4E3A-ABD4-E3232FA31167}" srcOrd="5" destOrd="0" presId="urn:microsoft.com/office/officeart/2005/8/layout/chevron1"/>
    <dgm:cxn modelId="{65B730C9-2075-4091-A80F-87426D9E4F83}" type="presParOf" srcId="{08E7A901-5292-47BC-A050-1EDD8E8C1AF6}" destId="{89C4F8BC-4288-4D73-91ED-C4289619B46B}" srcOrd="6" destOrd="0" presId="urn:microsoft.com/office/officeart/2005/8/layout/chevron1"/>
    <dgm:cxn modelId="{D076F019-4471-4DDA-94D9-4EA8C8662E7D}" type="presParOf" srcId="{08E7A901-5292-47BC-A050-1EDD8E8C1AF6}" destId="{4A6886CC-8DB1-45E3-9AF6-8B90E6426CFE}" srcOrd="7" destOrd="0" presId="urn:microsoft.com/office/officeart/2005/8/layout/chevron1"/>
    <dgm:cxn modelId="{BF34F7B9-D669-465B-9979-30CA60CB9405}" type="presParOf" srcId="{08E7A901-5292-47BC-A050-1EDD8E8C1AF6}" destId="{F23943AC-79A3-43C1-A802-677FB8C2970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bg1">
            <a:lumMod val="6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6">
            <a:lumMod val="75000"/>
            <a:alpha val="7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17C9-9D89-4CA1-95C3-7CC4B0213F13}">
      <dsp:nvSpPr>
        <dsp:cNvPr id="0" name=""/>
        <dsp:cNvSpPr/>
      </dsp:nvSpPr>
      <dsp:spPr>
        <a:xfrm>
          <a:off x="2083" y="124420"/>
          <a:ext cx="1854398" cy="741759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Summary</a:t>
          </a:r>
          <a:endParaRPr lang="en-US" sz="1900" kern="1200" dirty="0"/>
        </a:p>
      </dsp:txBody>
      <dsp:txXfrm>
        <a:off x="372963" y="124420"/>
        <a:ext cx="1112639" cy="741759"/>
      </dsp:txXfrm>
    </dsp:sp>
    <dsp:sp modelId="{5B4F45DA-7C3D-475C-A608-2DE82962E278}">
      <dsp:nvSpPr>
        <dsp:cNvPr id="0" name=""/>
        <dsp:cNvSpPr/>
      </dsp:nvSpPr>
      <dsp:spPr>
        <a:xfrm>
          <a:off x="1671042" y="124420"/>
          <a:ext cx="1854398" cy="741759"/>
        </a:xfrm>
        <a:prstGeom prst="chevron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 till now</a:t>
          </a:r>
          <a:endParaRPr lang="en-US" sz="1900" kern="1200" dirty="0"/>
        </a:p>
      </dsp:txBody>
      <dsp:txXfrm>
        <a:off x="2041922" y="124420"/>
        <a:ext cx="1112639" cy="741759"/>
      </dsp:txXfrm>
    </dsp:sp>
    <dsp:sp modelId="{11A4E050-249D-4541-96C6-B50DE0F1625C}">
      <dsp:nvSpPr>
        <dsp:cNvPr id="0" name=""/>
        <dsp:cNvSpPr/>
      </dsp:nvSpPr>
      <dsp:spPr>
        <a:xfrm>
          <a:off x="3340000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Timeline</a:t>
          </a:r>
          <a:endParaRPr lang="en-US" sz="1900" kern="1200" dirty="0"/>
        </a:p>
      </dsp:txBody>
      <dsp:txXfrm>
        <a:off x="3710880" y="124420"/>
        <a:ext cx="1112639" cy="741759"/>
      </dsp:txXfrm>
    </dsp:sp>
    <dsp:sp modelId="{89C4F8BC-4288-4D73-91ED-C4289619B46B}">
      <dsp:nvSpPr>
        <dsp:cNvPr id="0" name=""/>
        <dsp:cNvSpPr/>
      </dsp:nvSpPr>
      <dsp:spPr>
        <a:xfrm>
          <a:off x="5008959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Remained Tasks</a:t>
          </a:r>
          <a:endParaRPr lang="en-US" sz="1900" kern="1200" dirty="0"/>
        </a:p>
      </dsp:txBody>
      <dsp:txXfrm>
        <a:off x="5379839" y="124420"/>
        <a:ext cx="1112639" cy="741759"/>
      </dsp:txXfrm>
    </dsp:sp>
    <dsp:sp modelId="{F23943AC-79A3-43C1-A802-677FB8C29709}">
      <dsp:nvSpPr>
        <dsp:cNvPr id="0" name=""/>
        <dsp:cNvSpPr/>
      </dsp:nvSpPr>
      <dsp:spPr>
        <a:xfrm>
          <a:off x="6677917" y="124420"/>
          <a:ext cx="1854398" cy="741759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</a:t>
          </a:r>
        </a:p>
      </dsp:txBody>
      <dsp:txXfrm>
        <a:off x="7048797" y="124420"/>
        <a:ext cx="1112639" cy="7417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9676E-5323-4DA1-837F-E4F3CAAE640C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DC65-DB73-4E94-A134-9727DF0AC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09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1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DC65-DB73-4E94-A134-9727DF0AC9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E0A1-B2D3-40F7-9949-4B0FB0EAE7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2054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16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1722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7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6.wdp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29.png"/><Relationship Id="rId10" Type="http://schemas.openxmlformats.org/officeDocument/2006/relationships/diagramQuickStyle" Target="../diagrams/quickStyle11.xml"/><Relationship Id="rId4" Type="http://schemas.microsoft.com/office/2007/relationships/hdphoto" Target="../media/hdphoto5.wdp"/><Relationship Id="rId9" Type="http://schemas.openxmlformats.org/officeDocument/2006/relationships/diagramLayout" Target="../diagrams/layout11.xml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diagramQuickStyle" Target="../diagrams/quickStyle14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gif"/><Relationship Id="rId12" Type="http://schemas.openxmlformats.org/officeDocument/2006/relationships/diagramLayout" Target="../diagrams/layout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diagramData" Target="../diagrams/data14.xml"/><Relationship Id="rId5" Type="http://schemas.openxmlformats.org/officeDocument/2006/relationships/package" Target="../embeddings/Microsoft_Word_Document1.docx"/><Relationship Id="rId15" Type="http://schemas.microsoft.com/office/2007/relationships/diagramDrawing" Target="../diagrams/drawing14.xml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Relationship Id="rId14" Type="http://schemas.openxmlformats.org/officeDocument/2006/relationships/diagramColors" Target="../diagrams/colors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jpe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.gif"/><Relationship Id="rId17" Type="http://schemas.openxmlformats.org/officeDocument/2006/relationships/image" Target="../media/image9.jpeg"/><Relationship Id="rId2" Type="http://schemas.openxmlformats.org/officeDocument/2006/relationships/video" Target="../media/media1.wmv"/><Relationship Id="rId16" Type="http://schemas.openxmlformats.org/officeDocument/2006/relationships/image" Target="../media/image8.jpeg"/><Relationship Id="rId1" Type="http://schemas.microsoft.com/office/2007/relationships/media" Target="../media/media1.wmv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gif"/><Relationship Id="rId5" Type="http://schemas.openxmlformats.org/officeDocument/2006/relationships/diagramData" Target="../diagrams/data1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diagramData" Target="../diagrams/data2.xml"/><Relationship Id="rId3" Type="http://schemas.openxmlformats.org/officeDocument/2006/relationships/image" Target="../media/image2.gif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image" Target="../media/image1.gif"/><Relationship Id="rId9" Type="http://schemas.microsoft.com/office/2007/relationships/hdphoto" Target="../media/hdphoto1.wdp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3.xml"/><Relationship Id="rId3" Type="http://schemas.openxmlformats.org/officeDocument/2006/relationships/image" Target="../media/image2.gif"/><Relationship Id="rId7" Type="http://schemas.openxmlformats.org/officeDocument/2006/relationships/image" Target="../media/image15.pn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.gif"/><Relationship Id="rId9" Type="http://schemas.openxmlformats.org/officeDocument/2006/relationships/diagramData" Target="../diagrams/data3.xm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gif"/><Relationship Id="rId7" Type="http://schemas.openxmlformats.org/officeDocument/2006/relationships/diagramData" Target="../diagrams/data4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4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gif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0.jpeg"/><Relationship Id="rId3" Type="http://schemas.openxmlformats.org/officeDocument/2006/relationships/image" Target="../media/image2.gif"/><Relationship Id="rId7" Type="http://schemas.openxmlformats.org/officeDocument/2006/relationships/diagramData" Target="../diagrams/data5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5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.gif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gif"/><Relationship Id="rId7" Type="http://schemas.openxmlformats.org/officeDocument/2006/relationships/diagramData" Target="../diagrams/data6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6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.gif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3.png"/><Relationship Id="rId3" Type="http://schemas.openxmlformats.org/officeDocument/2006/relationships/image" Target="../media/image2.gif"/><Relationship Id="rId7" Type="http://schemas.openxmlformats.org/officeDocument/2006/relationships/diagramData" Target="../diagrams/data7.xml"/><Relationship Id="rId12" Type="http://schemas.openxmlformats.org/officeDocument/2006/relationships/image" Target="../media/image2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7.xml"/><Relationship Id="rId5" Type="http://schemas.openxmlformats.org/officeDocument/2006/relationships/image" Target="../media/image6.jpeg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.gif"/><Relationship Id="rId9" Type="http://schemas.openxmlformats.org/officeDocument/2006/relationships/diagramQuickStyle" Target="../diagrams/quickStyle7.xml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2.gif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diagramDrawing" Target="../diagrams/drawing8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.gif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Enabling Technologies for Robot Assisted Ultrasound Tomography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4478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Team Members: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Rishabh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Khurana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Fereshteh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Aalamifar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Mentors: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Emad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Boctor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Iulian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Iordachita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Russell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Taylor</a:t>
            </a:r>
          </a:p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Group 11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Checkpoint Presentation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7" y="4068536"/>
            <a:ext cx="1990725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56" y="4097111"/>
            <a:ext cx="2714625" cy="76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69" y="5181600"/>
            <a:ext cx="198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5295900"/>
            <a:ext cx="2105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tracking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09577"/>
              </p:ext>
            </p:extLst>
          </p:nvPr>
        </p:nvGraphicFramePr>
        <p:xfrm>
          <a:off x="1219200" y="2590800"/>
          <a:ext cx="6096000" cy="218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527"/>
                <a:gridCol w="1732273"/>
                <a:gridCol w="1219200"/>
              </a:tblGrid>
              <a:tr h="677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tracker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Electromagnetic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Optical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line of sight problem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metal restriction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Tomographic image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and have 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Electromagnetic vs. Optical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0" y="2667000"/>
            <a:ext cx="1219200" cy="1981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Diameter: 30 cm</a:t>
            </a:r>
          </a:p>
          <a:p>
            <a:r>
              <a:rPr lang="en-US" sz="1600" dirty="0" smtClean="0"/>
              <a:t>FOM: Sx60 115 x 70 x 55 cm</a:t>
            </a:r>
          </a:p>
          <a:p>
            <a:r>
              <a:rPr lang="en-US" sz="1600" dirty="0" smtClean="0"/>
              <a:t>Camera: Horizontally mounted</a:t>
            </a:r>
          </a:p>
          <a:p>
            <a:r>
              <a:rPr lang="en-US" sz="1600" dirty="0" smtClean="0"/>
              <a:t>Camera’s angle: 17 degrees</a:t>
            </a:r>
          </a:p>
          <a:p>
            <a:endParaRPr lang="en-US" sz="1600" dirty="0"/>
          </a:p>
        </p:txBody>
      </p:sp>
      <p:pic>
        <p:nvPicPr>
          <p:cNvPr id="5" name="Picture 3" descr="E:\Fereshteh\Dropbox\Reza &amp; Fereshteh\solidworks\3D simulation v2.png"/>
          <p:cNvPicPr>
            <a:picLocks noChangeAspect="1" noChangeArrowheads="1"/>
          </p:cNvPicPr>
          <p:nvPr/>
        </p:nvPicPr>
        <p:blipFill>
          <a:blip r:embed="rId3" cstate="print"/>
          <a:srcRect t="8989" r="927"/>
          <a:stretch>
            <a:fillRect/>
          </a:stretch>
        </p:blipFill>
        <p:spPr bwMode="auto">
          <a:xfrm>
            <a:off x="76200" y="2760077"/>
            <a:ext cx="3733800" cy="30861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Solution to LOS Problem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7600" y="1600200"/>
            <a:ext cx="5275396" cy="3962400"/>
            <a:chOff x="3657600" y="1600200"/>
            <a:chExt cx="5275396" cy="3962400"/>
          </a:xfrm>
        </p:grpSpPr>
        <p:pic>
          <p:nvPicPr>
            <p:cNvPr id="4" name="Picture 2" descr="E:\Fereshteh\Dropbox\Reza &amp; Fereshteh\solidworks\2D simulation v2.png"/>
            <p:cNvPicPr>
              <a:picLocks noChangeAspect="1" noChangeArrowheads="1"/>
            </p:cNvPicPr>
            <p:nvPr/>
          </p:nvPicPr>
          <p:blipFill>
            <a:blip r:embed="rId4" cstate="print"/>
            <a:srcRect t="9399"/>
            <a:stretch>
              <a:fillRect/>
            </a:stretch>
          </p:blipFill>
          <p:spPr bwMode="auto">
            <a:xfrm>
              <a:off x="3657600" y="1600200"/>
              <a:ext cx="5275396" cy="3962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620000" y="2209800"/>
              <a:ext cx="823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  <a:r>
                <a:rPr lang="en-US" sz="1600" dirty="0" smtClean="0"/>
                <a:t>amera</a:t>
              </a:r>
              <a:endParaRPr lang="en-US" sz="1600" dirty="0"/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8031620" y="2548354"/>
              <a:ext cx="45580" cy="2710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486400" y="2590800"/>
              <a:ext cx="7904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arker</a:t>
              </a: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5881605" y="2929354"/>
              <a:ext cx="61995" cy="2710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14800" y="3200400"/>
              <a:ext cx="637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FOM</a:t>
              </a:r>
              <a:endParaRPr lang="en-US" dirty="0"/>
            </a:p>
          </p:txBody>
        </p:sp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750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 Rigid Body</a:t>
            </a:r>
            <a:endParaRPr lang="en-US" dirty="0"/>
          </a:p>
        </p:txBody>
      </p:sp>
      <p:pic>
        <p:nvPicPr>
          <p:cNvPr id="6146" name="Picture 2" descr="C:\Users\Home\Dropbox\CISII\images\IMG_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8" r="41901" b="17118"/>
          <a:stretch/>
        </p:blipFill>
        <p:spPr bwMode="auto">
          <a:xfrm>
            <a:off x="3657600" y="1628788"/>
            <a:ext cx="1331232" cy="21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ropbox\CISII\images\marker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1341"/>
            <a:ext cx="2286001" cy="23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41148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972895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4215" y="5169932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pic>
        <p:nvPicPr>
          <p:cNvPr id="6148" name="Picture 4" descr="C:\Users\Home\Dropbox\CISII\images\IMG_23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30804"/>
          <a:stretch/>
        </p:blipFill>
        <p:spPr bwMode="auto">
          <a:xfrm>
            <a:off x="5791200" y="1371600"/>
            <a:ext cx="1567543" cy="36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982" b="78702" l="0" r="96288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09" r="10119" b="23229"/>
          <a:stretch/>
        </p:blipFill>
        <p:spPr bwMode="auto">
          <a:xfrm rot="9278357">
            <a:off x="7113337" y="3658347"/>
            <a:ext cx="1981200" cy="128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4342227"/>
            <a:ext cx="45719" cy="1419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End-Effector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54462920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Home\Dropbox\CISII\images\IMG_239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6" r="10221"/>
          <a:stretch/>
        </p:blipFill>
        <p:spPr bwMode="auto">
          <a:xfrm>
            <a:off x="648629" y="1371600"/>
            <a:ext cx="3995854" cy="29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ome\Dropbox\CISII\images\IMG_239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r="5691" b="15994"/>
          <a:stretch/>
        </p:blipFill>
        <p:spPr bwMode="auto">
          <a:xfrm>
            <a:off x="4267200" y="2514600"/>
            <a:ext cx="41120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2667000"/>
            <a:ext cx="208156" cy="685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19050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52600" y="3352800"/>
            <a:ext cx="106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28800" y="3429000"/>
            <a:ext cx="19050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21336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Done:</a:t>
            </a:r>
          </a:p>
          <a:p>
            <a:pPr lvl="1"/>
            <a:r>
              <a:rPr lang="en-US" dirty="0" smtClean="0"/>
              <a:t>Installed Simulator</a:t>
            </a:r>
          </a:p>
          <a:p>
            <a:pPr lvl="1"/>
            <a:r>
              <a:rPr lang="en-US" dirty="0" smtClean="0"/>
              <a:t>Worked with codes: </a:t>
            </a:r>
            <a:r>
              <a:rPr lang="en-US" dirty="0" err="1" smtClean="0"/>
              <a:t>cisst</a:t>
            </a:r>
            <a:r>
              <a:rPr lang="en-US" dirty="0" smtClean="0"/>
              <a:t>, saw, </a:t>
            </a:r>
            <a:r>
              <a:rPr lang="en-US" dirty="0" err="1" smtClean="0"/>
              <a:t>robotserver</a:t>
            </a:r>
            <a:r>
              <a:rPr lang="en-US" dirty="0" smtClean="0"/>
              <a:t>, simulator, …</a:t>
            </a:r>
          </a:p>
          <a:p>
            <a:pPr lvl="1"/>
            <a:r>
              <a:rPr lang="en-US" dirty="0" smtClean="0"/>
              <a:t>Implemented calculating tracking code </a:t>
            </a:r>
          </a:p>
          <a:p>
            <a:r>
              <a:rPr lang="en-US" dirty="0" smtClean="0"/>
              <a:t>In progress:</a:t>
            </a:r>
          </a:p>
          <a:p>
            <a:pPr lvl="1"/>
            <a:r>
              <a:rPr lang="en-US" dirty="0" smtClean="0"/>
              <a:t>Code development</a:t>
            </a:r>
          </a:p>
          <a:p>
            <a:pPr lvl="1"/>
            <a:r>
              <a:rPr lang="en-US" dirty="0"/>
              <a:t>Working with real robot</a:t>
            </a:r>
          </a:p>
          <a:p>
            <a:pPr lvl="1"/>
            <a:r>
              <a:rPr lang="en-US" dirty="0"/>
              <a:t>Considering safety issues</a:t>
            </a:r>
          </a:p>
          <a:p>
            <a:pPr lvl="1"/>
            <a:r>
              <a:rPr lang="en-US" dirty="0"/>
              <a:t>Understanding tolerable torque, weight, …</a:t>
            </a:r>
          </a:p>
          <a:p>
            <a:pPr lvl="1"/>
            <a:r>
              <a:rPr lang="en-US" dirty="0"/>
              <a:t>Understanding motion, DOFs, velocity, 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Home\Dropbox\CISII\images\robosim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7" t="17100" r="53410" b="-12540"/>
          <a:stretch/>
        </p:blipFill>
        <p:spPr bwMode="auto">
          <a:xfrm>
            <a:off x="5105400" y="1219200"/>
            <a:ext cx="2988128" cy="24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ropbox\CISII\images\robosim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4"/>
          <a:stretch/>
        </p:blipFill>
        <p:spPr bwMode="auto">
          <a:xfrm>
            <a:off x="6248400" y="2819400"/>
            <a:ext cx="2724150" cy="23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3048000"/>
            <a:ext cx="1742518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273" y="3429000"/>
            <a:ext cx="1742518" cy="342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2667000"/>
            <a:ext cx="1742518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3848" y="2340429"/>
            <a:ext cx="174251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9682" y="1905000"/>
            <a:ext cx="174251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25807"/>
              </p:ext>
            </p:extLst>
          </p:nvPr>
        </p:nvGraphicFramePr>
        <p:xfrm>
          <a:off x="534988" y="996950"/>
          <a:ext cx="7885112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Document" r:id="rId5" imgW="6089764" imgH="3975340" progId="Word.Document.12">
                  <p:embed/>
                </p:oleObj>
              </mc:Choice>
              <mc:Fallback>
                <p:oleObj name="Document" r:id="rId5" imgW="6089764" imgH="39753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996950"/>
                        <a:ext cx="7885112" cy="5154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96129593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64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</a:t>
            </a:r>
            <a:r>
              <a:rPr lang="en-US" dirty="0" smtClean="0"/>
              <a:t>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EmTracker</a:t>
            </a:r>
            <a:r>
              <a:rPr lang="en-US" dirty="0" smtClean="0"/>
              <a:t> or Micron </a:t>
            </a:r>
          </a:p>
          <a:p>
            <a:r>
              <a:rPr lang="en-US" dirty="0" smtClean="0"/>
              <a:t>Had to change PC</a:t>
            </a:r>
          </a:p>
          <a:p>
            <a:r>
              <a:rPr lang="en-US" dirty="0"/>
              <a:t>S</a:t>
            </a:r>
            <a:r>
              <a:rPr lang="en-US" dirty="0" smtClean="0"/>
              <a:t>imulator </a:t>
            </a:r>
            <a:r>
              <a:rPr lang="en-US" dirty="0"/>
              <a:t>installation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Additional tasks came up</a:t>
            </a:r>
          </a:p>
          <a:p>
            <a:r>
              <a:rPr lang="en-US" dirty="0"/>
              <a:t>Exams</a:t>
            </a:r>
            <a:r>
              <a:rPr lang="en-US" dirty="0" smtClean="0"/>
              <a:t>!</a:t>
            </a:r>
          </a:p>
          <a:p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6998271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94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>Tasks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effector (2 weeks)</a:t>
            </a:r>
          </a:p>
          <a:p>
            <a:r>
              <a:rPr lang="en-US" dirty="0" smtClean="0"/>
              <a:t>Robot training (2 weeks)</a:t>
            </a:r>
          </a:p>
          <a:p>
            <a:r>
              <a:rPr lang="en-US" dirty="0" smtClean="0"/>
              <a:t>Code and calculations implementation (2 weeks)</a:t>
            </a:r>
          </a:p>
          <a:p>
            <a:r>
              <a:rPr lang="en-US" dirty="0" smtClean="0"/>
              <a:t>Calibrations (3 weeks)</a:t>
            </a:r>
          </a:p>
          <a:p>
            <a:r>
              <a:rPr lang="en-US" dirty="0" smtClean="0"/>
              <a:t>Phantom and ultrasound imaging (1 week)</a:t>
            </a:r>
          </a:p>
          <a:p>
            <a:r>
              <a:rPr lang="en-US" dirty="0" smtClean="0"/>
              <a:t>B-Mode &amp; EPT (1 week)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1149817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Fereshteh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effector </a:t>
            </a:r>
            <a:r>
              <a:rPr lang="en-US" dirty="0" smtClean="0"/>
              <a:t>(</a:t>
            </a:r>
            <a:r>
              <a:rPr lang="en-US" dirty="0"/>
              <a:t>Apr. 2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US Calibrations </a:t>
            </a:r>
            <a:r>
              <a:rPr lang="en-US" dirty="0" smtClean="0"/>
              <a:t>(</a:t>
            </a:r>
            <a:r>
              <a:rPr lang="en-US" dirty="0"/>
              <a:t>Apr. 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Phantom and ultrasound imaging </a:t>
            </a:r>
            <a:r>
              <a:rPr lang="en-US" dirty="0" smtClean="0"/>
              <a:t>(</a:t>
            </a:r>
            <a:r>
              <a:rPr lang="en-US" dirty="0"/>
              <a:t>Apr. 23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Rishabh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Code </a:t>
            </a:r>
            <a:r>
              <a:rPr lang="en-US" dirty="0"/>
              <a:t>and calculations implementation </a:t>
            </a:r>
            <a:r>
              <a:rPr lang="en-US" dirty="0" smtClean="0"/>
              <a:t>(</a:t>
            </a:r>
            <a:r>
              <a:rPr lang="en-US" dirty="0"/>
              <a:t>Apr. 3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Tracker – Robot calibration (</a:t>
            </a:r>
            <a:r>
              <a:rPr lang="en-US" dirty="0"/>
              <a:t>Apr. </a:t>
            </a:r>
            <a:r>
              <a:rPr lang="en-US" dirty="0" smtClean="0"/>
              <a:t>10)</a:t>
            </a:r>
          </a:p>
          <a:p>
            <a:pPr lvl="1"/>
            <a:r>
              <a:rPr lang="en-US" dirty="0"/>
              <a:t>Robot training (Apr. 24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Together</a:t>
            </a:r>
            <a:endParaRPr lang="en-US" dirty="0"/>
          </a:p>
          <a:p>
            <a:pPr lvl="1"/>
            <a:r>
              <a:rPr lang="en-US" dirty="0"/>
              <a:t>B-Mode &amp; EPT </a:t>
            </a:r>
            <a:r>
              <a:rPr lang="en-US" dirty="0" smtClean="0"/>
              <a:t>(</a:t>
            </a:r>
            <a:r>
              <a:rPr lang="en-US" dirty="0"/>
              <a:t>Apr. 29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6229102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8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852997"/>
              </p:ext>
            </p:extLst>
          </p:nvPr>
        </p:nvGraphicFramePr>
        <p:xfrm>
          <a:off x="533400" y="1066800"/>
          <a:ext cx="7924799" cy="4876099"/>
        </p:xfrm>
        <a:graphic>
          <a:graphicData uri="http://schemas.openxmlformats.org/drawingml/2006/table">
            <a:tbl>
              <a:tblPr firstRow="1" firstCol="1" bandRow="1"/>
              <a:tblGrid>
                <a:gridCol w="2210886"/>
                <a:gridCol w="1325322"/>
                <a:gridCol w="605170"/>
                <a:gridCol w="605170"/>
                <a:gridCol w="605170"/>
                <a:gridCol w="605170"/>
                <a:gridCol w="605170"/>
                <a:gridCol w="605170"/>
                <a:gridCol w="757571"/>
              </a:tblGrid>
              <a:tr h="1070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Week Starting with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Responsible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Mar. 25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Apr. 1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Apr. 8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Apr. 15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Apr. 22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Apr. 29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May 6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9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End effector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Fereshteh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Code &amp; calculation implementation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Rishabh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Tracker-robot calibration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Rishabh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US calibrations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Fereshteh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Phantom &amp; Ultrasound machine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Fereshteh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Robot training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  <a:ea typeface="Times New Roman"/>
                          <a:cs typeface="Arial"/>
                        </a:rPr>
                        <a:t>Rishabh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EPT &amp; Bmode investigation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Together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Final 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Documentation</a:t>
                      </a:r>
                      <a:endParaRPr lang="en-US" sz="16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Together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5856154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6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 &amp;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Design a prototype that uses a robot controlled </a:t>
            </a:r>
            <a:r>
              <a:rPr lang="en-US" sz="2400" dirty="0" smtClean="0"/>
              <a:t>ultrasound probe </a:t>
            </a:r>
            <a:r>
              <a:rPr lang="en-US" sz="2400" dirty="0"/>
              <a:t>to follow the motion of the free hand probe that can </a:t>
            </a:r>
            <a:r>
              <a:rPr lang="en-US" sz="2400" dirty="0" smtClean="0"/>
              <a:t>be used </a:t>
            </a:r>
            <a:r>
              <a:rPr lang="en-US" sz="2400" dirty="0"/>
              <a:t>for Ultrasound Tomography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5072019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roject-animation-v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4400" y="2752826"/>
            <a:ext cx="3581400" cy="26860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73225" y="2800706"/>
            <a:ext cx="3625337" cy="2674430"/>
            <a:chOff x="895350" y="1899110"/>
            <a:chExt cx="3931478" cy="3144998"/>
          </a:xfrm>
        </p:grpSpPr>
        <p:sp>
          <p:nvSpPr>
            <p:cNvPr id="13" name="Rectangle 12"/>
            <p:cNvSpPr/>
            <p:nvPr/>
          </p:nvSpPr>
          <p:spPr>
            <a:xfrm>
              <a:off x="1966912" y="2460111"/>
              <a:ext cx="2357438" cy="258399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256810"/>
              <a:ext cx="605367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 descr="http://www.magento-mall.com/media/catalog/product/cache/1/image/9df78eab33525d08d6e5fb8d27136e95/a/c/acer-ferrari-3200-notebook-computer-pc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0376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504950" y="3024482"/>
              <a:ext cx="685800" cy="1029026"/>
            </a:xfrm>
            <a:prstGeom prst="straightConnector1">
              <a:avLst/>
            </a:prstGeom>
            <a:ln w="31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Magnetic Disk 16"/>
            <p:cNvSpPr/>
            <p:nvPr/>
          </p:nvSpPr>
          <p:spPr>
            <a:xfrm>
              <a:off x="2796117" y="2660137"/>
              <a:ext cx="607219" cy="1524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7699" y="2006323"/>
              <a:ext cx="1199129" cy="1117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847850" y="3024482"/>
              <a:ext cx="342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1828800" y="3033355"/>
              <a:ext cx="1156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Robotic Arm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429000" y="2971800"/>
              <a:ext cx="136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Passive Arm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429000" y="3276600"/>
              <a:ext cx="914400" cy="1371600"/>
              <a:chOff x="3657600" y="1905000"/>
              <a:chExt cx="914400" cy="1371600"/>
            </a:xfrm>
          </p:grpSpPr>
          <p:sp>
            <p:nvSpPr>
              <p:cNvPr id="36" name="Can 35"/>
              <p:cNvSpPr/>
              <p:nvPr/>
            </p:nvSpPr>
            <p:spPr>
              <a:xfrm rot="-2580000">
                <a:off x="4288943" y="1996316"/>
                <a:ext cx="108916" cy="55358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2" descr="E:\Fereshteh\Dropbox\CISII\images\probe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3760754" y="1801846"/>
                <a:ext cx="376799" cy="583107"/>
              </a:xfrm>
              <a:prstGeom prst="rect">
                <a:avLst/>
              </a:prstGeom>
              <a:noFill/>
            </p:spPr>
          </p:pic>
          <p:sp>
            <p:nvSpPr>
              <p:cNvPr id="38" name="Can 37"/>
              <p:cNvSpPr/>
              <p:nvPr/>
            </p:nvSpPr>
            <p:spPr>
              <a:xfrm>
                <a:off x="4495800" y="2438400"/>
                <a:ext cx="762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H="1">
              <a:off x="1676400" y="2295094"/>
              <a:ext cx="1951299" cy="330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80311" y="1899110"/>
              <a:ext cx="1513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Control Software</a:t>
              </a:r>
              <a:endParaRPr lang="en-US" sz="1200" dirty="0"/>
            </a:p>
          </p:txBody>
        </p:sp>
        <p:sp>
          <p:nvSpPr>
            <p:cNvPr id="25" name="Flowchart: Collate 24"/>
            <p:cNvSpPr/>
            <p:nvPr/>
          </p:nvSpPr>
          <p:spPr>
            <a:xfrm>
              <a:off x="3717834" y="4432076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627699" y="4247410"/>
              <a:ext cx="384409" cy="400790"/>
              <a:chOff x="3627699" y="4247410"/>
              <a:chExt cx="384409" cy="400790"/>
            </a:xfrm>
          </p:grpSpPr>
          <p:cxnSp>
            <p:nvCxnSpPr>
              <p:cNvPr id="33" name="Straight Arrow Connector 32"/>
              <p:cNvCxnSpPr>
                <a:stCxn id="25" idx="1"/>
              </p:cNvCxnSpPr>
              <p:nvPr/>
            </p:nvCxnSpPr>
            <p:spPr>
              <a:xfrm flipV="1">
                <a:off x="3802018" y="42474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5" idx="1"/>
              </p:cNvCxnSpPr>
              <p:nvPr/>
            </p:nvCxnSpPr>
            <p:spPr>
              <a:xfrm>
                <a:off x="3802018" y="45244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5" idx="1"/>
              </p:cNvCxnSpPr>
              <p:nvPr/>
            </p:nvCxnSpPr>
            <p:spPr>
              <a:xfrm flipH="1">
                <a:off x="3627699" y="4524409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145631" y="4648200"/>
              <a:ext cx="1249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Ref coordinate</a:t>
              </a:r>
              <a:endParaRPr lang="en-US" sz="1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19300" y="3987475"/>
              <a:ext cx="384409" cy="393323"/>
              <a:chOff x="5635391" y="4399810"/>
              <a:chExt cx="384409" cy="393323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5809710" y="4399810"/>
                <a:ext cx="0" cy="276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09710" y="4676809"/>
                <a:ext cx="2100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5635391" y="4669342"/>
                <a:ext cx="174319" cy="123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lowchart: Collate 28"/>
            <p:cNvSpPr/>
            <p:nvPr/>
          </p:nvSpPr>
          <p:spPr>
            <a:xfrm rot="16200000">
              <a:off x="3543515" y="3354329"/>
              <a:ext cx="168368" cy="184666"/>
            </a:xfrm>
            <a:prstGeom prst="flowChartCollat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7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362200"/>
            <a:ext cx="41910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  <a:endParaRPr lang="en-US" sz="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Mock Probe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Designed CAD file and manufactured the mock probe</a:t>
            </a:r>
          </a:p>
          <a:p>
            <a:r>
              <a:rPr lang="en-US" sz="2400" dirty="0"/>
              <a:t>Redesigned and manufactured finalized mock probes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pic>
        <p:nvPicPr>
          <p:cNvPr id="2050" name="Picture 2" descr="C:\Users\Home\Dropbox\CISII\Solid Works\Final_Mock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9"/>
          <a:stretch/>
        </p:blipFill>
        <p:spPr bwMode="auto">
          <a:xfrm>
            <a:off x="619682" y="2369032"/>
            <a:ext cx="1322141" cy="1259317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82999" y="5498068"/>
            <a:ext cx="14018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Manufacture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2627" y="3613780"/>
            <a:ext cx="8162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7489" y="5029200"/>
            <a:ext cx="11739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Correction</a:t>
            </a:r>
            <a:endParaRPr lang="en-US" dirty="0"/>
          </a:p>
        </p:txBody>
      </p:sp>
      <p:pic>
        <p:nvPicPr>
          <p:cNvPr id="2051" name="Picture 3" descr="C:\Users\Home\Dropbox\CISII\images\IMG_238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" t="5167" r="9993" b="7797"/>
          <a:stretch/>
        </p:blipFill>
        <p:spPr bwMode="auto">
          <a:xfrm>
            <a:off x="5018222" y="2514600"/>
            <a:ext cx="3433174" cy="25146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120664" y="2814024"/>
            <a:ext cx="15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part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5897928" y="3183356"/>
            <a:ext cx="836881" cy="14063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C:\Users\Home\Dropbox\CISII\images\IMG_238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8382" r="11954"/>
          <a:stretch/>
        </p:blipFill>
        <p:spPr bwMode="auto">
          <a:xfrm>
            <a:off x="459447" y="4010138"/>
            <a:ext cx="1848965" cy="1491221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8923"/>
          <a:stretch/>
        </p:blipFill>
        <p:spPr bwMode="auto">
          <a:xfrm>
            <a:off x="2532373" y="2524817"/>
            <a:ext cx="2209800" cy="233350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>
          <a:xfrm>
            <a:off x="3050317" y="4865127"/>
            <a:ext cx="1191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Real Probe</a:t>
            </a:r>
            <a:endParaRPr lang="en-US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161869095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6335" y="4191000"/>
            <a:ext cx="124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design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27863" y="4343400"/>
            <a:ext cx="108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MicronTracker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Acquired, </a:t>
            </a:r>
            <a:r>
              <a:rPr lang="en-US" sz="2400" dirty="0"/>
              <a:t>installed, and tested </a:t>
            </a:r>
            <a:r>
              <a:rPr lang="en-US" sz="2400" dirty="0" err="1" smtClean="0"/>
              <a:t>MicronTraker</a:t>
            </a:r>
            <a:endParaRPr lang="en-US" sz="2400" dirty="0"/>
          </a:p>
          <a:p>
            <a:r>
              <a:rPr lang="en-US" sz="2400" dirty="0" smtClean="0"/>
              <a:t>Practiced Field of measurement (FOM)</a:t>
            </a:r>
          </a:p>
          <a:p>
            <a:r>
              <a:rPr lang="en-US" sz="2400" dirty="0" smtClean="0"/>
              <a:t>Learnt Markers design</a:t>
            </a:r>
          </a:p>
          <a:p>
            <a:r>
              <a:rPr lang="en-US" sz="2400" dirty="0" smtClean="0"/>
              <a:t>Rigid body design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99398" y="3088099"/>
            <a:ext cx="1915602" cy="2322101"/>
            <a:chOff x="4132003" y="3192136"/>
            <a:chExt cx="1915602" cy="2322101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3" t="1198"/>
            <a:stretch/>
          </p:blipFill>
          <p:spPr bwMode="auto">
            <a:xfrm>
              <a:off x="4132003" y="3192136"/>
              <a:ext cx="1915602" cy="1952769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19" name="TextBox 18"/>
            <p:cNvSpPr txBox="1"/>
            <p:nvPr/>
          </p:nvSpPr>
          <p:spPr>
            <a:xfrm>
              <a:off x="4267484" y="5144905"/>
              <a:ext cx="170521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Micron Markers</a:t>
              </a:r>
              <a:endParaRPr lang="en-US" b="1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43" y="990600"/>
            <a:ext cx="1213530" cy="1143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26901" y="1856601"/>
            <a:ext cx="1656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Copyright: </a:t>
            </a:r>
            <a:r>
              <a:rPr lang="en-US" sz="1200" dirty="0" err="1" smtClean="0"/>
              <a:t>Claron</a:t>
            </a:r>
            <a:r>
              <a:rPr lang="en-US" sz="1200" dirty="0" smtClean="0"/>
              <a:t> Inc.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157737" y="4787361"/>
            <a:ext cx="2104236" cy="369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Initial Probe Holder</a:t>
            </a:r>
            <a:endParaRPr lang="en-US" b="1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19682" y="3026767"/>
            <a:ext cx="2722232" cy="2597109"/>
            <a:chOff x="3124200" y="3064328"/>
            <a:chExt cx="2722232" cy="2597109"/>
          </a:xfrm>
        </p:grpSpPr>
        <p:pic>
          <p:nvPicPr>
            <p:cNvPr id="28" name="Picture 2" descr="C:\Users\Home\Dropbox\CISII\Solid Works\Assem1.JP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9" t="24116" r="27162" b="27211"/>
            <a:stretch/>
          </p:blipFill>
          <p:spPr bwMode="auto">
            <a:xfrm>
              <a:off x="3124200" y="3064328"/>
              <a:ext cx="2722232" cy="222777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grpSp>
          <p:nvGrpSpPr>
            <p:cNvPr id="30" name="Group 29"/>
            <p:cNvGrpSpPr/>
            <p:nvPr/>
          </p:nvGrpSpPr>
          <p:grpSpPr>
            <a:xfrm>
              <a:off x="3530568" y="4435781"/>
              <a:ext cx="2069349" cy="1225656"/>
              <a:chOff x="5359368" y="4637949"/>
              <a:chExt cx="2069349" cy="1225656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359368" y="5494273"/>
                <a:ext cx="206934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MicronTracker</a:t>
                </a:r>
                <a:r>
                  <a:rPr lang="en-US" b="1" dirty="0" smtClean="0"/>
                  <a:t> FOM</a:t>
                </a:r>
                <a:endParaRPr lang="en-US" b="1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767620" y="4637949"/>
                <a:ext cx="172374" cy="85632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pic>
        <p:nvPicPr>
          <p:cNvPr id="7170" name="Picture 2" descr="C:\Users\Home\Dropbox\CISII\images\coverwithprobe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69" y="2927371"/>
            <a:ext cx="2439571" cy="17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Tracker on top or on robot 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7996952" cy="1434598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Criteria:</a:t>
            </a:r>
          </a:p>
          <a:p>
            <a:pPr marL="457200" lvl="1" indent="0">
              <a:buNone/>
            </a:pPr>
            <a:r>
              <a:rPr lang="en-US" sz="2000" b="1" dirty="0" smtClean="0"/>
              <a:t>1. Workspace limitation (present when tracker on top): </a:t>
            </a:r>
            <a:r>
              <a:rPr lang="en-US" sz="2000" dirty="0" smtClean="0"/>
              <a:t>Tracker FOM limited -&gt; have to determine an area as workspace -&gt; system cannot operate outside this area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0104946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971800" y="2813091"/>
            <a:ext cx="2722232" cy="2597109"/>
            <a:chOff x="3124200" y="3064328"/>
            <a:chExt cx="2722232" cy="2597109"/>
          </a:xfrm>
        </p:grpSpPr>
        <p:pic>
          <p:nvPicPr>
            <p:cNvPr id="38" name="Picture 2" descr="C:\Users\Home\Dropbox\CISII\Solid Works\Assem1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9" t="24116" r="27162" b="27211"/>
            <a:stretch/>
          </p:blipFill>
          <p:spPr bwMode="auto">
            <a:xfrm>
              <a:off x="3124200" y="3064328"/>
              <a:ext cx="2722232" cy="222777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grpSp>
          <p:nvGrpSpPr>
            <p:cNvPr id="39" name="Group 38"/>
            <p:cNvGrpSpPr/>
            <p:nvPr/>
          </p:nvGrpSpPr>
          <p:grpSpPr>
            <a:xfrm>
              <a:off x="3530568" y="4435781"/>
              <a:ext cx="2221185" cy="1225656"/>
              <a:chOff x="5359368" y="4637949"/>
              <a:chExt cx="2221185" cy="122565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359368" y="5494273"/>
                <a:ext cx="222118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Workspace limitation</a:t>
                </a:r>
                <a:endParaRPr lang="en-US" b="1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767620" y="4637949"/>
                <a:ext cx="172374" cy="85632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6461767" y="4005403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phantom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Tracker on top or on robot 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68186"/>
            <a:ext cx="4495800" cy="467541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Criteria:</a:t>
            </a:r>
            <a:endParaRPr lang="en-US" sz="2000" b="1" dirty="0" smtClean="0"/>
          </a:p>
          <a:p>
            <a:pPr marL="457200" lvl="1" indent="0">
              <a:buNone/>
            </a:pPr>
            <a:r>
              <a:rPr lang="en-US" sz="2000" b="1" dirty="0" smtClean="0"/>
              <a:t>2. Tomographic image(present when tracker on robot arm):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runcated tomography: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in CT, usually, field of view is </a:t>
            </a:r>
            <a:r>
              <a:rPr lang="en-US" sz="2000" b="1" dirty="0" smtClean="0"/>
              <a:t>larger</a:t>
            </a:r>
            <a:r>
              <a:rPr lang="en-US" sz="2000" dirty="0" smtClean="0"/>
              <a:t> than the organ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in US, usually, field of view is </a:t>
            </a:r>
            <a:r>
              <a:rPr lang="en-US" sz="2000" b="1" dirty="0" smtClean="0"/>
              <a:t>smaller</a:t>
            </a:r>
            <a:r>
              <a:rPr lang="en-US" sz="2000" dirty="0" smtClean="0"/>
              <a:t> than the organ</a:t>
            </a:r>
          </a:p>
          <a:p>
            <a:pPr lvl="1">
              <a:buFont typeface="Wingdings" pitchFamily="2" charset="2"/>
              <a:buChar char="Ø"/>
            </a:pP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If we can capture edge of the organ by a camera, we can compensate for truncated tomography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79677368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360139" y="2772164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phantom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29200" y="3819008"/>
            <a:ext cx="2209800" cy="1895992"/>
            <a:chOff x="4573006" y="2066408"/>
            <a:chExt cx="3297597" cy="2734192"/>
          </a:xfrm>
        </p:grpSpPr>
        <p:sp>
          <p:nvSpPr>
            <p:cNvPr id="44" name="Rounded Rectangle 43"/>
            <p:cNvSpPr/>
            <p:nvPr/>
          </p:nvSpPr>
          <p:spPr>
            <a:xfrm>
              <a:off x="4724400" y="2066408"/>
              <a:ext cx="2819400" cy="273419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573006" y="2247114"/>
              <a:ext cx="3297597" cy="2463927"/>
              <a:chOff x="4573006" y="2247114"/>
              <a:chExt cx="3297597" cy="24639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617294" y="2964733"/>
                <a:ext cx="1437454" cy="997667"/>
                <a:chOff x="4191000" y="1981200"/>
                <a:chExt cx="3627484" cy="2438400"/>
              </a:xfrm>
            </p:grpSpPr>
            <p:pic>
              <p:nvPicPr>
                <p:cNvPr id="50" name="Picture 3" descr="C:\Users\Home\Dropbox\CISII\images\probe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902474" y="2643958"/>
                  <a:ext cx="719136" cy="1112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Oval 50"/>
                <p:cNvSpPr/>
                <p:nvPr/>
              </p:nvSpPr>
              <p:spPr>
                <a:xfrm>
                  <a:off x="4191000" y="1981200"/>
                  <a:ext cx="2514600" cy="24384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 rot="5400000">
                  <a:off x="4800600" y="2209800"/>
                  <a:ext cx="1828800" cy="1981200"/>
                </a:xfrm>
                <a:prstGeom prst="trapezoid">
                  <a:avLst>
                    <a:gd name="adj" fmla="val 39286"/>
                  </a:avLst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5639386" y="2247114"/>
                <a:ext cx="849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phantom</a:t>
                </a:r>
                <a:endParaRPr lang="en-US" sz="1400" dirty="0"/>
              </a:p>
            </p:txBody>
          </p:sp>
          <p:cxnSp>
            <p:nvCxnSpPr>
              <p:cNvPr id="48" name="Straight Arrow Connector 47"/>
              <p:cNvCxnSpPr>
                <a:stCxn id="47" idx="2"/>
                <a:endCxn id="51" idx="0"/>
              </p:cNvCxnSpPr>
              <p:nvPr/>
            </p:nvCxnSpPr>
            <p:spPr>
              <a:xfrm>
                <a:off x="6064245" y="2554891"/>
                <a:ext cx="51276" cy="4098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573006" y="4267199"/>
                <a:ext cx="3297597" cy="44384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US: truncated tomography</a:t>
                </a:r>
                <a:endParaRPr lang="en-US" sz="1400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648200" y="1295400"/>
            <a:ext cx="3189667" cy="2358198"/>
            <a:chOff x="-8266" y="1905000"/>
            <a:chExt cx="5362297" cy="3886200"/>
          </a:xfrm>
        </p:grpSpPr>
        <p:sp>
          <p:nvSpPr>
            <p:cNvPr id="54" name="Rounded Rectangle 53"/>
            <p:cNvSpPr/>
            <p:nvPr/>
          </p:nvSpPr>
          <p:spPr>
            <a:xfrm>
              <a:off x="228600" y="1905000"/>
              <a:ext cx="4274372" cy="3886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-8266" y="1948285"/>
              <a:ext cx="5362297" cy="3304645"/>
              <a:chOff x="470157" y="1859011"/>
              <a:chExt cx="5362297" cy="330464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164223" y="1880589"/>
                <a:ext cx="3164144" cy="3137725"/>
                <a:chOff x="569656" y="1066800"/>
                <a:chExt cx="4992944" cy="49530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569656" y="1219200"/>
                  <a:ext cx="4992944" cy="4800600"/>
                </a:xfrm>
                <a:prstGeom prst="ellipse">
                  <a:avLst/>
                </a:prstGeom>
                <a:blipFill>
                  <a:blip r:embed="rId1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716432" y="1066800"/>
                  <a:ext cx="3281095" cy="4544316"/>
                  <a:chOff x="558682" y="898375"/>
                  <a:chExt cx="3281095" cy="4544316"/>
                </a:xfrm>
              </p:grpSpPr>
              <p:sp>
                <p:nvSpPr>
                  <p:cNvPr id="64" name="Trapezoid 63"/>
                  <p:cNvSpPr/>
                  <p:nvPr/>
                </p:nvSpPr>
                <p:spPr>
                  <a:xfrm rot="2919147">
                    <a:off x="-72928" y="1529985"/>
                    <a:ext cx="4544316" cy="3281095"/>
                  </a:xfrm>
                  <a:prstGeom prst="trapezoid">
                    <a:avLst>
                      <a:gd name="adj" fmla="val 66970"/>
                    </a:avLst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1066800" y="2667000"/>
                    <a:ext cx="1635714" cy="15240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7" name="TextBox 56"/>
              <p:cNvSpPr txBox="1"/>
              <p:nvPr/>
            </p:nvSpPr>
            <p:spPr>
              <a:xfrm>
                <a:off x="3836600" y="1859011"/>
                <a:ext cx="1995854" cy="50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X-ray source</a:t>
                </a:r>
                <a:endParaRPr lang="en-US" sz="1400" dirty="0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H="1">
                <a:off x="3886200" y="2362200"/>
                <a:ext cx="476072" cy="216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186416" y="3078259"/>
                <a:ext cx="1516638" cy="50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CT Gantry</a:t>
                </a:r>
                <a:endParaRPr lang="en-US" sz="1400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H="1">
                <a:off x="3836600" y="3441286"/>
                <a:ext cx="476072" cy="2163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470157" y="4656454"/>
                <a:ext cx="4211009" cy="50720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CT Scan: Complete tomography</a:t>
                </a:r>
                <a:endParaRPr lang="en-US" sz="1400" dirty="0"/>
              </a:p>
            </p:txBody>
          </p:sp>
        </p:grpSp>
      </p:grpSp>
      <p:sp>
        <p:nvSpPr>
          <p:cNvPr id="66" name="Oval 65"/>
          <p:cNvSpPr/>
          <p:nvPr/>
        </p:nvSpPr>
        <p:spPr>
          <a:xfrm>
            <a:off x="6544513" y="1666918"/>
            <a:ext cx="152400" cy="1769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638800" y="2148776"/>
            <a:ext cx="569418" cy="213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phantom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Tracker on top or on robot 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772400" cy="609600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2400" b="1" dirty="0" smtClean="0"/>
              <a:t>Criteria 3. Line of sight (LOS) Problem (present when tracker on robot arm):</a:t>
            </a:r>
            <a:endParaRPr lang="en-US" sz="2000" b="1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861405049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360139" y="2772164"/>
            <a:ext cx="10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phantom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" descr="C:\Users\Home\Dropbox\CISII\Solid Works\coverfidu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31" y="1817132"/>
            <a:ext cx="1612340" cy="1300583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1000" y="1447800"/>
            <a:ext cx="28784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Remember rigid body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8158" y="2218166"/>
            <a:ext cx="517353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Now </a:t>
            </a:r>
            <a:r>
              <a:rPr lang="en-US" dirty="0"/>
              <a:t>assume:</a:t>
            </a:r>
          </a:p>
          <a:p>
            <a:pPr marL="914400" lvl="1" indent="-457200">
              <a:buAutoNum type="arabicPeriod"/>
            </a:pPr>
            <a:r>
              <a:rPr lang="en-US" dirty="0" err="1"/>
              <a:t>Xpoint</a:t>
            </a:r>
            <a:r>
              <a:rPr lang="en-US" dirty="0"/>
              <a:t> diameter is 2.4cm and </a:t>
            </a:r>
            <a:r>
              <a:rPr lang="en-US" dirty="0" smtClean="0"/>
              <a:t>it faces camera, then: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We </a:t>
            </a:r>
            <a:r>
              <a:rPr lang="en-US" dirty="0"/>
              <a:t>know: Sx60 FOM: 115x70x55 cm </a:t>
            </a:r>
          </a:p>
          <a:p>
            <a:pPr marL="914400" lvl="1" indent="-457200">
              <a:buAutoNum type="arabicPeriod"/>
            </a:pPr>
            <a:r>
              <a:rPr lang="en-US" dirty="0"/>
              <a:t>maximum cylinder diameter </a:t>
            </a:r>
            <a:r>
              <a:rPr lang="en-US" dirty="0" smtClean="0"/>
              <a:t>is 30 cm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789123" y="3695494"/>
            <a:ext cx="1524000" cy="8426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6634" y="4538141"/>
            <a:ext cx="28680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00B050"/>
                </a:solidFill>
              </a:rPr>
              <a:t>Probe is always in </a:t>
            </a:r>
            <a:r>
              <a:rPr lang="en-US" b="1" dirty="0" smtClean="0">
                <a:solidFill>
                  <a:srgbClr val="00B050"/>
                </a:solidFill>
              </a:rPr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90600" y="1371600"/>
            <a:ext cx="5465505" cy="4585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Tracker on top or on robot 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16" y="914400"/>
            <a:ext cx="6339569" cy="5334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b="1" dirty="0" smtClean="0"/>
              <a:t>Criteria 3. Line of sight (LOS) Problem:</a:t>
            </a:r>
          </a:p>
          <a:p>
            <a:endParaRPr lang="en-US" sz="2000" b="1" dirty="0" smtClean="0"/>
          </a:p>
          <a:p>
            <a:pPr marL="457200" lvl="1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880594243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5" name="Picture 3" descr="C:\Users\Home\Dropbox\CISII\Solid Works\badsetu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12" y="3814375"/>
            <a:ext cx="2759146" cy="1992547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829341" y="5433215"/>
            <a:ext cx="9337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3D view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94816" y="1526282"/>
            <a:ext cx="5061289" cy="4430947"/>
            <a:chOff x="1719937" y="1380408"/>
            <a:chExt cx="5061289" cy="4430947"/>
          </a:xfrm>
        </p:grpSpPr>
        <p:sp>
          <p:nvSpPr>
            <p:cNvPr id="25" name="Trapezoid 24"/>
            <p:cNvSpPr/>
            <p:nvPr/>
          </p:nvSpPr>
          <p:spPr>
            <a:xfrm rot="5400000">
              <a:off x="1459083" y="1641262"/>
              <a:ext cx="4430947" cy="3909239"/>
            </a:xfrm>
            <a:prstGeom prst="trapezoid">
              <a:avLst>
                <a:gd name="adj" fmla="val 519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71800" y="2772164"/>
              <a:ext cx="1752600" cy="164743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C:\Users\Home\Dropbox\CISII\images\coverwithprobe.bmp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84" b="95640" l="3854" r="944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0"/>
            <a:stretch/>
          </p:blipFill>
          <p:spPr bwMode="auto">
            <a:xfrm rot="637220">
              <a:off x="2106834" y="3221891"/>
              <a:ext cx="938313" cy="70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Users\Home\Dropbox\CISII\images\probe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34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042">
              <a:off x="4656332" y="3567445"/>
              <a:ext cx="791492" cy="21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437" b="68724"/>
            <a:stretch/>
          </p:blipFill>
          <p:spPr>
            <a:xfrm>
              <a:off x="5501714" y="3218823"/>
              <a:ext cx="1279512" cy="357479"/>
            </a:xfrm>
            <a:prstGeom prst="rect">
              <a:avLst/>
            </a:prstGeom>
          </p:spPr>
        </p:pic>
        <p:cxnSp>
          <p:nvCxnSpPr>
            <p:cNvPr id="17" name="Straight Connector 16"/>
            <p:cNvCxnSpPr>
              <a:stCxn id="28" idx="2"/>
            </p:cNvCxnSpPr>
            <p:nvPr/>
          </p:nvCxnSpPr>
          <p:spPr>
            <a:xfrm>
              <a:off x="6141470" y="3576302"/>
              <a:ext cx="0" cy="962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257800" y="3672519"/>
              <a:ext cx="88367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394816" y="2318266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Micron FOM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1447801"/>
            <a:ext cx="6858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Problem: </a:t>
            </a:r>
            <a:r>
              <a:rPr lang="en-US" dirty="0" smtClean="0"/>
              <a:t>Cylinder </a:t>
            </a:r>
            <a:r>
              <a:rPr lang="en-US" dirty="0"/>
              <a:t>is obstructing the FOM!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679" y="3102704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Micron Camera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80657" y="3585618"/>
            <a:ext cx="10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Phantom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Tracker on top or on robot arm?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81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364" cy="347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38028" r="-1337" b="-16695"/>
          <a:stretch/>
        </p:blipFill>
        <p:spPr>
          <a:xfrm>
            <a:off x="1383930" y="76200"/>
            <a:ext cx="1115786" cy="3611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645"/>
            <a:ext cx="609600" cy="3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6" y="56137"/>
            <a:ext cx="624484" cy="248663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0699027"/>
              </p:ext>
            </p:extLst>
          </p:nvPr>
        </p:nvGraphicFramePr>
        <p:xfrm>
          <a:off x="304800" y="5845629"/>
          <a:ext cx="8534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05807"/>
              </p:ext>
            </p:extLst>
          </p:nvPr>
        </p:nvGraphicFramePr>
        <p:xfrm>
          <a:off x="1351273" y="1828800"/>
          <a:ext cx="6096000" cy="18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1447800"/>
                <a:gridCol w="1219200"/>
              </a:tblGrid>
              <a:tr h="677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Position of tracker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</a:t>
                      </a:r>
                      <a:r>
                        <a:rPr lang="en-US" baseline="0" dirty="0" smtClean="0"/>
                        <a:t> of workspace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robot arm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workspace limitation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Tomographic image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line of sight problem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48400" y="1752600"/>
            <a:ext cx="1219200" cy="1981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221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of sight problem:</a:t>
            </a:r>
          </a:p>
          <a:p>
            <a:r>
              <a:rPr lang="en-US" dirty="0"/>
              <a:t>	</a:t>
            </a:r>
            <a:r>
              <a:rPr lang="en-US" dirty="0" smtClean="0"/>
              <a:t>Approach 1: Use another tracker that does not have LOS problem</a:t>
            </a:r>
          </a:p>
          <a:p>
            <a:r>
              <a:rPr lang="en-US" dirty="0"/>
              <a:t>	</a:t>
            </a:r>
            <a:r>
              <a:rPr lang="en-US" dirty="0" smtClean="0"/>
              <a:t>Approach 2: Put camera and markers in a different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865</Words>
  <Application>Microsoft Office PowerPoint</Application>
  <PresentationFormat>On-screen Show (4:3)</PresentationFormat>
  <Paragraphs>375</Paragraphs>
  <Slides>20</Slides>
  <Notes>19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Enabling Technologies for Robot Assisted Ultrasound Tomography</vt:lpstr>
      <vt:lpstr>Summary &amp; Goal</vt:lpstr>
      <vt:lpstr>Mock Probe Prototype</vt:lpstr>
      <vt:lpstr>MicronTracker Training</vt:lpstr>
      <vt:lpstr>Tracker on top or on robot arm?</vt:lpstr>
      <vt:lpstr>Tracker on top or on robot arm?</vt:lpstr>
      <vt:lpstr>Tracker on top or on robot arm?</vt:lpstr>
      <vt:lpstr>Tracker on top or on robot arm?</vt:lpstr>
      <vt:lpstr>Tracker on top or on robot arm?</vt:lpstr>
      <vt:lpstr>Which type of tracking system?</vt:lpstr>
      <vt:lpstr>Solution to LOS Problem</vt:lpstr>
      <vt:lpstr>Tracker Rigid Body</vt:lpstr>
      <vt:lpstr>End-Effector</vt:lpstr>
      <vt:lpstr>Robot Training</vt:lpstr>
      <vt:lpstr>Project Timeline</vt:lpstr>
      <vt:lpstr>Sources of Delay</vt:lpstr>
      <vt:lpstr> Tasks List </vt:lpstr>
      <vt:lpstr>Management Plan</vt:lpstr>
      <vt:lpstr>New Timeline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Technologies for Robot Assisted Ultrasound Tomography</dc:title>
  <dc:creator>Fereshteh Latitude</dc:creator>
  <cp:lastModifiedBy>Fereshteh Latitude</cp:lastModifiedBy>
  <cp:revision>57</cp:revision>
  <dcterms:created xsi:type="dcterms:W3CDTF">2006-08-16T00:00:00Z</dcterms:created>
  <dcterms:modified xsi:type="dcterms:W3CDTF">2013-03-28T18:17:29Z</dcterms:modified>
</cp:coreProperties>
</file>