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3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600.446/646 CIS2 Spring 2017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ikej@mri.jh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NLP Extraction using Streaming </a:t>
            </a:r>
            <a:r>
              <a:rPr lang="en-US" sz="2000" dirty="0" err="1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Algorthims</a:t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and extend our Data Streaming NLP work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 in C++ for developing a feature based learning system to extract features from medical records using the Count Sketch Algorithm. </a:t>
            </a:r>
          </a:p>
          <a:p>
            <a:pPr>
              <a:lnSpc>
                <a:spcPct val="90000"/>
              </a:lnSpc>
            </a:pP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Extended the current code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Features can extracted and fed into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</a:rPr>
              <a:t>Tensorflow</a:t>
            </a: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, Deeplearning4j …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Visualize output at different layers and final stage.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Documentation of the code and operation</a:t>
            </a: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49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03886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NLP Extraction using Streaming </a:t>
            </a:r>
            <a:r>
              <a:rPr lang="en-US" sz="2000" dirty="0" err="1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Algorthims</a:t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sz="2000" dirty="0">
                <a:latin typeface="Times New Roman" pitchFamily="1" charset="0"/>
              </a:rPr>
              <a:t> </a:t>
            </a:r>
            <a:r>
              <a:rPr lang="en-US" sz="1900" dirty="0">
                <a:latin typeface="Verdana" pitchFamily="1" charset="0"/>
              </a:rPr>
              <a:t> </a:t>
            </a: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One </a:t>
            </a:r>
          </a:p>
          <a:p>
            <a:pPr>
              <a:lnSpc>
                <a:spcPct val="90000"/>
              </a:lnSpc>
            </a:pPr>
            <a:endParaRPr lang="en-US" sz="19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excellent programmer, C++, Python,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Matlab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knowledge of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NNets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altLang="en-US" sz="2000" dirty="0">
                <a:latin typeface="Arial Unicode MS" panose="020B0604020202020204" pitchFamily="34" charset="-128"/>
              </a:rPr>
              <a:t>Michael A. Jacobs (</a:t>
            </a:r>
            <a:r>
              <a:rPr lang="en-US" altLang="en-US" sz="2000" dirty="0">
                <a:latin typeface="Arial Unicode MS" panose="020B0604020202020204" pitchFamily="34" charset="-128"/>
                <a:hlinkClick r:id="rId2"/>
              </a:rPr>
              <a:t>mikej@mri.jhu.edu</a:t>
            </a:r>
            <a:r>
              <a:rPr lang="en-US" altLang="en-US" sz="2000" dirty="0">
                <a:latin typeface="Arial Unicode MS" panose="020B0604020202020204" pitchFamily="34" charset="-128"/>
              </a:rPr>
              <a:t>), Vladimir Braverman (vova@cs.jhu.edu)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9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6147</TotalTime>
  <Words>110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Arial Unicode MS</vt:lpstr>
      <vt:lpstr>Times New Roman</vt:lpstr>
      <vt:lpstr>Verdana</vt:lpstr>
      <vt:lpstr>CIS-Lecture</vt:lpstr>
      <vt:lpstr>NLP Extraction using Streaming Algorthims </vt:lpstr>
      <vt:lpstr>NLP Extraction using Streaming Algorthims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Alexis Cheng</cp:lastModifiedBy>
  <cp:revision>76</cp:revision>
  <cp:lastPrinted>1998-01-12T19:42:20Z</cp:lastPrinted>
  <dcterms:created xsi:type="dcterms:W3CDTF">2014-01-14T11:21:36Z</dcterms:created>
  <dcterms:modified xsi:type="dcterms:W3CDTF">2017-02-03T18:07:47Z</dcterms:modified>
</cp:coreProperties>
</file>