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8" r:id="rId2"/>
    <p:sldId id="275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2" d="100"/>
          <a:sy n="62" d="100"/>
        </p:scale>
        <p:origin x="37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23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12"/>
          <p:cNvGrpSpPr>
            <a:grpSpLocks/>
          </p:cNvGrpSpPr>
          <p:nvPr/>
        </p:nvGrpSpPr>
        <p:grpSpPr bwMode="auto">
          <a:xfrm>
            <a:off x="3302000" y="6477000"/>
            <a:ext cx="5842000" cy="381000"/>
            <a:chOff x="2080" y="4080"/>
            <a:chExt cx="3680" cy="240"/>
          </a:xfrm>
        </p:grpSpPr>
        <p:pic>
          <p:nvPicPr>
            <p:cNvPr id="1030" name="Picture 13" descr="ERCLogoSmallColor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589" y="4080"/>
              <a:ext cx="17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080" y="4118"/>
              <a:ext cx="34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b="1">
                  <a:solidFill>
                    <a:schemeClr val="bg2"/>
                  </a:solidFill>
                  <a:latin typeface="Arial" pitchFamily="-107" charset="0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>
                <a:latin typeface="Arial" pitchFamily="-107" charset="0"/>
              </a:rPr>
              <a:t>	</a:t>
            </a:r>
            <a:r>
              <a:rPr lang="en-US" sz="1000" dirty="0">
                <a:latin typeface="Times New Roman" pitchFamily="-107" charset="0"/>
              </a:rPr>
              <a:t>600.446/646 CIS2 Spring 2017</a:t>
            </a:r>
          </a:p>
          <a:p>
            <a:pPr marL="341313" indent="-341313">
              <a:defRPr/>
            </a:pPr>
            <a:r>
              <a:rPr lang="en-US" sz="1000" dirty="0">
                <a:latin typeface="Times New Roman" pitchFamily="-107" charset="0"/>
              </a:rPr>
              <a:t>	Copyright © R. H. Taylor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mikej@mri.jhu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NLP Extraction using Streaming </a:t>
            </a:r>
            <a:r>
              <a:rPr lang="en-US" sz="2000" dirty="0" err="1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Algorthims</a:t>
            </a:r>
            <a:b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endParaRPr lang="en-US" sz="2000" dirty="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609600"/>
            <a:ext cx="81534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Develop and extend our Data Streaming NLP work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What Students Will Do: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Program in C++ for developing a feature based learning system to extract features from medical records using the Count Sketch Algorithm. </a:t>
            </a:r>
          </a:p>
          <a:p>
            <a:pPr>
              <a:lnSpc>
                <a:spcPct val="90000"/>
              </a:lnSpc>
            </a:pP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Deliverables: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</a:rPr>
              <a:t>Extended the current code</a:t>
            </a:r>
          </a:p>
          <a:p>
            <a:pPr lvl="1"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</a:rPr>
              <a:t>Features can extracted and fed into </a:t>
            </a:r>
            <a:r>
              <a:rPr lang="en-US" sz="1900" dirty="0" err="1">
                <a:latin typeface="Verdana" pitchFamily="1" charset="0"/>
                <a:ea typeface="ＭＳ Ｐゴシック" pitchFamily="1" charset="-128"/>
              </a:rPr>
              <a:t>Tensorflow</a:t>
            </a:r>
            <a:r>
              <a:rPr lang="en-US" sz="1900" dirty="0">
                <a:latin typeface="Verdana" pitchFamily="1" charset="0"/>
                <a:ea typeface="ＭＳ Ｐゴシック" pitchFamily="1" charset="-128"/>
              </a:rPr>
              <a:t>, Deeplearning4j …</a:t>
            </a:r>
          </a:p>
          <a:p>
            <a:pPr lvl="1"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</a:rPr>
              <a:t>Visualize output at different layers and final stage.</a:t>
            </a:r>
          </a:p>
          <a:p>
            <a:pPr lvl="1"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</a:rPr>
              <a:t>Documentation of the code and operation</a:t>
            </a:r>
            <a:endParaRPr lang="en-US" sz="1800" dirty="0">
              <a:latin typeface="Verdana" pitchFamily="1" charset="0"/>
            </a:endParaRPr>
          </a:p>
          <a:p>
            <a:pPr>
              <a:lnSpc>
                <a:spcPct val="90000"/>
              </a:lnSpc>
            </a:pP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5490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03886"/>
            <a:ext cx="8610600" cy="609600"/>
          </a:xfrm>
        </p:spPr>
        <p:txBody>
          <a:bodyPr/>
          <a:lstStyle/>
          <a:p>
            <a: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NLP Extraction using Streaming </a:t>
            </a:r>
            <a:r>
              <a:rPr lang="en-US" sz="2000" dirty="0" err="1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Algorthims</a:t>
            </a:r>
            <a:b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endParaRPr lang="en-US" sz="2000" dirty="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5486400"/>
          </a:xfrm>
        </p:spPr>
        <p:txBody>
          <a:bodyPr/>
          <a:lstStyle/>
          <a:p>
            <a:pPr marL="457200" lvl="1" indent="0">
              <a:lnSpc>
                <a:spcPct val="90000"/>
              </a:lnSpc>
              <a:buNone/>
            </a:pPr>
            <a:r>
              <a:rPr lang="en-US" sz="2000" dirty="0">
                <a:latin typeface="Times New Roman" pitchFamily="1" charset="0"/>
              </a:rPr>
              <a:t> </a:t>
            </a:r>
            <a:r>
              <a:rPr lang="en-US" sz="1900" dirty="0">
                <a:latin typeface="Verdana" pitchFamily="1" charset="0"/>
              </a:rPr>
              <a:t> </a:t>
            </a:r>
            <a:endParaRPr lang="en-US" sz="1800" dirty="0">
              <a:latin typeface="Verdana" pitchFamily="1" charset="0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Size group: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One </a:t>
            </a:r>
          </a:p>
          <a:p>
            <a:pPr>
              <a:lnSpc>
                <a:spcPct val="90000"/>
              </a:lnSpc>
            </a:pPr>
            <a:endParaRPr lang="en-US" sz="19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Skills: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excellent programmer, C++, Python, </a:t>
            </a:r>
            <a:r>
              <a:rPr lang="en-US" sz="1900" dirty="0" err="1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Matlab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, knowledge of </a:t>
            </a:r>
            <a:r>
              <a:rPr lang="en-US" sz="1900" dirty="0" err="1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NNets</a:t>
            </a: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9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Mentors: </a:t>
            </a:r>
            <a:r>
              <a:rPr lang="en-US" altLang="en-US" sz="2000" dirty="0">
                <a:latin typeface="Arial Unicode MS" panose="020B0604020202020204" pitchFamily="34" charset="-128"/>
              </a:rPr>
              <a:t>Michael A. Jacobs (</a:t>
            </a:r>
            <a:r>
              <a:rPr lang="en-US" altLang="en-US" sz="2000" dirty="0">
                <a:latin typeface="Arial Unicode MS" panose="020B0604020202020204" pitchFamily="34" charset="-128"/>
                <a:hlinkClick r:id="rId2"/>
              </a:rPr>
              <a:t>mikej@mri.jhu.edu</a:t>
            </a:r>
            <a:r>
              <a:rPr lang="en-US" altLang="en-US" sz="2000" dirty="0">
                <a:latin typeface="Arial Unicode MS" panose="020B0604020202020204" pitchFamily="34" charset="-128"/>
              </a:rPr>
              <a:t>), Vladimir Braverman (vova@cs.jhu.edu)</a:t>
            </a:r>
            <a:endParaRPr lang="en-US" altLang="en-US" sz="44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endParaRPr lang="en-US" sz="19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9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6147</TotalTime>
  <Words>110</Words>
  <Application>Microsoft Office PowerPoint</Application>
  <PresentationFormat>On-screen Show (4:3)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Arial Unicode MS</vt:lpstr>
      <vt:lpstr>Times New Roman</vt:lpstr>
      <vt:lpstr>Verdana</vt:lpstr>
      <vt:lpstr>CIS-Lecture</vt:lpstr>
      <vt:lpstr>NLP Extraction using Streaming Algorthims </vt:lpstr>
      <vt:lpstr>NLP Extraction using Streaming Algorthims 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Alexis Cheng</cp:lastModifiedBy>
  <cp:revision>76</cp:revision>
  <cp:lastPrinted>1998-01-12T19:42:20Z</cp:lastPrinted>
  <dcterms:created xsi:type="dcterms:W3CDTF">2014-01-14T11:21:36Z</dcterms:created>
  <dcterms:modified xsi:type="dcterms:W3CDTF">2017-02-03T18:07:47Z</dcterms:modified>
</cp:coreProperties>
</file>