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5" d="100"/>
          <a:sy n="95" d="100"/>
        </p:scale>
        <p:origin x="58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1C-1BA6-415C-9A97-4FFA752992C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491D-52C2-4696-A530-1BE1745A7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6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1C-1BA6-415C-9A97-4FFA752992C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491D-52C2-4696-A530-1BE1745A7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6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1C-1BA6-415C-9A97-4FFA752992C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491D-52C2-4696-A530-1BE1745A7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9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1C-1BA6-415C-9A97-4FFA752992C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491D-52C2-4696-A530-1BE1745A7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4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1C-1BA6-415C-9A97-4FFA752992C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491D-52C2-4696-A530-1BE1745A7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2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1C-1BA6-415C-9A97-4FFA752992C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491D-52C2-4696-A530-1BE1745A7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9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1C-1BA6-415C-9A97-4FFA752992C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491D-52C2-4696-A530-1BE1745A7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7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1C-1BA6-415C-9A97-4FFA752992C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491D-52C2-4696-A530-1BE1745A7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1C-1BA6-415C-9A97-4FFA752992C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491D-52C2-4696-A530-1BE1745A7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1C-1BA6-415C-9A97-4FFA752992C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491D-52C2-4696-A530-1BE1745A7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5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1C-1BA6-415C-9A97-4FFA752992C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491D-52C2-4696-A530-1BE1745A7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57D1C-1BA6-415C-9A97-4FFA752992CE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4491D-52C2-4696-A530-1BE1745A7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ht@jhu.edu" TargetMode="External"/><Relationship Id="rId2" Type="http://schemas.openxmlformats.org/officeDocument/2006/relationships/hyperlink" Target="mailto:eboctor1@jhmi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evingilboy@jh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272" y="2036190"/>
            <a:ext cx="4410217" cy="3813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Robotic Ultrasound Assistance via “Hand-Over-Hand” Control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680" y="1838227"/>
            <a:ext cx="61415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Goal: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Improve the transparency of moving a 6-DOF US robot by hand via dual-force sensing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70C0"/>
                </a:solidFill>
              </a:rPr>
              <a:t>Significance:</a:t>
            </a:r>
            <a:endParaRPr lang="en-US" sz="24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Relieved wrist strain for sonographers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Improved biopsy </a:t>
            </a:r>
            <a:r>
              <a:rPr lang="en-US" sz="2400" dirty="0" smtClean="0"/>
              <a:t>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Important step on the way to advanced </a:t>
            </a:r>
            <a:r>
              <a:rPr lang="en-US" sz="2400" dirty="0" err="1" smtClean="0"/>
              <a:t>servoing</a:t>
            </a:r>
            <a:r>
              <a:rPr lang="en-US" sz="2400" dirty="0" smtClean="0"/>
              <a:t> mechanisms</a:t>
            </a:r>
          </a:p>
          <a:p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59188" y="5962433"/>
            <a:ext cx="53343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solidFill>
                  <a:srgbClr val="000000"/>
                </a:solidFill>
                <a:latin typeface="Open Sans" panose="020B0606030504020204" pitchFamily="34" charset="0"/>
              </a:rPr>
              <a:t>T. Fang, H. Zhang, R. Finocchi, R. Taylor and E. Boctor, "Force-assisted ultrasound imaging system through dual force sensing and admittance robot control", </a:t>
            </a:r>
            <a:r>
              <a:rPr lang="en-US" sz="1100" i="1" dirty="0">
                <a:solidFill>
                  <a:srgbClr val="000000"/>
                </a:solidFill>
                <a:latin typeface="Open Sans" panose="020B0606030504020204" pitchFamily="34" charset="0"/>
              </a:rPr>
              <a:t>International Journal of Computer Assisted Radiology and Surgery</a:t>
            </a:r>
            <a:r>
              <a:rPr lang="en-US" sz="1100" dirty="0">
                <a:solidFill>
                  <a:srgbClr val="000000"/>
                </a:solidFill>
                <a:latin typeface="Open Sans" panose="020B0606030504020204" pitchFamily="34" charset="0"/>
              </a:rPr>
              <a:t>, vol. 12, no. 6, pp. 983-991, 2017. Available: </a:t>
            </a:r>
            <a:r>
              <a:rPr lang="en-US" sz="11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10.1007/s11548-017-1566-9.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7991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-2102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n-lt"/>
              </a:rPr>
              <a:t>Robotic Ultrasound Assistance via “Hand-Over-Hand” Control</a:t>
            </a:r>
            <a:endParaRPr lang="en-US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680" y="905987"/>
            <a:ext cx="9921712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Minimal Deliverable: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Interface</a:t>
            </a:r>
            <a:r>
              <a:rPr lang="en-US" sz="2000" dirty="0" smtClean="0"/>
              <a:t> with robot and dual force sensors to collect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Implement </a:t>
            </a:r>
            <a:r>
              <a:rPr lang="en-US" sz="2000" b="1" dirty="0" smtClean="0"/>
              <a:t>rudimentary admittance control</a:t>
            </a:r>
          </a:p>
          <a:p>
            <a:endParaRPr lang="en-US" sz="11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Expected Deliverable: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Implement </a:t>
            </a:r>
            <a:r>
              <a:rPr lang="en-US" sz="2000" b="1" dirty="0" smtClean="0"/>
              <a:t>improved</a:t>
            </a:r>
            <a:r>
              <a:rPr lang="en-US" sz="2000" dirty="0" smtClean="0"/>
              <a:t> </a:t>
            </a:r>
            <a:r>
              <a:rPr lang="en-US" sz="2000" b="1" dirty="0" smtClean="0"/>
              <a:t>admittance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Quantitatively evaluate </a:t>
            </a:r>
            <a:r>
              <a:rPr lang="en-US" sz="2000" dirty="0" smtClean="0"/>
              <a:t>achieved “transparency”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Have sonographers trial and </a:t>
            </a:r>
            <a:r>
              <a:rPr lang="en-US" sz="2000" b="1" dirty="0" smtClean="0"/>
              <a:t>qualitatively evaluate </a:t>
            </a:r>
            <a:r>
              <a:rPr lang="en-US" sz="2000" dirty="0" smtClean="0"/>
              <a:t>the device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endParaRPr lang="en-US" sz="1100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Potential Maximum Deliverables: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Virtual fixtures </a:t>
            </a:r>
            <a:r>
              <a:rPr lang="en-US" sz="2000" dirty="0" smtClean="0"/>
              <a:t>(aid in synthetic aperture, tomography)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Investigate </a:t>
            </a:r>
            <a:r>
              <a:rPr lang="en-US" sz="2000" b="1" dirty="0" smtClean="0"/>
              <a:t>respiratory gating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Explore </a:t>
            </a:r>
            <a:r>
              <a:rPr lang="en-US" sz="2000" b="1" dirty="0" smtClean="0"/>
              <a:t>basic </a:t>
            </a:r>
            <a:r>
              <a:rPr lang="en-US" sz="2000" b="1" dirty="0" err="1" smtClean="0"/>
              <a:t>servoing</a:t>
            </a:r>
            <a:r>
              <a:rPr lang="en-US" sz="2000" b="1" dirty="0" smtClean="0"/>
              <a:t> </a:t>
            </a:r>
            <a:r>
              <a:rPr lang="en-US" sz="2000" dirty="0" smtClean="0"/>
              <a:t>while maintaining force profile</a:t>
            </a:r>
          </a:p>
          <a:p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Skills:</a:t>
            </a:r>
            <a:endParaRPr lang="en-US" sz="20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C++, ROS, control system design, mechanical fabrication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 smtClean="0">
                <a:solidFill>
                  <a:srgbClr val="0070C0"/>
                </a:solidFill>
              </a:rPr>
              <a:t>Advising &amp; Contact: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Dr. Emad Boctor (</a:t>
            </a:r>
            <a:r>
              <a:rPr lang="en-US" sz="2000" dirty="0" smtClean="0">
                <a:hlinkClick r:id="rId2"/>
              </a:rPr>
              <a:t>eboctor1@jhmi.edu</a:t>
            </a:r>
            <a:r>
              <a:rPr lang="en-US" sz="2000" dirty="0" smtClean="0"/>
              <a:t>), Dr. Russell Taylor (</a:t>
            </a:r>
            <a:r>
              <a:rPr lang="en-US" sz="2000" dirty="0" smtClean="0">
                <a:hlinkClick r:id="rId3"/>
              </a:rPr>
              <a:t>rht@jhu.edu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Kevin Gilboy (</a:t>
            </a:r>
            <a:r>
              <a:rPr lang="en-US" sz="2000" dirty="0" smtClean="0">
                <a:hlinkClick r:id="rId4"/>
              </a:rPr>
              <a:t>kevingilboy@jhu.edu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72884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177</Words>
  <Application>Microsoft Office PowerPoint</Application>
  <PresentationFormat>Widescreen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Office Theme</vt:lpstr>
      <vt:lpstr>Robotic Ultrasound Assistance via “Hand-Over-Hand” Control</vt:lpstr>
      <vt:lpstr>Robotic Ultrasound Assistance via “Hand-Over-Hand” Control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 Ultrasound Assistance via “Hand-Over-Hand” Control</dc:title>
  <dc:creator>Kevin Gilboy</dc:creator>
  <cp:lastModifiedBy>Kevin Gilboy</cp:lastModifiedBy>
  <cp:revision>4</cp:revision>
  <dcterms:created xsi:type="dcterms:W3CDTF">2019-01-26T15:40:37Z</dcterms:created>
  <dcterms:modified xsi:type="dcterms:W3CDTF">2019-01-26T16:03:53Z</dcterms:modified>
</cp:coreProperties>
</file>