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2" r:id="rId4"/>
    <p:sldMasterId id="2147484007" r:id="rId5"/>
    <p:sldMasterId id="2147484050" r:id="rId6"/>
  </p:sldMasterIdLst>
  <p:notesMasterIdLst>
    <p:notesMasterId r:id="rId26"/>
  </p:notesMasterIdLst>
  <p:handoutMasterIdLst>
    <p:handoutMasterId r:id="rId27"/>
  </p:handoutMasterIdLst>
  <p:sldIdLst>
    <p:sldId id="768" r:id="rId7"/>
    <p:sldId id="703" r:id="rId8"/>
    <p:sldId id="770" r:id="rId9"/>
    <p:sldId id="710" r:id="rId10"/>
    <p:sldId id="704" r:id="rId11"/>
    <p:sldId id="775" r:id="rId12"/>
    <p:sldId id="773" r:id="rId13"/>
    <p:sldId id="774" r:id="rId14"/>
    <p:sldId id="772" r:id="rId15"/>
    <p:sldId id="771" r:id="rId16"/>
    <p:sldId id="777" r:id="rId17"/>
    <p:sldId id="782" r:id="rId18"/>
    <p:sldId id="776" r:id="rId19"/>
    <p:sldId id="778" r:id="rId20"/>
    <p:sldId id="781" r:id="rId21"/>
    <p:sldId id="700" r:id="rId22"/>
    <p:sldId id="780" r:id="rId23"/>
    <p:sldId id="706" r:id="rId24"/>
    <p:sldId id="256"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pos="5472" userDrawn="1">
          <p15:clr>
            <a:srgbClr val="A4A3A4"/>
          </p15:clr>
        </p15:guide>
        <p15:guide id="4" pos="288" userDrawn="1">
          <p15:clr>
            <a:srgbClr val="A4A3A4"/>
          </p15:clr>
        </p15:guide>
        <p15:guide id="5" orient="horz" pos="270" userDrawn="1">
          <p15:clr>
            <a:srgbClr val="A4A3A4"/>
          </p15:clr>
        </p15:guide>
        <p15:guide id="6" orient="horz" pos="29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CE5"/>
    <a:srgbClr val="092C74"/>
    <a:srgbClr val="2E2E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5728" autoAdjust="0"/>
  </p:normalViewPr>
  <p:slideViewPr>
    <p:cSldViewPr snapToGrid="0" showGuides="1">
      <p:cViewPr>
        <p:scale>
          <a:sx n="122" d="100"/>
          <a:sy n="122" d="100"/>
        </p:scale>
        <p:origin x="1400" y="672"/>
      </p:cViewPr>
      <p:guideLst>
        <p:guide orient="horz" pos="1620"/>
        <p:guide pos="2880"/>
        <p:guide pos="5472"/>
        <p:guide pos="288"/>
        <p:guide orient="horz" pos="270"/>
        <p:guide orient="horz" pos="2988"/>
      </p:guideLst>
    </p:cSldViewPr>
  </p:slideViewPr>
  <p:outlineViewPr>
    <p:cViewPr>
      <p:scale>
        <a:sx n="33" d="100"/>
        <a:sy n="33" d="100"/>
      </p:scale>
      <p:origin x="0" y="-32898"/>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5F52E7-5C0C-456C-BBFC-C078470C52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B3811CF-080A-4CC5-86EF-B43E625A90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6FAD2F-3255-4D6B-B7D0-3AD777FD6E16}" type="datetimeFigureOut">
              <a:rPr lang="en-US" smtClean="0"/>
              <a:t>4/19/23</a:t>
            </a:fld>
            <a:endParaRPr lang="en-US"/>
          </a:p>
        </p:txBody>
      </p:sp>
      <p:sp>
        <p:nvSpPr>
          <p:cNvPr id="4" name="Footer Placeholder 3">
            <a:extLst>
              <a:ext uri="{FF2B5EF4-FFF2-40B4-BE49-F238E27FC236}">
                <a16:creationId xmlns:a16="http://schemas.microsoft.com/office/drawing/2014/main" id="{B0227A20-36C9-4A9B-80F5-C901AEE117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07B264A-566F-4D57-AA83-B2D4076BB1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DB7DCB-9EC0-4793-8462-68AC0ED491CA}" type="slidenum">
              <a:rPr lang="en-US" smtClean="0"/>
              <a:t>‹#›</a:t>
            </a:fld>
            <a:endParaRPr lang="en-US"/>
          </a:p>
        </p:txBody>
      </p:sp>
    </p:spTree>
    <p:extLst>
      <p:ext uri="{BB962C8B-B14F-4D97-AF65-F5344CB8AC3E}">
        <p14:creationId xmlns:p14="http://schemas.microsoft.com/office/powerpoint/2010/main" val="1767196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A7F51-485C-4411-96B4-8DBF10CDD334}" type="datetimeFigureOut">
              <a:rPr lang="en-US" smtClean="0"/>
              <a:t>4/19/23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79F371-3862-4534-BA58-4E7EFD6CBEB2}" type="slidenum">
              <a:rPr lang="en-US" smtClean="0"/>
              <a:t>‹#›</a:t>
            </a:fld>
            <a:endParaRPr lang="en-US"/>
          </a:p>
        </p:txBody>
      </p:sp>
    </p:spTree>
    <p:extLst>
      <p:ext uri="{BB962C8B-B14F-4D97-AF65-F5344CB8AC3E}">
        <p14:creationId xmlns:p14="http://schemas.microsoft.com/office/powerpoint/2010/main" val="411810487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D9C3A12-1E0F-412B-B376-8089A55D946C}" type="slidenum">
              <a:rPr kumimoji="0" lang="uk-U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3</a:t>
            </a:fld>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11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D9C3A12-1E0F-412B-B376-8089A55D946C}" type="slidenum">
              <a:rPr kumimoji="0" lang="uk-U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9</a:t>
            </a:fld>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73848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Dark Blue">
    <p:spTree>
      <p:nvGrpSpPr>
        <p:cNvPr id="1" name=""/>
        <p:cNvGrpSpPr/>
        <p:nvPr/>
      </p:nvGrpSpPr>
      <p:grpSpPr>
        <a:xfrm>
          <a:off x="0" y="0"/>
          <a:ext cx="0" cy="0"/>
          <a:chOff x="0" y="0"/>
          <a:chExt cx="0" cy="0"/>
        </a:xfrm>
      </p:grpSpPr>
      <p:pic>
        <p:nvPicPr>
          <p:cNvPr id="2" name="Picture 18" descr="Medical History Moment - The Founding of Johns Hopkins University ...">
            <a:extLst>
              <a:ext uri="{FF2B5EF4-FFF2-40B4-BE49-F238E27FC236}">
                <a16:creationId xmlns:a16="http://schemas.microsoft.com/office/drawing/2014/main" id="{268DE600-90A7-4B6B-BFFA-EA2C6E80718E}"/>
              </a:ext>
            </a:extLst>
          </p:cNvPr>
          <p:cNvPicPr>
            <a:picLocks noChangeAspect="1" noChangeArrowheads="1"/>
          </p:cNvPicPr>
          <p:nvPr userDrawn="1"/>
        </p:nvPicPr>
        <p:blipFill rotWithShape="1">
          <a:blip r:embed="rId2">
            <a:grayscl/>
            <a:extLst>
              <a:ext uri="{BEBA8EAE-BF5A-486C-A8C5-ECC9F3942E4B}">
                <a14:imgProps xmlns:a14="http://schemas.microsoft.com/office/drawing/2010/main">
                  <a14:imgLayer r:embed="rId3">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t="7786" b="778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13">
            <a:extLst>
              <a:ext uri="{FF2B5EF4-FFF2-40B4-BE49-F238E27FC236}">
                <a16:creationId xmlns:a16="http://schemas.microsoft.com/office/drawing/2014/main" id="{EBA27004-3833-43ED-82E9-6895434B895C}"/>
              </a:ext>
            </a:extLst>
          </p:cNvPr>
          <p:cNvSpPr>
            <a:spLocks/>
          </p:cNvSpPr>
          <p:nvPr userDrawn="1"/>
        </p:nvSpPr>
        <p:spPr bwMode="auto">
          <a:xfrm rot="10800000">
            <a:off x="-2" y="-3"/>
            <a:ext cx="9144001" cy="5143499"/>
          </a:xfrm>
          <a:prstGeom prst="rect">
            <a:avLst/>
          </a:prstGeom>
          <a:solidFill>
            <a:schemeClr val="tx2">
              <a:alpha val="85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WSE Logo">
            <a:extLst>
              <a:ext uri="{FF2B5EF4-FFF2-40B4-BE49-F238E27FC236}">
                <a16:creationId xmlns:a16="http://schemas.microsoft.com/office/drawing/2014/main" id="{5F610272-EE8A-4752-A390-42C726F6D241}"/>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3149" t="29483" r="13581" b="28303"/>
          <a:stretch/>
        </p:blipFill>
        <p:spPr>
          <a:xfrm>
            <a:off x="6298808" y="447090"/>
            <a:ext cx="2377440" cy="621421"/>
          </a:xfrm>
          <a:prstGeom prst="rect">
            <a:avLst/>
          </a:prstGeom>
        </p:spPr>
      </p:pic>
      <p:sp>
        <p:nvSpPr>
          <p:cNvPr id="6" name="Course Title">
            <a:extLst>
              <a:ext uri="{FF2B5EF4-FFF2-40B4-BE49-F238E27FC236}">
                <a16:creationId xmlns:a16="http://schemas.microsoft.com/office/drawing/2014/main" id="{A43E8622-AA5C-40CF-A3A0-8B2BF9D75025}"/>
              </a:ext>
            </a:extLst>
          </p:cNvPr>
          <p:cNvSpPr>
            <a:spLocks noGrp="1"/>
          </p:cNvSpPr>
          <p:nvPr>
            <p:ph type="title" hasCustomPrompt="1"/>
          </p:nvPr>
        </p:nvSpPr>
        <p:spPr>
          <a:xfrm>
            <a:off x="467751" y="2240842"/>
            <a:ext cx="8208498" cy="544124"/>
          </a:xfrm>
          <a:prstGeom prst="rect">
            <a:avLst/>
          </a:prstGeom>
        </p:spPr>
        <p:txBody>
          <a:bodyPr vert="horz" lIns="91440" tIns="45720" rIns="91440" bIns="45720" rtlCol="0" anchor="ctr">
            <a:normAutofit/>
          </a:bodyPr>
          <a:lstStyle>
            <a:lvl1pPr>
              <a:defRPr sz="4125"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course title</a:t>
            </a:r>
          </a:p>
        </p:txBody>
      </p:sp>
      <p:sp>
        <p:nvSpPr>
          <p:cNvPr id="7" name="Lecture Title">
            <a:extLst>
              <a:ext uri="{FF2B5EF4-FFF2-40B4-BE49-F238E27FC236}">
                <a16:creationId xmlns:a16="http://schemas.microsoft.com/office/drawing/2014/main" id="{DE1C7E4D-69CB-4F79-9436-E0466B26FBBF}"/>
              </a:ext>
            </a:extLst>
          </p:cNvPr>
          <p:cNvSpPr>
            <a:spLocks noGrp="1"/>
          </p:cNvSpPr>
          <p:nvPr>
            <p:ph type="body" sz="quarter" idx="10" hasCustomPrompt="1"/>
          </p:nvPr>
        </p:nvSpPr>
        <p:spPr>
          <a:xfrm>
            <a:off x="467749" y="2784966"/>
            <a:ext cx="8219053" cy="366706"/>
          </a:xfrm>
          <a:prstGeom prst="rect">
            <a:avLst/>
          </a:prstGeom>
        </p:spPr>
        <p:txBody>
          <a:bodyPr>
            <a:normAutofit/>
          </a:bodyPr>
          <a:lstStyle>
            <a:lvl1pPr marL="0" indent="0">
              <a:buNone/>
              <a:defRPr sz="225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add lecture title</a:t>
            </a:r>
          </a:p>
        </p:txBody>
      </p:sp>
    </p:spTree>
    <p:extLst>
      <p:ext uri="{BB962C8B-B14F-4D97-AF65-F5344CB8AC3E}">
        <p14:creationId xmlns:p14="http://schemas.microsoft.com/office/powerpoint/2010/main" val="3293272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99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End Slide - Light Blu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61522A75-C6E1-4A35-AEF4-3058F787B06D}"/>
              </a:ext>
            </a:extLst>
          </p:cNvPr>
          <p:cNvSpPr>
            <a:spLocks noGrp="1"/>
          </p:cNvSpPr>
          <p:nvPr>
            <p:ph type="title" hasCustomPrompt="1"/>
          </p:nvPr>
        </p:nvSpPr>
        <p:spPr>
          <a:xfrm>
            <a:off x="529290" y="-938619"/>
            <a:ext cx="8085415" cy="876185"/>
          </a:xfrm>
          <a:prstGeom prst="rect">
            <a:avLst/>
          </a:prstGeom>
        </p:spPr>
        <p:txBody>
          <a:bodyPr anchor="ctr"/>
          <a:lstStyle>
            <a:lvl1pPr>
              <a:defRPr sz="3000" b="1">
                <a:solidFill>
                  <a:schemeClr val="tx2"/>
                </a:solidFill>
              </a:defRPr>
            </a:lvl1pPr>
          </a:lstStyle>
          <a:p>
            <a:r>
              <a:rPr lang="en-US" dirty="0"/>
              <a:t>Copyright The Johns Hopkins University 2022. All rights reserved.</a:t>
            </a:r>
          </a:p>
        </p:txBody>
      </p:sp>
      <p:pic>
        <p:nvPicPr>
          <p:cNvPr id="8" name="Picture 18">
            <a:extLst>
              <a:ext uri="{FF2B5EF4-FFF2-40B4-BE49-F238E27FC236}">
                <a16:creationId xmlns:a16="http://schemas.microsoft.com/office/drawing/2014/main" id="{6A3B47A9-9AB9-4359-A67A-4A3EC54C4887}"/>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grayscl/>
            <a:extLst>
              <a:ext uri="{BEBA8EAE-BF5A-486C-A8C5-ECC9F3942E4B}">
                <a14:imgProps xmlns:a14="http://schemas.microsoft.com/office/drawing/2010/main">
                  <a14:imgLayer r:embed="rId3">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t="7786" b="778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13">
            <a:extLst>
              <a:ext uri="{FF2B5EF4-FFF2-40B4-BE49-F238E27FC236}">
                <a16:creationId xmlns:a16="http://schemas.microsoft.com/office/drawing/2014/main" id="{6A59C72E-C9CB-418F-981E-D5C3438A0826}"/>
              </a:ext>
              <a:ext uri="{C183D7F6-B498-43B3-948B-1728B52AA6E4}">
                <adec:decorative xmlns:adec="http://schemas.microsoft.com/office/drawing/2017/decorative" val="1"/>
              </a:ext>
            </a:extLst>
          </p:cNvPr>
          <p:cNvSpPr>
            <a:spLocks/>
          </p:cNvSpPr>
          <p:nvPr userDrawn="1"/>
        </p:nvSpPr>
        <p:spPr bwMode="auto">
          <a:xfrm rot="10800000">
            <a:off x="-2" y="-3"/>
            <a:ext cx="9144001" cy="5143499"/>
          </a:xfrm>
          <a:prstGeom prst="rect">
            <a:avLst/>
          </a:prstGeom>
          <a:gradFill flip="none" rotWithShape="1">
            <a:gsLst>
              <a:gs pos="0">
                <a:srgbClr val="69ACE5">
                  <a:alpha val="85000"/>
                </a:srgbClr>
              </a:gs>
              <a:gs pos="75000">
                <a:srgbClr val="3B6FAF">
                  <a:alpha val="85000"/>
                </a:srgbClr>
              </a:gs>
            </a:gsLst>
            <a:lin ang="10800000" scaled="1"/>
            <a:tileRect/>
          </a:gra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WSE Logo">
            <a:extLst>
              <a:ext uri="{FF2B5EF4-FFF2-40B4-BE49-F238E27FC236}">
                <a16:creationId xmlns:a16="http://schemas.microsoft.com/office/drawing/2014/main" id="{73EE76B3-19B8-4A4F-9962-98EBF35D9275}"/>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5642" t="22639" r="15939" b="21111"/>
          <a:stretch/>
        </p:blipFill>
        <p:spPr>
          <a:xfrm>
            <a:off x="2584969" y="1417162"/>
            <a:ext cx="3974062" cy="2309176"/>
          </a:xfrm>
          <a:prstGeom prst="rect">
            <a:avLst/>
          </a:prstGeom>
        </p:spPr>
      </p:pic>
      <p:sp>
        <p:nvSpPr>
          <p:cNvPr id="5" name="Rectangle 4">
            <a:extLst>
              <a:ext uri="{FF2B5EF4-FFF2-40B4-BE49-F238E27FC236}">
                <a16:creationId xmlns:a16="http://schemas.microsoft.com/office/drawing/2014/main" id="{1146C736-D135-449F-AC2D-8C9ACCE3507D}"/>
              </a:ext>
            </a:extLst>
          </p:cNvPr>
          <p:cNvSpPr/>
          <p:nvPr userDrawn="1"/>
        </p:nvSpPr>
        <p:spPr>
          <a:xfrm>
            <a:off x="0" y="4727386"/>
            <a:ext cx="9144000" cy="217090"/>
          </a:xfrm>
          <a:prstGeom prst="rect">
            <a:avLst/>
          </a:prstGeom>
        </p:spPr>
        <p:txBody>
          <a:bodyPr wrap="square" lIns="81639" tIns="40820" rIns="81639" bIns="40820">
            <a:spAutoFit/>
          </a:bodyPr>
          <a:lstStyle/>
          <a:p>
            <a:pPr algn="ctr"/>
            <a:r>
              <a:rPr lang="en-US" sz="875" dirty="0">
                <a:solidFill>
                  <a:schemeClr val="bg1"/>
                </a:solidFill>
                <a:latin typeface="Arial"/>
                <a:cs typeface="Arial"/>
              </a:rPr>
              <a:t>© The Johns Hopkins University 2023, All Rights Reserved.</a:t>
            </a:r>
          </a:p>
        </p:txBody>
      </p:sp>
    </p:spTree>
    <p:extLst>
      <p:ext uri="{BB962C8B-B14F-4D97-AF65-F5344CB8AC3E}">
        <p14:creationId xmlns:p14="http://schemas.microsoft.com/office/powerpoint/2010/main" val="3226012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1">
    <p:bg>
      <p:bgPr>
        <a:solidFill>
          <a:srgbClr val="154780"/>
        </a:solidFill>
        <a:effectLst/>
      </p:bgPr>
    </p:bg>
    <p:spTree>
      <p:nvGrpSpPr>
        <p:cNvPr id="1" name=""/>
        <p:cNvGrpSpPr/>
        <p:nvPr/>
      </p:nvGrpSpPr>
      <p:grpSpPr>
        <a:xfrm>
          <a:off x="0" y="0"/>
          <a:ext cx="0" cy="0"/>
          <a:chOff x="0" y="0"/>
          <a:chExt cx="0" cy="0"/>
        </a:xfrm>
      </p:grpSpPr>
      <p:sp>
        <p:nvSpPr>
          <p:cNvPr id="10" name="Title"/>
          <p:cNvSpPr>
            <a:spLocks noGrp="1" noChangeArrowheads="1"/>
          </p:cNvSpPr>
          <p:nvPr>
            <p:ph type="ctrTitle" hasCustomPrompt="1"/>
            <p:custDataLst>
              <p:tags r:id="rId1"/>
            </p:custDataLst>
          </p:nvPr>
        </p:nvSpPr>
        <p:spPr bwMode="auto">
          <a:xfrm>
            <a:off x="271464" y="1958025"/>
            <a:ext cx="6298670" cy="1101329"/>
          </a:xfrm>
          <a:prstGeom prst="rect">
            <a:avLst/>
          </a:prstGeom>
          <a:noFill/>
          <a:ln>
            <a:miter lim="800000"/>
            <a:headEnd/>
            <a:tailEnd/>
          </a:ln>
        </p:spPr>
        <p:txBody>
          <a:bodyPr lIns="91418" tIns="45710" rIns="91418" bIns="45710" anchor="b">
            <a:normAutofit/>
          </a:bodyPr>
          <a:lstStyle>
            <a:lvl1pPr>
              <a:defRPr sz="2800">
                <a:latin typeface="Calibri"/>
                <a:cs typeface="Calibri"/>
              </a:defRPr>
            </a:lvl1pPr>
          </a:lstStyle>
          <a:p>
            <a:r>
              <a:rPr lang="en-US"/>
              <a:t>Click to add presentation title</a:t>
            </a:r>
          </a:p>
        </p:txBody>
      </p:sp>
      <p:sp>
        <p:nvSpPr>
          <p:cNvPr id="6" name="Faculty Name"/>
          <p:cNvSpPr>
            <a:spLocks noGrp="1" noChangeArrowheads="1"/>
          </p:cNvSpPr>
          <p:nvPr>
            <p:ph type="subTitle" idx="1" hasCustomPrompt="1"/>
            <p:custDataLst>
              <p:tags r:id="rId2"/>
            </p:custDataLst>
          </p:nvPr>
        </p:nvSpPr>
        <p:spPr bwMode="auto">
          <a:xfrm>
            <a:off x="411481" y="3287713"/>
            <a:ext cx="7024370" cy="1070928"/>
          </a:xfrm>
          <a:prstGeom prst="rect">
            <a:avLst/>
          </a:prstGeom>
          <a:noFill/>
          <a:ln>
            <a:noFill/>
            <a:miter lim="800000"/>
            <a:headEnd/>
            <a:tailEnd/>
          </a:ln>
        </p:spPr>
        <p:txBody>
          <a:bodyPr lIns="91429" tIns="45715" rIns="91429" bIns="45715"/>
          <a:lstStyle>
            <a:lvl1pPr marL="0" indent="0" algn="r">
              <a:spcBef>
                <a:spcPct val="0"/>
              </a:spcBef>
              <a:buFont typeface="Wingdings" pitchFamily="-84" charset="2"/>
              <a:buNone/>
              <a:defRPr sz="2000" baseline="0">
                <a:solidFill>
                  <a:srgbClr val="FFE0B3"/>
                </a:solidFill>
                <a:latin typeface="Calibri"/>
                <a:cs typeface="Calibri"/>
              </a:defRPr>
            </a:lvl1pPr>
          </a:lstStyle>
          <a:p>
            <a:r>
              <a:rPr lang="en-US"/>
              <a:t>Click to add faculty name</a:t>
            </a:r>
          </a:p>
        </p:txBody>
      </p:sp>
      <p:sp>
        <p:nvSpPr>
          <p:cNvPr id="7" name="Faculty Photo"/>
          <p:cNvSpPr>
            <a:spLocks noGrp="1"/>
          </p:cNvSpPr>
          <p:nvPr>
            <p:ph type="pic" sz="quarter" idx="11" hasCustomPrompt="1"/>
          </p:nvPr>
        </p:nvSpPr>
        <p:spPr>
          <a:xfrm>
            <a:off x="7493288" y="3287713"/>
            <a:ext cx="1371600" cy="1371600"/>
          </a:xfrm>
          <a:prstGeom prst="rect">
            <a:avLst/>
          </a:prstGeom>
          <a:ln w="12700" cap="flat" cmpd="sng" algn="ctr">
            <a:solidFill>
              <a:srgbClr val="FFFFFF"/>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a:t>Drag image to placeholder or click icon to add</a:t>
            </a:r>
          </a:p>
        </p:txBody>
      </p:sp>
      <p:sp>
        <p:nvSpPr>
          <p:cNvPr id="3" name="Text Placeholder 1"/>
          <p:cNvSpPr>
            <a:spLocks noGrp="1"/>
          </p:cNvSpPr>
          <p:nvPr>
            <p:ph type="body" sz="quarter" idx="12" hasCustomPrompt="1"/>
          </p:nvPr>
        </p:nvSpPr>
        <p:spPr>
          <a:xfrm>
            <a:off x="271464" y="4659313"/>
            <a:ext cx="6318250" cy="396240"/>
          </a:xfrm>
          <a:ln>
            <a:noFill/>
          </a:ln>
        </p:spPr>
        <p:txBody>
          <a:bodyPr anchor="b">
            <a:noAutofit/>
          </a:bodyPr>
          <a:lstStyle>
            <a:lvl1pPr marL="0" indent="0">
              <a:buNone/>
              <a:defRPr sz="1400" i="1"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credits for others who contributed to this presentation</a:t>
            </a:r>
          </a:p>
        </p:txBody>
      </p:sp>
      <p:cxnSp>
        <p:nvCxnSpPr>
          <p:cNvPr id="9" name="Straight Connector 1"/>
          <p:cNvCxnSpPr>
            <a:cxnSpLocks noChangeShapeType="1"/>
          </p:cNvCxnSpPr>
          <p:nvPr/>
        </p:nvCxnSpPr>
        <p:spPr bwMode="auto">
          <a:xfrm>
            <a:off x="252414" y="3165475"/>
            <a:ext cx="6564947" cy="0"/>
          </a:xfrm>
          <a:prstGeom prst="line">
            <a:avLst/>
          </a:prstGeom>
          <a:noFill/>
          <a:ln w="9525">
            <a:solidFill>
              <a:srgbClr val="FFFFFF"/>
            </a:solidFill>
            <a:round/>
            <a:headEnd type="none" w="sm" len="sm"/>
            <a:tailEnd type="none" w="sm" len="sm"/>
          </a:ln>
        </p:spPr>
      </p:cxnSp>
      <p:pic>
        <p:nvPicPr>
          <p:cNvPr id="11" name="Picture 10" descr="JHU logo with text: Johns Hopkins Universit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208"/>
            <a:ext cx="2676957" cy="1624392"/>
          </a:xfrm>
          <a:prstGeom prst="rect">
            <a:avLst/>
          </a:prstGeom>
        </p:spPr>
      </p:pic>
      <p:pic>
        <p:nvPicPr>
          <p:cNvPr id="12" name="Picture 11" descr="Watermark of Johns Hopkins University shield logo."/>
          <p:cNvPicPr>
            <a:picLocks noChangeAspect="1"/>
          </p:cNvPicPr>
          <p:nvPr/>
        </p:nvPicPr>
        <p:blipFill>
          <a:blip r:embed="rId5"/>
          <a:stretch>
            <a:fillRect/>
          </a:stretch>
        </p:blipFill>
        <p:spPr>
          <a:xfrm>
            <a:off x="4885087" y="146879"/>
            <a:ext cx="5394098" cy="5827201"/>
          </a:xfrm>
          <a:prstGeom prst="rect">
            <a:avLst/>
          </a:prstGeom>
        </p:spPr>
      </p:pic>
    </p:spTree>
    <p:extLst>
      <p:ext uri="{BB962C8B-B14F-4D97-AF65-F5344CB8AC3E}">
        <p14:creationId xmlns:p14="http://schemas.microsoft.com/office/powerpoint/2010/main" val="446658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 Items and Text -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D8B841-262A-4B03-B51F-86A89C000090}"/>
              </a:ext>
              <a:ext uri="{C183D7F6-B498-43B3-948B-1728B52AA6E4}">
                <adec:decorative xmlns:adec="http://schemas.microsoft.com/office/drawing/2017/decorative" val="1"/>
              </a:ext>
            </a:extLst>
          </p:cNvPr>
          <p:cNvSpPr/>
          <p:nvPr userDrawn="1"/>
        </p:nvSpPr>
        <p:spPr>
          <a:xfrm>
            <a:off x="0" y="1322279"/>
            <a:ext cx="9144000" cy="2743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685835"/>
            <a:endParaRPr lang="uk-UA" sz="1400">
              <a:solidFill>
                <a:srgbClr val="F2F2F5"/>
              </a:solidFill>
              <a:latin typeface="Roboto"/>
            </a:endParaRPr>
          </a:p>
        </p:txBody>
      </p:sp>
      <p:sp>
        <p:nvSpPr>
          <p:cNvPr id="16" name="Rectangle 15">
            <a:extLst>
              <a:ext uri="{FF2B5EF4-FFF2-40B4-BE49-F238E27FC236}">
                <a16:creationId xmlns:a16="http://schemas.microsoft.com/office/drawing/2014/main" id="{3582B397-6BB2-4E5C-A669-F186A3D523FA}"/>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Title">
            <a:extLst>
              <a:ext uri="{FF2B5EF4-FFF2-40B4-BE49-F238E27FC236}">
                <a16:creationId xmlns:a16="http://schemas.microsoft.com/office/drawing/2014/main" id="{4AD5310A-E63C-46AA-841F-B738FFBFC092}"/>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18" name="Item 1 Title">
            <a:extLst>
              <a:ext uri="{FF2B5EF4-FFF2-40B4-BE49-F238E27FC236}">
                <a16:creationId xmlns:a16="http://schemas.microsoft.com/office/drawing/2014/main" id="{5CE35401-0622-4F68-B52B-0F9A26D1D1FC}"/>
              </a:ext>
            </a:extLst>
          </p:cNvPr>
          <p:cNvSpPr>
            <a:spLocks noGrp="1"/>
          </p:cNvSpPr>
          <p:nvPr>
            <p:ph type="body" sz="quarter" idx="10" hasCustomPrompt="1"/>
          </p:nvPr>
        </p:nvSpPr>
        <p:spPr>
          <a:xfrm>
            <a:off x="592988" y="2118249"/>
            <a:ext cx="2101790" cy="316948"/>
          </a:xfrm>
          <a:prstGeom prst="rect">
            <a:avLst/>
          </a:prstGeom>
        </p:spPr>
        <p:txBody>
          <a:bodyPr>
            <a:noAutofit/>
          </a:bodyPr>
          <a:lstStyle>
            <a:lvl1pPr marL="0" indent="0" algn="ctr">
              <a:buNone/>
              <a:defRPr sz="20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Item Title</a:t>
            </a:r>
          </a:p>
        </p:txBody>
      </p:sp>
      <p:sp>
        <p:nvSpPr>
          <p:cNvPr id="19" name="Item 1 Text">
            <a:extLst>
              <a:ext uri="{FF2B5EF4-FFF2-40B4-BE49-F238E27FC236}">
                <a16:creationId xmlns:a16="http://schemas.microsoft.com/office/drawing/2014/main" id="{719B202F-5339-48FA-88EA-2887B53BB132}"/>
              </a:ext>
            </a:extLst>
          </p:cNvPr>
          <p:cNvSpPr>
            <a:spLocks noGrp="1"/>
          </p:cNvSpPr>
          <p:nvPr>
            <p:ph type="body" sz="quarter" idx="13" hasCustomPrompt="1"/>
          </p:nvPr>
        </p:nvSpPr>
        <p:spPr>
          <a:xfrm>
            <a:off x="592988" y="2498938"/>
            <a:ext cx="2101791" cy="1149138"/>
          </a:xfrm>
          <a:prstGeom prst="rect">
            <a:avLst/>
          </a:prstGeom>
        </p:spPr>
        <p:txBody>
          <a:bodyPr>
            <a:normAutofit/>
          </a:bodyPr>
          <a:lstStyle>
            <a:lvl1pPr marL="0" indent="0" algn="ctr">
              <a:buNone/>
              <a:defRPr sz="12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20" name="Item 2 Title">
            <a:extLst>
              <a:ext uri="{FF2B5EF4-FFF2-40B4-BE49-F238E27FC236}">
                <a16:creationId xmlns:a16="http://schemas.microsoft.com/office/drawing/2014/main" id="{155CFADC-A293-4DC1-B7C0-7F7CAF86EDE7}"/>
              </a:ext>
            </a:extLst>
          </p:cNvPr>
          <p:cNvSpPr>
            <a:spLocks noGrp="1"/>
          </p:cNvSpPr>
          <p:nvPr>
            <p:ph type="body" sz="quarter" idx="15" hasCustomPrompt="1"/>
          </p:nvPr>
        </p:nvSpPr>
        <p:spPr>
          <a:xfrm>
            <a:off x="3525730" y="2118249"/>
            <a:ext cx="2101790" cy="316948"/>
          </a:xfrm>
          <a:prstGeom prst="rect">
            <a:avLst/>
          </a:prstGeom>
        </p:spPr>
        <p:txBody>
          <a:bodyPr>
            <a:noAutofit/>
          </a:bodyPr>
          <a:lstStyle>
            <a:lvl1pPr marL="0" indent="0" algn="ctr">
              <a:buNone/>
              <a:defRPr sz="20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Item Title</a:t>
            </a:r>
          </a:p>
        </p:txBody>
      </p:sp>
      <p:sp>
        <p:nvSpPr>
          <p:cNvPr id="21" name="Item 2 Text">
            <a:extLst>
              <a:ext uri="{FF2B5EF4-FFF2-40B4-BE49-F238E27FC236}">
                <a16:creationId xmlns:a16="http://schemas.microsoft.com/office/drawing/2014/main" id="{9BA58F50-BBFB-4D8E-971B-70C7E6E2E1EF}"/>
              </a:ext>
            </a:extLst>
          </p:cNvPr>
          <p:cNvSpPr>
            <a:spLocks noGrp="1"/>
          </p:cNvSpPr>
          <p:nvPr>
            <p:ph type="body" sz="quarter" idx="16" hasCustomPrompt="1"/>
          </p:nvPr>
        </p:nvSpPr>
        <p:spPr>
          <a:xfrm>
            <a:off x="3525729" y="2498938"/>
            <a:ext cx="2101791" cy="1149138"/>
          </a:xfrm>
          <a:prstGeom prst="rect">
            <a:avLst/>
          </a:prstGeom>
        </p:spPr>
        <p:txBody>
          <a:bodyPr>
            <a:normAutofit/>
          </a:bodyPr>
          <a:lstStyle>
            <a:lvl1pPr marL="0" indent="0" algn="ctr">
              <a:buNone/>
              <a:defRPr sz="12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22" name="Item 3 Title">
            <a:extLst>
              <a:ext uri="{FF2B5EF4-FFF2-40B4-BE49-F238E27FC236}">
                <a16:creationId xmlns:a16="http://schemas.microsoft.com/office/drawing/2014/main" id="{C2583F76-A149-4B1E-B2E1-E81708D7BAC7}"/>
              </a:ext>
            </a:extLst>
          </p:cNvPr>
          <p:cNvSpPr>
            <a:spLocks noGrp="1"/>
          </p:cNvSpPr>
          <p:nvPr>
            <p:ph type="body" sz="quarter" idx="17" hasCustomPrompt="1"/>
          </p:nvPr>
        </p:nvSpPr>
        <p:spPr>
          <a:xfrm>
            <a:off x="6488014" y="2118249"/>
            <a:ext cx="2101790" cy="316948"/>
          </a:xfrm>
          <a:prstGeom prst="rect">
            <a:avLst/>
          </a:prstGeom>
        </p:spPr>
        <p:txBody>
          <a:bodyPr>
            <a:noAutofit/>
          </a:bodyPr>
          <a:lstStyle>
            <a:lvl1pPr marL="0" indent="0" algn="ctr">
              <a:buNone/>
              <a:defRPr sz="20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Item Title</a:t>
            </a:r>
          </a:p>
        </p:txBody>
      </p:sp>
      <p:sp>
        <p:nvSpPr>
          <p:cNvPr id="23" name="Item 3 Text">
            <a:extLst>
              <a:ext uri="{FF2B5EF4-FFF2-40B4-BE49-F238E27FC236}">
                <a16:creationId xmlns:a16="http://schemas.microsoft.com/office/drawing/2014/main" id="{183F46EB-750F-4011-9A50-C39EEC86CF78}"/>
              </a:ext>
            </a:extLst>
          </p:cNvPr>
          <p:cNvSpPr>
            <a:spLocks noGrp="1"/>
          </p:cNvSpPr>
          <p:nvPr>
            <p:ph type="body" sz="quarter" idx="18" hasCustomPrompt="1"/>
          </p:nvPr>
        </p:nvSpPr>
        <p:spPr>
          <a:xfrm>
            <a:off x="6488014" y="2498938"/>
            <a:ext cx="2101791" cy="1149138"/>
          </a:xfrm>
          <a:prstGeom prst="rect">
            <a:avLst/>
          </a:prstGeom>
        </p:spPr>
        <p:txBody>
          <a:bodyPr>
            <a:normAutofit/>
          </a:bodyPr>
          <a:lstStyle>
            <a:lvl1pPr marL="0" indent="0" algn="ctr">
              <a:buNone/>
              <a:defRPr sz="12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15" name="Page Number">
            <a:extLst>
              <a:ext uri="{FF2B5EF4-FFF2-40B4-BE49-F238E27FC236}">
                <a16:creationId xmlns:a16="http://schemas.microsoft.com/office/drawing/2014/main" id="{97A8C763-37D1-4725-B3D2-FC0A67A964F5}"/>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7" name="WSE logo">
            <a:extLst>
              <a:ext uri="{FF2B5EF4-FFF2-40B4-BE49-F238E27FC236}">
                <a16:creationId xmlns:a16="http://schemas.microsoft.com/office/drawing/2014/main" id="{2EF39E04-01D7-4A82-82EA-2710EF2F19C7}"/>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45901078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tems and Text - Simple">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A9969320-F42D-4BA1-8841-D6ABE618C398}"/>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26" name="Rectangle 25">
            <a:extLst>
              <a:ext uri="{FF2B5EF4-FFF2-40B4-BE49-F238E27FC236}">
                <a16:creationId xmlns:a16="http://schemas.microsoft.com/office/drawing/2014/main" id="{3D29B067-FC08-4D13-A58F-B927560B51D9}"/>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Item 1 Title">
            <a:extLst>
              <a:ext uri="{FF2B5EF4-FFF2-40B4-BE49-F238E27FC236}">
                <a16:creationId xmlns:a16="http://schemas.microsoft.com/office/drawing/2014/main" id="{9034A217-D3D6-4202-8E9F-F36C90A940A2}"/>
              </a:ext>
            </a:extLst>
          </p:cNvPr>
          <p:cNvSpPr>
            <a:spLocks noGrp="1"/>
          </p:cNvSpPr>
          <p:nvPr>
            <p:ph type="body" sz="quarter" idx="21"/>
          </p:nvPr>
        </p:nvSpPr>
        <p:spPr>
          <a:xfrm>
            <a:off x="1676897" y="1416362"/>
            <a:ext cx="6942438" cy="316948"/>
          </a:xfrm>
          <a:prstGeom prst="rect">
            <a:avLst/>
          </a:prstGeom>
        </p:spPr>
        <p:txBody>
          <a:bodyPr>
            <a:noAutofit/>
          </a:bodyPr>
          <a:lstStyle>
            <a:lvl1pPr marL="0" indent="0" algn="l">
              <a:buNone/>
              <a:defRPr sz="16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5" name="Item 1 Text">
            <a:extLst>
              <a:ext uri="{FF2B5EF4-FFF2-40B4-BE49-F238E27FC236}">
                <a16:creationId xmlns:a16="http://schemas.microsoft.com/office/drawing/2014/main" id="{33BAD677-83D8-40A2-BACC-37416269DE02}"/>
              </a:ext>
            </a:extLst>
          </p:cNvPr>
          <p:cNvSpPr>
            <a:spLocks noGrp="1"/>
          </p:cNvSpPr>
          <p:nvPr>
            <p:ph type="body" sz="quarter" idx="22"/>
          </p:nvPr>
        </p:nvSpPr>
        <p:spPr>
          <a:xfrm>
            <a:off x="1676897" y="1742835"/>
            <a:ext cx="6942438"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7" name="Item 2 Text">
            <a:extLst>
              <a:ext uri="{FF2B5EF4-FFF2-40B4-BE49-F238E27FC236}">
                <a16:creationId xmlns:a16="http://schemas.microsoft.com/office/drawing/2014/main" id="{D1C23B3C-B769-45CD-A360-A8F635A4253A}"/>
              </a:ext>
            </a:extLst>
          </p:cNvPr>
          <p:cNvSpPr>
            <a:spLocks noGrp="1"/>
          </p:cNvSpPr>
          <p:nvPr>
            <p:ph type="body" sz="quarter" idx="24"/>
          </p:nvPr>
        </p:nvSpPr>
        <p:spPr>
          <a:xfrm>
            <a:off x="1676897" y="2788039"/>
            <a:ext cx="6942438"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6" name="Item 2 Title">
            <a:extLst>
              <a:ext uri="{FF2B5EF4-FFF2-40B4-BE49-F238E27FC236}">
                <a16:creationId xmlns:a16="http://schemas.microsoft.com/office/drawing/2014/main" id="{0ADB9006-E953-4BF3-8775-AC491016CA28}"/>
              </a:ext>
            </a:extLst>
          </p:cNvPr>
          <p:cNvSpPr>
            <a:spLocks noGrp="1"/>
          </p:cNvSpPr>
          <p:nvPr>
            <p:ph type="body" sz="quarter" idx="23"/>
          </p:nvPr>
        </p:nvSpPr>
        <p:spPr>
          <a:xfrm>
            <a:off x="1676897" y="2465012"/>
            <a:ext cx="6942438" cy="316948"/>
          </a:xfrm>
          <a:prstGeom prst="rect">
            <a:avLst/>
          </a:prstGeom>
        </p:spPr>
        <p:txBody>
          <a:bodyPr>
            <a:noAutofit/>
          </a:bodyPr>
          <a:lstStyle>
            <a:lvl1pPr marL="0" indent="0" algn="l">
              <a:buNone/>
              <a:defRPr sz="16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8" name="Item 3 Title">
            <a:extLst>
              <a:ext uri="{FF2B5EF4-FFF2-40B4-BE49-F238E27FC236}">
                <a16:creationId xmlns:a16="http://schemas.microsoft.com/office/drawing/2014/main" id="{9F90BECE-4540-471E-8091-719EC4FA05F7}"/>
              </a:ext>
            </a:extLst>
          </p:cNvPr>
          <p:cNvSpPr>
            <a:spLocks noGrp="1"/>
          </p:cNvSpPr>
          <p:nvPr>
            <p:ph type="body" sz="quarter" idx="25"/>
          </p:nvPr>
        </p:nvSpPr>
        <p:spPr>
          <a:xfrm>
            <a:off x="1676897" y="3513663"/>
            <a:ext cx="6942438" cy="316948"/>
          </a:xfrm>
          <a:prstGeom prst="rect">
            <a:avLst/>
          </a:prstGeom>
        </p:spPr>
        <p:txBody>
          <a:bodyPr>
            <a:noAutofit/>
          </a:bodyPr>
          <a:lstStyle>
            <a:lvl1pPr marL="0" indent="0" algn="l">
              <a:buNone/>
              <a:defRPr sz="16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9" name="Item 3 Text">
            <a:extLst>
              <a:ext uri="{FF2B5EF4-FFF2-40B4-BE49-F238E27FC236}">
                <a16:creationId xmlns:a16="http://schemas.microsoft.com/office/drawing/2014/main" id="{ED72E041-964B-4181-B257-1EE6C8213AA5}"/>
              </a:ext>
            </a:extLst>
          </p:cNvPr>
          <p:cNvSpPr>
            <a:spLocks noGrp="1"/>
          </p:cNvSpPr>
          <p:nvPr>
            <p:ph type="body" sz="quarter" idx="26"/>
          </p:nvPr>
        </p:nvSpPr>
        <p:spPr>
          <a:xfrm>
            <a:off x="1676897" y="3836691"/>
            <a:ext cx="6942438"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14" name="Page Number">
            <a:extLst>
              <a:ext uri="{FF2B5EF4-FFF2-40B4-BE49-F238E27FC236}">
                <a16:creationId xmlns:a16="http://schemas.microsoft.com/office/drawing/2014/main" id="{FDDCEC8F-2C58-466A-B78D-B21B7AC0B1B6}"/>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5" name="WSE logo">
            <a:extLst>
              <a:ext uri="{FF2B5EF4-FFF2-40B4-BE49-F238E27FC236}">
                <a16:creationId xmlns:a16="http://schemas.microsoft.com/office/drawing/2014/main" id="{53D41192-9C77-467F-9EF0-3D499A0935CD}"/>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43748829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Items and Text - Numbers">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7AA35A02-5774-42F0-A1FA-B29AFC5020FF}"/>
              </a:ext>
            </a:extLst>
          </p:cNvPr>
          <p:cNvSpPr>
            <a:spLocks noGrp="1"/>
          </p:cNvSpPr>
          <p:nvPr>
            <p:ph type="title" hasCustomPrompt="1"/>
          </p:nvPr>
        </p:nvSpPr>
        <p:spPr>
          <a:xfrm>
            <a:off x="533919" y="107117"/>
            <a:ext cx="8085415" cy="857543"/>
          </a:xfrm>
          <a:prstGeom prst="rect">
            <a:avLst/>
          </a:prstGeom>
        </p:spPr>
        <p:txBody>
          <a:bodyPr anchor="b"/>
          <a:lstStyle>
            <a:lvl1pPr>
              <a:defRPr sz="3000" b="1">
                <a:solidFill>
                  <a:schemeClr val="tx2"/>
                </a:solidFill>
              </a:defRPr>
            </a:lvl1pPr>
          </a:lstStyle>
          <a:p>
            <a:r>
              <a:rPr lang="en-US" dirty="0"/>
              <a:t>Click to add title</a:t>
            </a:r>
          </a:p>
        </p:txBody>
      </p:sp>
      <p:sp>
        <p:nvSpPr>
          <p:cNvPr id="22" name="Rectangle 21">
            <a:extLst>
              <a:ext uri="{FF2B5EF4-FFF2-40B4-BE49-F238E27FC236}">
                <a16:creationId xmlns:a16="http://schemas.microsoft.com/office/drawing/2014/main" id="{61234D5D-7B7D-4750-82D4-FEA47688D828}"/>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Item 1">
            <a:extLst>
              <a:ext uri="{FF2B5EF4-FFF2-40B4-BE49-F238E27FC236}">
                <a16:creationId xmlns:a16="http://schemas.microsoft.com/office/drawing/2014/main" id="{671CE112-5F0A-401E-B99E-912F29D882ED}"/>
              </a:ext>
            </a:extLst>
          </p:cNvPr>
          <p:cNvSpPr>
            <a:spLocks noGrp="1"/>
          </p:cNvSpPr>
          <p:nvPr>
            <p:ph type="body" sz="quarter" idx="15" hasCustomPrompt="1"/>
          </p:nvPr>
        </p:nvSpPr>
        <p:spPr>
          <a:xfrm>
            <a:off x="536331" y="1411274"/>
            <a:ext cx="778180" cy="509105"/>
          </a:xfrm>
          <a:prstGeom prst="rect">
            <a:avLst/>
          </a:prstGeom>
        </p:spPr>
        <p:txBody>
          <a:bodyPr anchor="ctr">
            <a:noAutofit/>
          </a:bodyPr>
          <a:lstStyle>
            <a:lvl1pPr marL="0" indent="0" algn="ctr">
              <a:buNone/>
              <a:defRPr sz="3000" b="1">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53" name="Item 1 Title">
            <a:extLst>
              <a:ext uri="{FF2B5EF4-FFF2-40B4-BE49-F238E27FC236}">
                <a16:creationId xmlns:a16="http://schemas.microsoft.com/office/drawing/2014/main" id="{564750F6-2603-4368-BB0A-EA5F9650E23E}"/>
              </a:ext>
            </a:extLst>
          </p:cNvPr>
          <p:cNvSpPr>
            <a:spLocks noGrp="1"/>
          </p:cNvSpPr>
          <p:nvPr>
            <p:ph type="body" sz="quarter" idx="21" hasCustomPrompt="1"/>
          </p:nvPr>
        </p:nvSpPr>
        <p:spPr>
          <a:xfrm>
            <a:off x="1454034" y="1411274"/>
            <a:ext cx="2670292" cy="509105"/>
          </a:xfrm>
          <a:prstGeom prst="rect">
            <a:avLst/>
          </a:prstGeom>
        </p:spPr>
        <p:txBody>
          <a:bodyPr anchor="ctr">
            <a:noAutofit/>
          </a:bodyPr>
          <a:lstStyle>
            <a:lvl1pPr marL="0" indent="0" algn="l">
              <a:buNone/>
              <a:defRPr sz="1600" b="1">
                <a:solidFill>
                  <a:srgbClr val="69ACE5"/>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title</a:t>
            </a:r>
          </a:p>
        </p:txBody>
      </p:sp>
      <p:sp>
        <p:nvSpPr>
          <p:cNvPr id="49" name="Item 1 Text">
            <a:extLst>
              <a:ext uri="{FF2B5EF4-FFF2-40B4-BE49-F238E27FC236}">
                <a16:creationId xmlns:a16="http://schemas.microsoft.com/office/drawing/2014/main" id="{BEC0F934-9D51-44E6-A53D-A571EEE44F9B}"/>
              </a:ext>
            </a:extLst>
          </p:cNvPr>
          <p:cNvSpPr>
            <a:spLocks noGrp="1"/>
          </p:cNvSpPr>
          <p:nvPr>
            <p:ph type="body" sz="quarter" idx="22" hasCustomPrompt="1"/>
          </p:nvPr>
        </p:nvSpPr>
        <p:spPr>
          <a:xfrm>
            <a:off x="536331" y="2244604"/>
            <a:ext cx="3587995" cy="2317872"/>
          </a:xfrm>
          <a:prstGeom prst="rect">
            <a:avLst/>
          </a:prstGeom>
        </p:spPr>
        <p:txBody>
          <a:bodyPr>
            <a:noAutofit/>
          </a:bodyPr>
          <a:lstStyle>
            <a:lvl1pPr marL="227013" indent="-227013" algn="l">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dirty="0"/>
              <a:t>Click to add bullets</a:t>
            </a:r>
          </a:p>
          <a:p>
            <a:pPr lvl="1"/>
            <a:r>
              <a:rPr lang="en-US" noProof="0" dirty="0"/>
              <a:t>Second level</a:t>
            </a:r>
          </a:p>
          <a:p>
            <a:pPr lvl="2"/>
            <a:r>
              <a:rPr lang="en-US" noProof="0" dirty="0"/>
              <a:t>Third level</a:t>
            </a:r>
          </a:p>
        </p:txBody>
      </p:sp>
      <p:sp>
        <p:nvSpPr>
          <p:cNvPr id="55" name="Item 2">
            <a:extLst>
              <a:ext uri="{FF2B5EF4-FFF2-40B4-BE49-F238E27FC236}">
                <a16:creationId xmlns:a16="http://schemas.microsoft.com/office/drawing/2014/main" id="{2DF5513A-26DB-4BCC-B646-BCE427C05D62}"/>
              </a:ext>
            </a:extLst>
          </p:cNvPr>
          <p:cNvSpPr>
            <a:spLocks noGrp="1"/>
          </p:cNvSpPr>
          <p:nvPr>
            <p:ph type="body" sz="quarter" idx="26" hasCustomPrompt="1"/>
          </p:nvPr>
        </p:nvSpPr>
        <p:spPr>
          <a:xfrm>
            <a:off x="5019675" y="1407603"/>
            <a:ext cx="778180" cy="509105"/>
          </a:xfrm>
          <a:prstGeom prst="rect">
            <a:avLst/>
          </a:prstGeom>
        </p:spPr>
        <p:txBody>
          <a:bodyPr anchor="ctr">
            <a:noAutofit/>
          </a:bodyPr>
          <a:lstStyle>
            <a:lvl1pPr marL="0" indent="0" algn="ctr">
              <a:buNone/>
              <a:defRPr sz="3000" b="1">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56" name="Item 2 Title">
            <a:extLst>
              <a:ext uri="{FF2B5EF4-FFF2-40B4-BE49-F238E27FC236}">
                <a16:creationId xmlns:a16="http://schemas.microsoft.com/office/drawing/2014/main" id="{775C0911-DC78-438D-982E-EE27D2BE8237}"/>
              </a:ext>
            </a:extLst>
          </p:cNvPr>
          <p:cNvSpPr>
            <a:spLocks noGrp="1"/>
          </p:cNvSpPr>
          <p:nvPr>
            <p:ph type="body" sz="quarter" idx="27" hasCustomPrompt="1"/>
          </p:nvPr>
        </p:nvSpPr>
        <p:spPr>
          <a:xfrm>
            <a:off x="5943601" y="1411274"/>
            <a:ext cx="2664068" cy="509105"/>
          </a:xfrm>
          <a:prstGeom prst="rect">
            <a:avLst/>
          </a:prstGeom>
        </p:spPr>
        <p:txBody>
          <a:bodyPr anchor="ctr">
            <a:noAutofit/>
          </a:bodyPr>
          <a:lstStyle>
            <a:lvl1pPr marL="0" indent="0" algn="l">
              <a:buNone/>
              <a:defRPr sz="1600" b="1">
                <a:solidFill>
                  <a:srgbClr val="69ACE5"/>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title</a:t>
            </a:r>
          </a:p>
        </p:txBody>
      </p:sp>
      <p:sp>
        <p:nvSpPr>
          <p:cNvPr id="50" name="Item 2 Text">
            <a:extLst>
              <a:ext uri="{FF2B5EF4-FFF2-40B4-BE49-F238E27FC236}">
                <a16:creationId xmlns:a16="http://schemas.microsoft.com/office/drawing/2014/main" id="{98E448A1-8C8C-453C-90F9-C66DB75DCF34}"/>
              </a:ext>
            </a:extLst>
          </p:cNvPr>
          <p:cNvSpPr>
            <a:spLocks noGrp="1"/>
          </p:cNvSpPr>
          <p:nvPr>
            <p:ph type="body" sz="quarter" idx="23" hasCustomPrompt="1"/>
          </p:nvPr>
        </p:nvSpPr>
        <p:spPr>
          <a:xfrm>
            <a:off x="5019675" y="2244604"/>
            <a:ext cx="3587995" cy="2317872"/>
          </a:xfrm>
          <a:prstGeom prst="rect">
            <a:avLst/>
          </a:prstGeom>
        </p:spPr>
        <p:txBody>
          <a:bodyPr>
            <a:noAutofit/>
          </a:bodyPr>
          <a:lstStyle>
            <a:lvl1pPr marL="227013" indent="-227013" algn="l">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a:t>Click to add bullets</a:t>
            </a:r>
          </a:p>
          <a:p>
            <a:pPr lvl="1"/>
            <a:r>
              <a:rPr lang="en-US" noProof="0"/>
              <a:t>Second level</a:t>
            </a:r>
          </a:p>
          <a:p>
            <a:pPr lvl="2"/>
            <a:r>
              <a:rPr lang="en-US" noProof="0"/>
              <a:t>Third level</a:t>
            </a:r>
          </a:p>
        </p:txBody>
      </p:sp>
      <p:sp>
        <p:nvSpPr>
          <p:cNvPr id="13" name="Page Number">
            <a:extLst>
              <a:ext uri="{FF2B5EF4-FFF2-40B4-BE49-F238E27FC236}">
                <a16:creationId xmlns:a16="http://schemas.microsoft.com/office/drawing/2014/main" id="{5C874A4D-437B-47FA-9801-0B5730C4AFA2}"/>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5" name="WSE logo">
            <a:extLst>
              <a:ext uri="{FF2B5EF4-FFF2-40B4-BE49-F238E27FC236}">
                <a16:creationId xmlns:a16="http://schemas.microsoft.com/office/drawing/2014/main" id="{20DC7941-9718-4A82-83B9-1DDFA28D55AE}"/>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5250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nd 3 Column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FC922D-F971-4707-8283-A3B5043B799C}"/>
              </a:ext>
            </a:extLst>
          </p:cNvPr>
          <p:cNvSpPr/>
          <p:nvPr userDrawn="1"/>
        </p:nvSpPr>
        <p:spPr>
          <a:xfrm>
            <a:off x="457200" y="428625"/>
            <a:ext cx="8229600" cy="19617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5" name="Title">
            <a:extLst>
              <a:ext uri="{FF2B5EF4-FFF2-40B4-BE49-F238E27FC236}">
                <a16:creationId xmlns:a16="http://schemas.microsoft.com/office/drawing/2014/main" id="{6111DEAC-5DA3-40FB-8328-493BB53C3D8E}"/>
              </a:ext>
            </a:extLst>
          </p:cNvPr>
          <p:cNvSpPr>
            <a:spLocks noGrp="1"/>
          </p:cNvSpPr>
          <p:nvPr>
            <p:ph type="title" hasCustomPrompt="1"/>
          </p:nvPr>
        </p:nvSpPr>
        <p:spPr>
          <a:xfrm>
            <a:off x="821722" y="972475"/>
            <a:ext cx="3575013" cy="927216"/>
          </a:xfrm>
          <a:prstGeom prst="rect">
            <a:avLst/>
          </a:prstGeom>
        </p:spPr>
        <p:txBody>
          <a:bodyPr anchor="b"/>
          <a:lstStyle>
            <a:lvl1pPr>
              <a:defRPr sz="3000" b="1">
                <a:solidFill>
                  <a:schemeClr val="bg1"/>
                </a:solidFill>
              </a:defRPr>
            </a:lvl1pPr>
          </a:lstStyle>
          <a:p>
            <a:r>
              <a:rPr lang="en-US" noProof="0" dirty="0"/>
              <a:t>Click to add title</a:t>
            </a:r>
          </a:p>
        </p:txBody>
      </p:sp>
      <p:sp>
        <p:nvSpPr>
          <p:cNvPr id="10" name="Rectangle 9">
            <a:extLst>
              <a:ext uri="{FF2B5EF4-FFF2-40B4-BE49-F238E27FC236}">
                <a16:creationId xmlns:a16="http://schemas.microsoft.com/office/drawing/2014/main" id="{C658811F-BA33-419E-AC91-AAC3393B703F}"/>
              </a:ext>
            </a:extLst>
          </p:cNvPr>
          <p:cNvSpPr/>
          <p:nvPr userDrawn="1"/>
        </p:nvSpPr>
        <p:spPr>
          <a:xfrm>
            <a:off x="910668" y="1899691"/>
            <a:ext cx="778180" cy="103340"/>
          </a:xfrm>
          <a:prstGeom prst="rect">
            <a:avLst/>
          </a:prstGeom>
          <a:solidFill>
            <a:schemeClr val="bg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endParaRPr>
          </a:p>
        </p:txBody>
      </p:sp>
      <p:sp>
        <p:nvSpPr>
          <p:cNvPr id="7" name="Picture">
            <a:extLst>
              <a:ext uri="{FF2B5EF4-FFF2-40B4-BE49-F238E27FC236}">
                <a16:creationId xmlns:a16="http://schemas.microsoft.com/office/drawing/2014/main" id="{709620F3-CE75-4F88-B996-D13338DB490A}"/>
              </a:ext>
            </a:extLst>
          </p:cNvPr>
          <p:cNvSpPr>
            <a:spLocks noGrp="1"/>
          </p:cNvSpPr>
          <p:nvPr>
            <p:ph type="pic" sz="quarter" idx="12"/>
          </p:nvPr>
        </p:nvSpPr>
        <p:spPr bwMode="auto">
          <a:xfrm>
            <a:off x="4762663" y="594484"/>
            <a:ext cx="3558209" cy="2158655"/>
          </a:xfrm>
          <a:custGeom>
            <a:avLst/>
            <a:gdLst>
              <a:gd name="connsiteX0" fmla="*/ 0 w 4744278"/>
              <a:gd name="connsiteY0" fmla="*/ 0 h 2878206"/>
              <a:gd name="connsiteX1" fmla="*/ 4744278 w 4744278"/>
              <a:gd name="connsiteY1" fmla="*/ 0 h 2878206"/>
              <a:gd name="connsiteX2" fmla="*/ 4744278 w 4744278"/>
              <a:gd name="connsiteY2" fmla="*/ 2878206 h 2878206"/>
              <a:gd name="connsiteX3" fmla="*/ 0 w 4744278"/>
              <a:gd name="connsiteY3" fmla="*/ 2878206 h 2878206"/>
            </a:gdLst>
            <a:ahLst/>
            <a:cxnLst>
              <a:cxn ang="0">
                <a:pos x="connsiteX0" y="connsiteY0"/>
              </a:cxn>
              <a:cxn ang="0">
                <a:pos x="connsiteX1" y="connsiteY1"/>
              </a:cxn>
              <a:cxn ang="0">
                <a:pos x="connsiteX2" y="connsiteY2"/>
              </a:cxn>
              <a:cxn ang="0">
                <a:pos x="connsiteX3" y="connsiteY3"/>
              </a:cxn>
            </a:cxnLst>
            <a:rect l="l" t="t" r="r" b="b"/>
            <a:pathLst>
              <a:path w="4744278" h="2878206">
                <a:moveTo>
                  <a:pt x="0" y="0"/>
                </a:moveTo>
                <a:lnTo>
                  <a:pt x="4744278" y="0"/>
                </a:lnTo>
                <a:lnTo>
                  <a:pt x="4744278" y="2878206"/>
                </a:lnTo>
                <a:lnTo>
                  <a:pt x="0" y="2878206"/>
                </a:lnTo>
                <a:close/>
              </a:path>
            </a:pathLst>
          </a:cu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endParaRPr lang="en-US" dirty="0"/>
          </a:p>
        </p:txBody>
      </p:sp>
      <p:sp>
        <p:nvSpPr>
          <p:cNvPr id="22" name="Picture Citation">
            <a:extLst>
              <a:ext uri="{FF2B5EF4-FFF2-40B4-BE49-F238E27FC236}">
                <a16:creationId xmlns:a16="http://schemas.microsoft.com/office/drawing/2014/main" id="{0703DEBD-9CAD-4A4B-AFB1-1784BA72587B}"/>
              </a:ext>
            </a:extLst>
          </p:cNvPr>
          <p:cNvSpPr>
            <a:spLocks noGrp="1"/>
          </p:cNvSpPr>
          <p:nvPr>
            <p:ph type="body" sz="quarter" idx="20" hasCustomPrompt="1"/>
          </p:nvPr>
        </p:nvSpPr>
        <p:spPr>
          <a:xfrm>
            <a:off x="6894076" y="2757901"/>
            <a:ext cx="1426796" cy="200055"/>
          </a:xfrm>
          <a:prstGeom prst="rect">
            <a:avLst/>
          </a:prstGeom>
        </p:spPr>
        <p:txBody>
          <a:bodyPr anchor="ctr"/>
          <a:lstStyle>
            <a:lvl1pPr algn="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6" name="Bullets 1">
            <a:extLst>
              <a:ext uri="{FF2B5EF4-FFF2-40B4-BE49-F238E27FC236}">
                <a16:creationId xmlns:a16="http://schemas.microsoft.com/office/drawing/2014/main" id="{FAFED653-B531-4E78-8677-DC685EEA40D3}"/>
              </a:ext>
            </a:extLst>
          </p:cNvPr>
          <p:cNvSpPr>
            <a:spLocks noGrp="1"/>
          </p:cNvSpPr>
          <p:nvPr>
            <p:ph type="body" sz="quarter" idx="16" hasCustomPrompt="1"/>
          </p:nvPr>
        </p:nvSpPr>
        <p:spPr>
          <a:xfrm>
            <a:off x="457200" y="3069516"/>
            <a:ext cx="2523944" cy="1650312"/>
          </a:xfrm>
          <a:prstGeom prst="rect">
            <a:avLst/>
          </a:prstGeom>
        </p:spPr>
        <p:txBody>
          <a:bodyPr>
            <a:noAutofit/>
          </a:bodyPr>
          <a:lstStyle>
            <a:lvl1pPr marL="230188" indent="-230188">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8325" indent="-225425">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a:t>Click to add bullets</a:t>
            </a:r>
          </a:p>
          <a:p>
            <a:pPr lvl="1"/>
            <a:r>
              <a:rPr lang="en-US" noProof="0"/>
              <a:t>Second level</a:t>
            </a:r>
          </a:p>
        </p:txBody>
      </p:sp>
      <p:sp>
        <p:nvSpPr>
          <p:cNvPr id="17" name="Bullets 2">
            <a:extLst>
              <a:ext uri="{FF2B5EF4-FFF2-40B4-BE49-F238E27FC236}">
                <a16:creationId xmlns:a16="http://schemas.microsoft.com/office/drawing/2014/main" id="{0577BDD5-F52D-4F20-B068-E48B0A0D4C05}"/>
              </a:ext>
            </a:extLst>
          </p:cNvPr>
          <p:cNvSpPr>
            <a:spLocks noGrp="1"/>
          </p:cNvSpPr>
          <p:nvPr>
            <p:ph type="body" sz="quarter" idx="17" hasCustomPrompt="1"/>
          </p:nvPr>
        </p:nvSpPr>
        <p:spPr>
          <a:xfrm>
            <a:off x="3310028" y="3063024"/>
            <a:ext cx="2523944" cy="1650312"/>
          </a:xfrm>
          <a:prstGeom prst="rect">
            <a:avLst/>
          </a:prstGeom>
        </p:spPr>
        <p:txBody>
          <a:bodyPr>
            <a:noAutofit/>
          </a:bodyPr>
          <a:lstStyle>
            <a:lvl1pPr marL="230188" indent="-230188">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8325" indent="-225425">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a:t>Click to add bullets</a:t>
            </a:r>
          </a:p>
          <a:p>
            <a:pPr lvl="1"/>
            <a:r>
              <a:rPr lang="en-US" noProof="0"/>
              <a:t>Second level</a:t>
            </a:r>
          </a:p>
        </p:txBody>
      </p:sp>
      <p:sp>
        <p:nvSpPr>
          <p:cNvPr id="12" name="Bullets 3">
            <a:extLst>
              <a:ext uri="{FF2B5EF4-FFF2-40B4-BE49-F238E27FC236}">
                <a16:creationId xmlns:a16="http://schemas.microsoft.com/office/drawing/2014/main" id="{A32A3E7D-CC2E-4FBA-983C-0B62D18C1672}"/>
              </a:ext>
            </a:extLst>
          </p:cNvPr>
          <p:cNvSpPr>
            <a:spLocks noGrp="1"/>
          </p:cNvSpPr>
          <p:nvPr>
            <p:ph type="body" sz="quarter" idx="18" hasCustomPrompt="1"/>
          </p:nvPr>
        </p:nvSpPr>
        <p:spPr>
          <a:xfrm>
            <a:off x="6162856" y="3064359"/>
            <a:ext cx="2523944" cy="1650312"/>
          </a:xfrm>
          <a:prstGeom prst="rect">
            <a:avLst/>
          </a:prstGeom>
        </p:spPr>
        <p:txBody>
          <a:bodyPr>
            <a:noAutofit/>
          </a:bodyPr>
          <a:lstStyle>
            <a:lvl1pPr marL="230188" indent="-230188">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8325" indent="-225425">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a:t>Click to add bullets</a:t>
            </a:r>
          </a:p>
          <a:p>
            <a:pPr lvl="1"/>
            <a:r>
              <a:rPr lang="en-US" noProof="0"/>
              <a:t>Second level</a:t>
            </a:r>
          </a:p>
        </p:txBody>
      </p:sp>
      <p:sp>
        <p:nvSpPr>
          <p:cNvPr id="20" name="Page Number">
            <a:extLst>
              <a:ext uri="{FF2B5EF4-FFF2-40B4-BE49-F238E27FC236}">
                <a16:creationId xmlns:a16="http://schemas.microsoft.com/office/drawing/2014/main" id="{380D9A22-5897-43DE-B092-AE5494CE5D2F}"/>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4" name="WSE logo">
            <a:extLst>
              <a:ext uri="{FF2B5EF4-FFF2-40B4-BE49-F238E27FC236}">
                <a16:creationId xmlns:a16="http://schemas.microsoft.com/office/drawing/2014/main" id="{AD37F1B9-E29E-4BAD-9584-2A9287180140}"/>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634990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Triangle">
    <p:spTree>
      <p:nvGrpSpPr>
        <p:cNvPr id="1" name=""/>
        <p:cNvGrpSpPr/>
        <p:nvPr/>
      </p:nvGrpSpPr>
      <p:grpSpPr>
        <a:xfrm>
          <a:off x="0" y="0"/>
          <a:ext cx="0" cy="0"/>
          <a:chOff x="0" y="0"/>
          <a:chExt cx="0" cy="0"/>
        </a:xfrm>
      </p:grpSpPr>
      <p:pic>
        <p:nvPicPr>
          <p:cNvPr id="16" name="Background Picture">
            <a:extLst>
              <a:ext uri="{FF2B5EF4-FFF2-40B4-BE49-F238E27FC236}">
                <a16:creationId xmlns:a16="http://schemas.microsoft.com/office/drawing/2014/main" id="{9E5B6CA6-B6F4-4449-B80B-373EA4BE12E6}"/>
              </a:ext>
              <a:ext uri="{C183D7F6-B498-43B3-948B-1728B52AA6E4}">
                <adec:decorative xmlns:adec="http://schemas.microsoft.com/office/drawing/2017/decorative" val="1"/>
              </a:ext>
            </a:extLst>
          </p:cNvPr>
          <p:cNvPicPr>
            <a:picLocks noChangeAspect="1"/>
          </p:cNvPicPr>
          <p:nvPr userDrawn="1"/>
        </p:nvPicPr>
        <p:blipFill>
          <a:blip r:embed="rId2">
            <a:grayscl/>
            <a:extLst>
              <a:ext uri="{28A0092B-C50C-407E-A947-70E740481C1C}">
                <a14:useLocalDpi xmlns:a14="http://schemas.microsoft.com/office/drawing/2010/main" val="0"/>
              </a:ext>
            </a:extLst>
          </a:blip>
          <a:stretch>
            <a:fillRect/>
          </a:stretch>
        </p:blipFill>
        <p:spPr>
          <a:xfrm rot="5400000">
            <a:off x="-639641" y="639640"/>
            <a:ext cx="5143500" cy="3864219"/>
          </a:xfrm>
          <a:prstGeom prst="rect">
            <a:avLst/>
          </a:prstGeom>
        </p:spPr>
      </p:pic>
      <p:sp>
        <p:nvSpPr>
          <p:cNvPr id="8" name="Freeform 13">
            <a:extLst>
              <a:ext uri="{FF2B5EF4-FFF2-40B4-BE49-F238E27FC236}">
                <a16:creationId xmlns:a16="http://schemas.microsoft.com/office/drawing/2014/main" id="{A9CFBE73-852C-4CD7-B0DD-890AB86C2950}"/>
              </a:ext>
              <a:ext uri="{C183D7F6-B498-43B3-948B-1728B52AA6E4}">
                <adec:decorative xmlns:adec="http://schemas.microsoft.com/office/drawing/2017/decorative" val="1"/>
              </a:ext>
            </a:extLst>
          </p:cNvPr>
          <p:cNvSpPr>
            <a:spLocks/>
          </p:cNvSpPr>
          <p:nvPr userDrawn="1"/>
        </p:nvSpPr>
        <p:spPr bwMode="auto">
          <a:xfrm rot="10800000">
            <a:off x="-2" y="-4"/>
            <a:ext cx="3793891" cy="5143499"/>
          </a:xfrm>
          <a:prstGeom prst="rect">
            <a:avLst/>
          </a:prstGeom>
          <a:solidFill>
            <a:schemeClr val="tx2">
              <a:alpha val="7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7">
            <a:extLst>
              <a:ext uri="{FF2B5EF4-FFF2-40B4-BE49-F238E27FC236}">
                <a16:creationId xmlns:a16="http://schemas.microsoft.com/office/drawing/2014/main" id="{25013AE2-E3DB-4823-B27C-E37E2BA578FF}"/>
              </a:ext>
              <a:ext uri="{C183D7F6-B498-43B3-948B-1728B52AA6E4}">
                <adec:decorative xmlns:adec="http://schemas.microsoft.com/office/drawing/2017/decorative" val="1"/>
              </a:ext>
            </a:extLst>
          </p:cNvPr>
          <p:cNvSpPr/>
          <p:nvPr userDrawn="1"/>
        </p:nvSpPr>
        <p:spPr>
          <a:xfrm>
            <a:off x="1318845" y="0"/>
            <a:ext cx="7825154" cy="5143500"/>
          </a:xfrm>
          <a:custGeom>
            <a:avLst/>
            <a:gdLst>
              <a:gd name="connsiteX0" fmla="*/ 2 w 16204045"/>
              <a:gd name="connsiteY0" fmla="*/ 0 h 10287000"/>
              <a:gd name="connsiteX1" fmla="*/ 16204045 w 16204045"/>
              <a:gd name="connsiteY1" fmla="*/ 0 h 10287000"/>
              <a:gd name="connsiteX2" fmla="*/ 16204045 w 16204045"/>
              <a:gd name="connsiteY2" fmla="*/ 10287000 h 10287000"/>
              <a:gd name="connsiteX3" fmla="*/ 0 w 16204045"/>
              <a:gd name="connsiteY3" fmla="*/ 10287000 h 10287000"/>
              <a:gd name="connsiteX4" fmla="*/ 5143501 w 16204045"/>
              <a:gd name="connsiteY4" fmla="*/ 5143499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4045" h="10287000">
                <a:moveTo>
                  <a:pt x="2" y="0"/>
                </a:moveTo>
                <a:lnTo>
                  <a:pt x="16204045" y="0"/>
                </a:lnTo>
                <a:lnTo>
                  <a:pt x="16204045" y="10287000"/>
                </a:lnTo>
                <a:lnTo>
                  <a:pt x="0" y="10287000"/>
                </a:lnTo>
                <a:lnTo>
                  <a:pt x="5143501" y="5143499"/>
                </a:lnTo>
                <a:close/>
              </a:path>
            </a:pathLst>
          </a:custGeom>
          <a:solidFill>
            <a:schemeClr val="bg1"/>
          </a:solidFill>
          <a:ln w="635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1028700">
              <a:defRPr/>
            </a:pPr>
            <a:endParaRPr lang="uk-UA" sz="2100" kern="0">
              <a:solidFill>
                <a:srgbClr val="0A091B"/>
              </a:solidFill>
              <a:latin typeface="Roboto"/>
            </a:endParaRPr>
          </a:p>
        </p:txBody>
      </p:sp>
      <p:sp>
        <p:nvSpPr>
          <p:cNvPr id="10" name="Title">
            <a:extLst>
              <a:ext uri="{FF2B5EF4-FFF2-40B4-BE49-F238E27FC236}">
                <a16:creationId xmlns:a16="http://schemas.microsoft.com/office/drawing/2014/main" id="{0DC1BC56-1CC3-46DB-9AF3-0ABE9C7B5CF7}"/>
              </a:ext>
            </a:extLst>
          </p:cNvPr>
          <p:cNvSpPr>
            <a:spLocks noGrp="1"/>
          </p:cNvSpPr>
          <p:nvPr>
            <p:ph type="title" hasCustomPrompt="1"/>
          </p:nvPr>
        </p:nvSpPr>
        <p:spPr>
          <a:xfrm>
            <a:off x="4142509" y="368595"/>
            <a:ext cx="4682835" cy="867165"/>
          </a:xfrm>
          <a:prstGeom prst="rect">
            <a:avLst/>
          </a:prstGeom>
        </p:spPr>
        <p:txBody>
          <a:bodyPr anchor="b"/>
          <a:lstStyle>
            <a:lvl1pPr>
              <a:defRPr sz="3000" b="1">
                <a:solidFill>
                  <a:schemeClr val="tx2"/>
                </a:solidFill>
              </a:defRPr>
            </a:lvl1pPr>
          </a:lstStyle>
          <a:p>
            <a:r>
              <a:rPr lang="en-US" dirty="0"/>
              <a:t>Click to add title</a:t>
            </a:r>
          </a:p>
        </p:txBody>
      </p:sp>
      <p:sp>
        <p:nvSpPr>
          <p:cNvPr id="7" name="Rectangle 6">
            <a:extLst>
              <a:ext uri="{FF2B5EF4-FFF2-40B4-BE49-F238E27FC236}">
                <a16:creationId xmlns:a16="http://schemas.microsoft.com/office/drawing/2014/main" id="{F4AC4DA1-588C-473F-9289-61578C2D78BF}"/>
              </a:ext>
              <a:ext uri="{C183D7F6-B498-43B3-948B-1728B52AA6E4}">
                <adec:decorative xmlns:adec="http://schemas.microsoft.com/office/drawing/2017/decorative" val="1"/>
              </a:ext>
            </a:extLst>
          </p:cNvPr>
          <p:cNvSpPr/>
          <p:nvPr/>
        </p:nvSpPr>
        <p:spPr>
          <a:xfrm>
            <a:off x="4244340" y="1235761"/>
            <a:ext cx="778180" cy="111908"/>
          </a:xfrm>
          <a:prstGeom prst="rect">
            <a:avLst/>
          </a:prstGeom>
          <a:solidFill>
            <a:schemeClr val="bg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endParaRPr>
          </a:p>
        </p:txBody>
      </p:sp>
      <p:sp>
        <p:nvSpPr>
          <p:cNvPr id="13" name="Body Text">
            <a:extLst>
              <a:ext uri="{FF2B5EF4-FFF2-40B4-BE49-F238E27FC236}">
                <a16:creationId xmlns:a16="http://schemas.microsoft.com/office/drawing/2014/main" id="{0A9F6E88-C000-47AF-BB13-5C005638DADF}"/>
              </a:ext>
            </a:extLst>
          </p:cNvPr>
          <p:cNvSpPr>
            <a:spLocks noGrp="1"/>
          </p:cNvSpPr>
          <p:nvPr>
            <p:ph type="body" sz="quarter" idx="14" hasCustomPrompt="1"/>
          </p:nvPr>
        </p:nvSpPr>
        <p:spPr>
          <a:xfrm>
            <a:off x="4142509" y="1628638"/>
            <a:ext cx="4682835" cy="2804816"/>
          </a:xfrm>
          <a:prstGeom prst="rect">
            <a:avLst/>
          </a:prstGeom>
        </p:spPr>
        <p:txBody>
          <a:bodyPr>
            <a:noAutofit/>
          </a:bodyPr>
          <a:lstStyle>
            <a:lvl1pPr marL="0" indent="0">
              <a:buClr>
                <a:schemeClr val="tx2"/>
              </a:buClr>
              <a:buFont typeface="Wingdings" panose="05000000000000000000" pitchFamily="2" charset="2"/>
              <a:buNone/>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8325" indent="-225425">
              <a:buClr>
                <a:schemeClr val="tx2"/>
              </a:buClr>
              <a:buFont typeface="Courier New" panose="02070309020205020404" pitchFamily="49" charset="0"/>
              <a:buChar char="o"/>
              <a:defRPr sz="1600"/>
            </a:lvl2pPr>
            <a:lvl3pPr marL="914400" indent="-228600">
              <a:buClr>
                <a:schemeClr val="tx2"/>
              </a:buClr>
              <a:defRPr sz="1600"/>
            </a:lvl3pPr>
          </a:lstStyle>
          <a:p>
            <a:pPr lvl="0"/>
            <a:r>
              <a:rPr lang="en-US" noProof="0"/>
              <a:t>Click to add text</a:t>
            </a:r>
          </a:p>
        </p:txBody>
      </p:sp>
      <p:sp>
        <p:nvSpPr>
          <p:cNvPr id="9" name="Page Number">
            <a:extLst>
              <a:ext uri="{FF2B5EF4-FFF2-40B4-BE49-F238E27FC236}">
                <a16:creationId xmlns:a16="http://schemas.microsoft.com/office/drawing/2014/main" id="{C6E950EA-E181-41E8-BC07-F40B1DDDABC6}"/>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spTree>
    <p:extLst>
      <p:ext uri="{BB962C8B-B14F-4D97-AF65-F5344CB8AC3E}">
        <p14:creationId xmlns:p14="http://schemas.microsoft.com/office/powerpoint/2010/main" val="3118975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llout -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2F1646-A3CA-40D6-8C82-88AB9B10A843}"/>
              </a:ext>
              <a:ext uri="{C183D7F6-B498-43B3-948B-1728B52AA6E4}">
                <adec:decorative xmlns:adec="http://schemas.microsoft.com/office/drawing/2017/decorative" val="1"/>
              </a:ext>
            </a:extLst>
          </p:cNvPr>
          <p:cNvSpPr/>
          <p:nvPr userDrawn="1"/>
        </p:nvSpPr>
        <p:spPr>
          <a:xfrm>
            <a:off x="0" y="1240632"/>
            <a:ext cx="9144000" cy="2743200"/>
          </a:xfrm>
          <a:prstGeom prst="rect">
            <a:avLst/>
          </a:prstGeom>
          <a:solidFill>
            <a:srgbClr val="092C7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685835"/>
            <a:endParaRPr lang="uk-UA" sz="1400">
              <a:solidFill>
                <a:srgbClr val="0A091B"/>
              </a:solidFill>
              <a:latin typeface="Roboto"/>
            </a:endParaRPr>
          </a:p>
        </p:txBody>
      </p:sp>
      <p:sp>
        <p:nvSpPr>
          <p:cNvPr id="11" name="Text">
            <a:extLst>
              <a:ext uri="{FF2B5EF4-FFF2-40B4-BE49-F238E27FC236}">
                <a16:creationId xmlns:a16="http://schemas.microsoft.com/office/drawing/2014/main" id="{4F3CE606-8D56-4BB0-B849-C27882F536E4}"/>
              </a:ext>
            </a:extLst>
          </p:cNvPr>
          <p:cNvSpPr>
            <a:spLocks noGrp="1"/>
          </p:cNvSpPr>
          <p:nvPr>
            <p:ph type="body" sz="quarter" idx="16" hasCustomPrompt="1"/>
          </p:nvPr>
        </p:nvSpPr>
        <p:spPr>
          <a:xfrm>
            <a:off x="402011" y="1612107"/>
            <a:ext cx="8339978" cy="2000250"/>
          </a:xfrm>
          <a:prstGeom prst="rect">
            <a:avLst/>
          </a:prstGeom>
        </p:spPr>
        <p:txBody>
          <a:bodyPr>
            <a:noAutofit/>
          </a:bodyPr>
          <a:lstStyle>
            <a:lvl1pPr marL="0" indent="0" algn="l">
              <a:buNone/>
              <a:defRPr sz="24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dirty="0"/>
              <a:t>Click to add text</a:t>
            </a:r>
          </a:p>
        </p:txBody>
      </p:sp>
      <p:sp>
        <p:nvSpPr>
          <p:cNvPr id="14" name="Text Citation">
            <a:extLst>
              <a:ext uri="{FF2B5EF4-FFF2-40B4-BE49-F238E27FC236}">
                <a16:creationId xmlns:a16="http://schemas.microsoft.com/office/drawing/2014/main" id="{B589D318-66FA-4A72-983A-051B97FE811F}"/>
              </a:ext>
            </a:extLst>
          </p:cNvPr>
          <p:cNvSpPr>
            <a:spLocks noGrp="1"/>
          </p:cNvSpPr>
          <p:nvPr>
            <p:ph type="body" sz="quarter" idx="18" hasCustomPrompt="1"/>
          </p:nvPr>
        </p:nvSpPr>
        <p:spPr>
          <a:xfrm>
            <a:off x="0" y="3984679"/>
            <a:ext cx="1426796" cy="200055"/>
          </a:xfrm>
          <a:prstGeom prst="rect">
            <a:avLst/>
          </a:prstGeom>
        </p:spPr>
        <p:txBody>
          <a:bodyPr anchor="ctr"/>
          <a:lstStyle>
            <a:lvl1pPr algn="l">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3" name="Page Number">
            <a:extLst>
              <a:ext uri="{FF2B5EF4-FFF2-40B4-BE49-F238E27FC236}">
                <a16:creationId xmlns:a16="http://schemas.microsoft.com/office/drawing/2014/main" id="{117BC372-4338-4AC5-A7EE-13FBCB2E045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5" name="WSE logo">
            <a:extLst>
              <a:ext uri="{FF2B5EF4-FFF2-40B4-BE49-F238E27FC236}">
                <a16:creationId xmlns:a16="http://schemas.microsoft.com/office/drawing/2014/main" id="{07ACA5C5-BCA5-44A5-85C5-A0ABBF4EC4EF}"/>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342128577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llout - Re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2F1646-A3CA-40D6-8C82-88AB9B10A843}"/>
              </a:ext>
              <a:ext uri="{C183D7F6-B498-43B3-948B-1728B52AA6E4}">
                <adec:decorative xmlns:adec="http://schemas.microsoft.com/office/drawing/2017/decorative" val="1"/>
              </a:ext>
            </a:extLst>
          </p:cNvPr>
          <p:cNvSpPr/>
          <p:nvPr userDrawn="1"/>
        </p:nvSpPr>
        <p:spPr>
          <a:xfrm>
            <a:off x="0" y="1240632"/>
            <a:ext cx="9144000" cy="2743200"/>
          </a:xfrm>
          <a:prstGeom prst="rect">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685835" rtl="0" eaLnBrk="1" fontAlgn="auto" latinLnBrk="0" hangingPunct="1">
              <a:lnSpc>
                <a:spcPct val="100000"/>
              </a:lnSpc>
              <a:spcBef>
                <a:spcPts val="0"/>
              </a:spcBef>
              <a:spcAft>
                <a:spcPts val="0"/>
              </a:spcAft>
              <a:buClrTx/>
              <a:buSzTx/>
              <a:buFontTx/>
              <a:buNone/>
              <a:tabLst/>
              <a:defRPr/>
            </a:pPr>
            <a:endParaRPr kumimoji="0" lang="uk-UA" sz="1400" b="0" i="0" u="none" strike="noStrike" kern="1200" cap="none" spc="0" normalizeH="0" baseline="0" noProof="0" dirty="0">
              <a:ln>
                <a:noFill/>
              </a:ln>
              <a:solidFill>
                <a:srgbClr val="0A091B"/>
              </a:solidFill>
              <a:effectLst/>
              <a:uLnTx/>
              <a:uFillTx/>
              <a:latin typeface="Roboto"/>
              <a:ea typeface="+mn-ea"/>
              <a:cs typeface="+mn-cs"/>
            </a:endParaRPr>
          </a:p>
        </p:txBody>
      </p:sp>
      <p:sp>
        <p:nvSpPr>
          <p:cNvPr id="3" name="Title 2">
            <a:extLst>
              <a:ext uri="{FF2B5EF4-FFF2-40B4-BE49-F238E27FC236}">
                <a16:creationId xmlns:a16="http://schemas.microsoft.com/office/drawing/2014/main" id="{5C8D7605-D747-2A44-A3F6-03925D5D4C34}"/>
              </a:ext>
            </a:extLst>
          </p:cNvPr>
          <p:cNvSpPr>
            <a:spLocks noGrp="1"/>
          </p:cNvSpPr>
          <p:nvPr>
            <p:ph type="title"/>
          </p:nvPr>
        </p:nvSpPr>
        <p:spPr>
          <a:xfrm>
            <a:off x="402336" y="1609344"/>
            <a:ext cx="8339328" cy="2002536"/>
          </a:xfrm>
          <a:prstGeom prst="rect">
            <a:avLst/>
          </a:prstGeom>
        </p:spPr>
        <p:txBody>
          <a:bodyPr/>
          <a:lstStyle>
            <a:lvl1pPr>
              <a:defRPr sz="2400">
                <a:solidFill>
                  <a:schemeClr val="bg1"/>
                </a:solidFill>
                <a:latin typeface="+mn-lt"/>
              </a:defRPr>
            </a:lvl1pPr>
          </a:lstStyle>
          <a:p>
            <a:r>
              <a:rPr lang="en-US"/>
              <a:t>Click to edit Master title style</a:t>
            </a:r>
          </a:p>
        </p:txBody>
      </p:sp>
      <p:sp>
        <p:nvSpPr>
          <p:cNvPr id="14" name="Text Citation">
            <a:extLst>
              <a:ext uri="{FF2B5EF4-FFF2-40B4-BE49-F238E27FC236}">
                <a16:creationId xmlns:a16="http://schemas.microsoft.com/office/drawing/2014/main" id="{B589D318-66FA-4A72-983A-051B97FE811F}"/>
              </a:ext>
            </a:extLst>
          </p:cNvPr>
          <p:cNvSpPr>
            <a:spLocks noGrp="1"/>
          </p:cNvSpPr>
          <p:nvPr>
            <p:ph type="body" sz="quarter" idx="18" hasCustomPrompt="1"/>
          </p:nvPr>
        </p:nvSpPr>
        <p:spPr>
          <a:xfrm>
            <a:off x="0" y="3984679"/>
            <a:ext cx="1426796" cy="200055"/>
          </a:xfrm>
          <a:prstGeom prst="rect">
            <a:avLst/>
          </a:prstGeom>
        </p:spPr>
        <p:txBody>
          <a:bodyPr anchor="ctr"/>
          <a:lstStyle>
            <a:lvl1pPr algn="l">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3" name="Page Number">
            <a:extLst>
              <a:ext uri="{FF2B5EF4-FFF2-40B4-BE49-F238E27FC236}">
                <a16:creationId xmlns:a16="http://schemas.microsoft.com/office/drawing/2014/main" id="{117BC372-4338-4AC5-A7EE-13FBCB2E045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endParaRPr>
          </a:p>
        </p:txBody>
      </p:sp>
      <p:pic>
        <p:nvPicPr>
          <p:cNvPr id="15" name="WSE logo">
            <a:extLst>
              <a:ext uri="{FF2B5EF4-FFF2-40B4-BE49-F238E27FC236}">
                <a16:creationId xmlns:a16="http://schemas.microsoft.com/office/drawing/2014/main" id="{07ACA5C5-BCA5-44A5-85C5-A0ABBF4EC4EF}"/>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86171295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ullets - Simp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4A0AA2-B636-401F-B58B-6DF5349EBC51}"/>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noProof="0" dirty="0"/>
              <a:t>Click to </a:t>
            </a:r>
            <a:r>
              <a:rPr lang="en-US" noProof="0"/>
              <a:t>add title</a:t>
            </a:r>
            <a:endParaRPr lang="en-US" noProof="0" dirty="0"/>
          </a:p>
        </p:txBody>
      </p:sp>
      <p:sp>
        <p:nvSpPr>
          <p:cNvPr id="11" name="Rectangle 10">
            <a:extLst>
              <a:ext uri="{FF2B5EF4-FFF2-40B4-BE49-F238E27FC236}">
                <a16:creationId xmlns:a16="http://schemas.microsoft.com/office/drawing/2014/main" id="{20414BC9-864B-4D63-BFF5-8A26BC6E5477}"/>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Bullets">
            <a:extLst>
              <a:ext uri="{FF2B5EF4-FFF2-40B4-BE49-F238E27FC236}">
                <a16:creationId xmlns:a16="http://schemas.microsoft.com/office/drawing/2014/main" id="{489A78E5-4DD4-4398-92E6-73293FB04D0D}"/>
              </a:ext>
            </a:extLst>
          </p:cNvPr>
          <p:cNvSpPr>
            <a:spLocks noGrp="1"/>
          </p:cNvSpPr>
          <p:nvPr userDrawn="1">
            <p:ph type="body" sz="quarter" idx="16" hasCustomPrompt="1"/>
          </p:nvPr>
        </p:nvSpPr>
        <p:spPr>
          <a:xfrm>
            <a:off x="533919" y="1390650"/>
            <a:ext cx="8085415" cy="3077573"/>
          </a:xfrm>
          <a:prstGeom prst="rect">
            <a:avLst/>
          </a:prstGeom>
        </p:spPr>
        <p:txBody>
          <a:bodyPr>
            <a:noAutofit/>
          </a:bodyPr>
          <a:lstStyle>
            <a:lvl1pPr marL="230188" indent="-230188">
              <a:spcBef>
                <a:spcPts val="750"/>
              </a:spcBef>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1500" indent="-228600">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dirty="0"/>
              <a:t>Click to add bullets</a:t>
            </a:r>
          </a:p>
          <a:p>
            <a:pPr lvl="1"/>
            <a:r>
              <a:rPr lang="en-US" noProof="0" dirty="0"/>
              <a:t>Second level</a:t>
            </a:r>
          </a:p>
          <a:p>
            <a:pPr lvl="2"/>
            <a:r>
              <a:rPr lang="en-US" noProof="0" dirty="0"/>
              <a:t>Third level</a:t>
            </a:r>
          </a:p>
        </p:txBody>
      </p:sp>
      <p:pic>
        <p:nvPicPr>
          <p:cNvPr id="8" name="WSE logo">
            <a:extLst>
              <a:ext uri="{FF2B5EF4-FFF2-40B4-BE49-F238E27FC236}">
                <a16:creationId xmlns:a16="http://schemas.microsoft.com/office/drawing/2014/main" id="{5F712F24-2ADD-4B4F-B20F-5AF8A0644F0E}"/>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
        <p:nvSpPr>
          <p:cNvPr id="7" name="Page Number">
            <a:extLst>
              <a:ext uri="{FF2B5EF4-FFF2-40B4-BE49-F238E27FC236}">
                <a16:creationId xmlns:a16="http://schemas.microsoft.com/office/drawing/2014/main" id="{A10FF969-5C1A-4F23-A07F-2B9FBF69C84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spTree>
    <p:extLst>
      <p:ext uri="{BB962C8B-B14F-4D97-AF65-F5344CB8AC3E}">
        <p14:creationId xmlns:p14="http://schemas.microsoft.com/office/powerpoint/2010/main" val="2004821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llout -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2F1646-A3CA-40D6-8C82-88AB9B10A843}"/>
              </a:ext>
              <a:ext uri="{C183D7F6-B498-43B3-948B-1728B52AA6E4}">
                <adec:decorative xmlns:adec="http://schemas.microsoft.com/office/drawing/2017/decorative" val="1"/>
              </a:ext>
            </a:extLst>
          </p:cNvPr>
          <p:cNvSpPr/>
          <p:nvPr userDrawn="1"/>
        </p:nvSpPr>
        <p:spPr>
          <a:xfrm>
            <a:off x="0" y="1240632"/>
            <a:ext cx="9144000" cy="27432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685835" rtl="0" eaLnBrk="1" fontAlgn="auto" latinLnBrk="0" hangingPunct="1">
              <a:lnSpc>
                <a:spcPct val="100000"/>
              </a:lnSpc>
              <a:spcBef>
                <a:spcPts val="0"/>
              </a:spcBef>
              <a:spcAft>
                <a:spcPts val="0"/>
              </a:spcAft>
              <a:buClrTx/>
              <a:buSzTx/>
              <a:buFontTx/>
              <a:buNone/>
              <a:tabLst/>
              <a:defRPr/>
            </a:pPr>
            <a:endParaRPr kumimoji="0" lang="uk-UA" sz="1400" b="0" i="0" u="none" strike="noStrike" kern="1200" cap="none" spc="0" normalizeH="0" baseline="0" noProof="0" dirty="0">
              <a:ln>
                <a:noFill/>
              </a:ln>
              <a:solidFill>
                <a:srgbClr val="0A091B"/>
              </a:solidFill>
              <a:effectLst/>
              <a:uLnTx/>
              <a:uFillTx/>
              <a:latin typeface="Roboto"/>
              <a:ea typeface="+mn-ea"/>
              <a:cs typeface="+mn-cs"/>
            </a:endParaRPr>
          </a:p>
        </p:txBody>
      </p:sp>
      <p:sp>
        <p:nvSpPr>
          <p:cNvPr id="3" name="Title 2">
            <a:extLst>
              <a:ext uri="{FF2B5EF4-FFF2-40B4-BE49-F238E27FC236}">
                <a16:creationId xmlns:a16="http://schemas.microsoft.com/office/drawing/2014/main" id="{5C8D7605-D747-2A44-A3F6-03925D5D4C34}"/>
              </a:ext>
            </a:extLst>
          </p:cNvPr>
          <p:cNvSpPr>
            <a:spLocks noGrp="1"/>
          </p:cNvSpPr>
          <p:nvPr>
            <p:ph type="title"/>
          </p:nvPr>
        </p:nvSpPr>
        <p:spPr>
          <a:xfrm>
            <a:off x="402336" y="1609344"/>
            <a:ext cx="8339328" cy="2002536"/>
          </a:xfrm>
          <a:prstGeom prst="rect">
            <a:avLst/>
          </a:prstGeom>
        </p:spPr>
        <p:txBody>
          <a:bodyPr/>
          <a:lstStyle>
            <a:lvl1pPr>
              <a:defRPr sz="2400">
                <a:solidFill>
                  <a:schemeClr val="bg1"/>
                </a:solidFill>
                <a:latin typeface="+mn-lt"/>
              </a:defRPr>
            </a:lvl1pPr>
          </a:lstStyle>
          <a:p>
            <a:r>
              <a:rPr lang="en-US"/>
              <a:t>Click to edit Master title style</a:t>
            </a:r>
          </a:p>
        </p:txBody>
      </p:sp>
      <p:sp>
        <p:nvSpPr>
          <p:cNvPr id="14" name="Text Citation">
            <a:extLst>
              <a:ext uri="{FF2B5EF4-FFF2-40B4-BE49-F238E27FC236}">
                <a16:creationId xmlns:a16="http://schemas.microsoft.com/office/drawing/2014/main" id="{B589D318-66FA-4A72-983A-051B97FE811F}"/>
              </a:ext>
            </a:extLst>
          </p:cNvPr>
          <p:cNvSpPr>
            <a:spLocks noGrp="1"/>
          </p:cNvSpPr>
          <p:nvPr>
            <p:ph type="body" sz="quarter" idx="18" hasCustomPrompt="1"/>
          </p:nvPr>
        </p:nvSpPr>
        <p:spPr>
          <a:xfrm>
            <a:off x="0" y="3984679"/>
            <a:ext cx="1426796" cy="200055"/>
          </a:xfrm>
          <a:prstGeom prst="rect">
            <a:avLst/>
          </a:prstGeom>
        </p:spPr>
        <p:txBody>
          <a:bodyPr anchor="ctr"/>
          <a:lstStyle>
            <a:lvl1pPr algn="l">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3" name="Page Number">
            <a:extLst>
              <a:ext uri="{FF2B5EF4-FFF2-40B4-BE49-F238E27FC236}">
                <a16:creationId xmlns:a16="http://schemas.microsoft.com/office/drawing/2014/main" id="{117BC372-4338-4AC5-A7EE-13FBCB2E045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endParaRPr>
          </a:p>
        </p:txBody>
      </p:sp>
      <p:pic>
        <p:nvPicPr>
          <p:cNvPr id="15" name="WSE logo">
            <a:extLst>
              <a:ext uri="{FF2B5EF4-FFF2-40B4-BE49-F238E27FC236}">
                <a16:creationId xmlns:a16="http://schemas.microsoft.com/office/drawing/2014/main" id="{07ACA5C5-BCA5-44A5-85C5-A0ABBF4EC4EF}"/>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30135087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Image Circ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9696BA-3CAD-4740-83E8-4A2CDE35D95F}"/>
              </a:ext>
              <a:ext uri="{C183D7F6-B498-43B3-948B-1728B52AA6E4}">
                <adec:decorative xmlns:adec="http://schemas.microsoft.com/office/drawing/2017/decorative" val="1"/>
              </a:ext>
            </a:extLst>
          </p:cNvPr>
          <p:cNvSpPr/>
          <p:nvPr userDrawn="1"/>
        </p:nvSpPr>
        <p:spPr>
          <a:xfrm>
            <a:off x="0" y="1338056"/>
            <a:ext cx="9144000" cy="24673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Source Serif Pro" panose="02040603050405020204" pitchFamily="18" charset="0"/>
              <a:ea typeface="Source Serif Pro" panose="02040603050405020204" pitchFamily="18" charset="0"/>
              <a:cs typeface="+mn-cs"/>
            </a:endParaRPr>
          </a:p>
        </p:txBody>
      </p:sp>
      <p:sp>
        <p:nvSpPr>
          <p:cNvPr id="8" name="Rectangle 7">
            <a:extLst>
              <a:ext uri="{FF2B5EF4-FFF2-40B4-BE49-F238E27FC236}">
                <a16:creationId xmlns:a16="http://schemas.microsoft.com/office/drawing/2014/main" id="{78FF6BD4-99E6-47D8-8CB4-96909C050F4E}"/>
              </a:ext>
              <a:ext uri="{C183D7F6-B498-43B3-948B-1728B52AA6E4}">
                <adec:decorative xmlns:adec="http://schemas.microsoft.com/office/drawing/2017/decorative" val="1"/>
              </a:ext>
            </a:extLst>
          </p:cNvPr>
          <p:cNvSpPr/>
          <p:nvPr/>
        </p:nvSpPr>
        <p:spPr>
          <a:xfrm>
            <a:off x="3822954" y="2421798"/>
            <a:ext cx="778180" cy="103340"/>
          </a:xfrm>
          <a:prstGeom prst="rect">
            <a:avLst/>
          </a:prstGeom>
          <a:solidFill>
            <a:schemeClr val="tx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endParaRPr>
          </a:p>
        </p:txBody>
      </p:sp>
      <p:sp>
        <p:nvSpPr>
          <p:cNvPr id="14" name="Title">
            <a:extLst>
              <a:ext uri="{FF2B5EF4-FFF2-40B4-BE49-F238E27FC236}">
                <a16:creationId xmlns:a16="http://schemas.microsoft.com/office/drawing/2014/main" id="{8241E8AA-7C6C-4211-943F-08C05083C95D}"/>
              </a:ext>
            </a:extLst>
          </p:cNvPr>
          <p:cNvSpPr>
            <a:spLocks noGrp="1"/>
          </p:cNvSpPr>
          <p:nvPr>
            <p:ph type="title" hasCustomPrompt="1"/>
          </p:nvPr>
        </p:nvSpPr>
        <p:spPr>
          <a:xfrm>
            <a:off x="3733748" y="1552353"/>
            <a:ext cx="4953052" cy="867606"/>
          </a:xfrm>
          <a:prstGeom prst="rect">
            <a:avLst/>
          </a:prstGeom>
        </p:spPr>
        <p:txBody>
          <a:bodyPr anchor="b"/>
          <a:lstStyle>
            <a:lvl1pPr>
              <a:defRPr sz="3000" b="1">
                <a:solidFill>
                  <a:schemeClr val="bg1"/>
                </a:solidFill>
              </a:defRPr>
            </a:lvl1pPr>
          </a:lstStyle>
          <a:p>
            <a:r>
              <a:rPr lang="en-US" noProof="0" dirty="0"/>
              <a:t>Click to add title</a:t>
            </a:r>
          </a:p>
        </p:txBody>
      </p:sp>
      <p:sp>
        <p:nvSpPr>
          <p:cNvPr id="12" name="Body Text">
            <a:extLst>
              <a:ext uri="{FF2B5EF4-FFF2-40B4-BE49-F238E27FC236}">
                <a16:creationId xmlns:a16="http://schemas.microsoft.com/office/drawing/2014/main" id="{4B6AB3A2-1B90-4E53-9B04-A72DC3F6BDEA}"/>
              </a:ext>
            </a:extLst>
          </p:cNvPr>
          <p:cNvSpPr>
            <a:spLocks noGrp="1"/>
          </p:cNvSpPr>
          <p:nvPr>
            <p:ph type="body" sz="quarter" idx="15" hasCustomPrompt="1"/>
          </p:nvPr>
        </p:nvSpPr>
        <p:spPr>
          <a:xfrm>
            <a:off x="3733749" y="2723542"/>
            <a:ext cx="4953051" cy="737417"/>
          </a:xfrm>
          <a:prstGeom prst="rect">
            <a:avLst/>
          </a:prstGeom>
        </p:spPr>
        <p:txBody>
          <a:bodyPr>
            <a:noAutofit/>
          </a:bodyPr>
          <a:lstStyle>
            <a:lvl1pPr marL="0" indent="0">
              <a:buNone/>
              <a:defRPr sz="14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2" name="Picture">
            <a:extLst>
              <a:ext uri="{FF2B5EF4-FFF2-40B4-BE49-F238E27FC236}">
                <a16:creationId xmlns:a16="http://schemas.microsoft.com/office/drawing/2014/main" id="{AA0F990B-C544-47FD-B660-9B95AC702D2C}"/>
              </a:ext>
            </a:extLst>
          </p:cNvPr>
          <p:cNvSpPr>
            <a:spLocks noGrp="1"/>
          </p:cNvSpPr>
          <p:nvPr>
            <p:ph type="pic" sz="quarter" idx="10"/>
          </p:nvPr>
        </p:nvSpPr>
        <p:spPr>
          <a:xfrm>
            <a:off x="457200" y="1162075"/>
            <a:ext cx="2819349" cy="2819349"/>
          </a:xfrm>
          <a:custGeom>
            <a:avLst/>
            <a:gdLst>
              <a:gd name="connsiteX0" fmla="*/ 1879566 w 3759132"/>
              <a:gd name="connsiteY0" fmla="*/ 0 h 3759132"/>
              <a:gd name="connsiteX1" fmla="*/ 3759132 w 3759132"/>
              <a:gd name="connsiteY1" fmla="*/ 1879566 h 3759132"/>
              <a:gd name="connsiteX2" fmla="*/ 1879566 w 3759132"/>
              <a:gd name="connsiteY2" fmla="*/ 3759132 h 3759132"/>
              <a:gd name="connsiteX3" fmla="*/ 0 w 3759132"/>
              <a:gd name="connsiteY3" fmla="*/ 1879566 h 3759132"/>
              <a:gd name="connsiteX4" fmla="*/ 1879566 w 3759132"/>
              <a:gd name="connsiteY4" fmla="*/ 0 h 3759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9132" h="3759132">
                <a:moveTo>
                  <a:pt x="1879566" y="0"/>
                </a:moveTo>
                <a:cubicBezTo>
                  <a:pt x="2917622" y="0"/>
                  <a:pt x="3759132" y="841510"/>
                  <a:pt x="3759132" y="1879566"/>
                </a:cubicBezTo>
                <a:cubicBezTo>
                  <a:pt x="3759132" y="2917622"/>
                  <a:pt x="2917622" y="3759132"/>
                  <a:pt x="1879566" y="3759132"/>
                </a:cubicBezTo>
                <a:cubicBezTo>
                  <a:pt x="841510" y="3759132"/>
                  <a:pt x="0" y="2917622"/>
                  <a:pt x="0" y="1879566"/>
                </a:cubicBezTo>
                <a:cubicBezTo>
                  <a:pt x="0" y="841510"/>
                  <a:pt x="841510" y="0"/>
                  <a:pt x="1879566" y="0"/>
                </a:cubicBezTo>
                <a:close/>
              </a:path>
            </a:pathLst>
          </a:custGeom>
        </p:spPr>
        <p:txBody>
          <a:bodyPr wrap="square">
            <a:noAutofit/>
          </a:bodyPr>
          <a:lstStyle>
            <a:lvl1pPr>
              <a:buNone/>
              <a:defRPr/>
            </a:lvl1pPr>
          </a:lstStyle>
          <a:p>
            <a:endParaRPr lang="id-ID" dirty="0"/>
          </a:p>
        </p:txBody>
      </p:sp>
      <p:sp>
        <p:nvSpPr>
          <p:cNvPr id="18" name="Picture Citation">
            <a:extLst>
              <a:ext uri="{FF2B5EF4-FFF2-40B4-BE49-F238E27FC236}">
                <a16:creationId xmlns:a16="http://schemas.microsoft.com/office/drawing/2014/main" id="{F501A6CF-A735-4626-98DA-9E8B0FD3122A}"/>
              </a:ext>
            </a:extLst>
          </p:cNvPr>
          <p:cNvSpPr>
            <a:spLocks noGrp="1"/>
          </p:cNvSpPr>
          <p:nvPr>
            <p:ph type="body" sz="quarter" idx="18" hasCustomPrompt="1"/>
          </p:nvPr>
        </p:nvSpPr>
        <p:spPr>
          <a:xfrm>
            <a:off x="1153476" y="4057377"/>
            <a:ext cx="1426796" cy="200055"/>
          </a:xfrm>
          <a:prstGeom prst="rect">
            <a:avLst/>
          </a:prstGeom>
        </p:spPr>
        <p:txBody>
          <a:bodyPr anchor="ctr"/>
          <a:lstStyle>
            <a:lvl1pPr algn="ct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3" name="Page Number">
            <a:extLst>
              <a:ext uri="{FF2B5EF4-FFF2-40B4-BE49-F238E27FC236}">
                <a16:creationId xmlns:a16="http://schemas.microsoft.com/office/drawing/2014/main" id="{9D01B63B-5697-4312-8E71-329C97791FCC}"/>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1" name="WSE logo">
            <a:extLst>
              <a:ext uri="{FF2B5EF4-FFF2-40B4-BE49-F238E27FC236}">
                <a16:creationId xmlns:a16="http://schemas.microsoft.com/office/drawing/2014/main" id="{72AF7E56-FAB2-4B4F-84DF-5DD134D27D5B}"/>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526356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and 2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315760-3E07-42D4-A21D-F0FD40BE70BA}"/>
              </a:ext>
              <a:ext uri="{C183D7F6-B498-43B3-948B-1728B52AA6E4}">
                <adec:decorative xmlns:adec="http://schemas.microsoft.com/office/drawing/2017/decorative" val="1"/>
              </a:ext>
            </a:extLst>
          </p:cNvPr>
          <p:cNvSpPr/>
          <p:nvPr userDrawn="1"/>
        </p:nvSpPr>
        <p:spPr>
          <a:xfrm>
            <a:off x="0" y="1"/>
            <a:ext cx="4268391" cy="26860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4" name="Title">
            <a:extLst>
              <a:ext uri="{FF2B5EF4-FFF2-40B4-BE49-F238E27FC236}">
                <a16:creationId xmlns:a16="http://schemas.microsoft.com/office/drawing/2014/main" id="{31B6ABB6-9249-43D4-9BFB-1F42958AF66B}"/>
              </a:ext>
            </a:extLst>
          </p:cNvPr>
          <p:cNvSpPr>
            <a:spLocks noGrp="1"/>
          </p:cNvSpPr>
          <p:nvPr>
            <p:ph type="title" hasCustomPrompt="1"/>
          </p:nvPr>
        </p:nvSpPr>
        <p:spPr>
          <a:xfrm>
            <a:off x="339437" y="148856"/>
            <a:ext cx="3588328" cy="869463"/>
          </a:xfrm>
          <a:prstGeom prst="rect">
            <a:avLst/>
          </a:prstGeom>
        </p:spPr>
        <p:txBody>
          <a:bodyPr anchor="b"/>
          <a:lstStyle>
            <a:lvl1pPr>
              <a:defRPr sz="3000" b="1">
                <a:solidFill>
                  <a:schemeClr val="bg1"/>
                </a:solidFill>
              </a:defRPr>
            </a:lvl1pPr>
          </a:lstStyle>
          <a:p>
            <a:r>
              <a:rPr lang="en-US" dirty="0"/>
              <a:t>Click to add title</a:t>
            </a:r>
          </a:p>
        </p:txBody>
      </p:sp>
      <p:sp>
        <p:nvSpPr>
          <p:cNvPr id="10" name="Rectangle 9">
            <a:extLst>
              <a:ext uri="{FF2B5EF4-FFF2-40B4-BE49-F238E27FC236}">
                <a16:creationId xmlns:a16="http://schemas.microsoft.com/office/drawing/2014/main" id="{E9AAC933-258D-4315-BE02-5E15627A047D}"/>
              </a:ext>
              <a:ext uri="{C183D7F6-B498-43B3-948B-1728B52AA6E4}">
                <adec:decorative xmlns:adec="http://schemas.microsoft.com/office/drawing/2017/decorative" val="1"/>
              </a:ext>
            </a:extLst>
          </p:cNvPr>
          <p:cNvSpPr/>
          <p:nvPr/>
        </p:nvSpPr>
        <p:spPr>
          <a:xfrm>
            <a:off x="426720" y="1018847"/>
            <a:ext cx="778180" cy="103340"/>
          </a:xfrm>
          <a:prstGeom prst="rect">
            <a:avLst/>
          </a:prstGeom>
          <a:solidFill>
            <a:schemeClr val="bg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endParaRPr>
          </a:p>
        </p:txBody>
      </p:sp>
      <p:sp>
        <p:nvSpPr>
          <p:cNvPr id="13" name="Text">
            <a:extLst>
              <a:ext uri="{FF2B5EF4-FFF2-40B4-BE49-F238E27FC236}">
                <a16:creationId xmlns:a16="http://schemas.microsoft.com/office/drawing/2014/main" id="{90E77657-A0B6-49EF-B483-225CE89E5322}"/>
              </a:ext>
            </a:extLst>
          </p:cNvPr>
          <p:cNvSpPr>
            <a:spLocks noGrp="1"/>
          </p:cNvSpPr>
          <p:nvPr>
            <p:ph type="body" sz="quarter" idx="15" hasCustomPrompt="1"/>
          </p:nvPr>
        </p:nvSpPr>
        <p:spPr>
          <a:xfrm>
            <a:off x="339436" y="1378656"/>
            <a:ext cx="3588328" cy="737417"/>
          </a:xfrm>
          <a:prstGeom prst="rect">
            <a:avLst/>
          </a:prstGeom>
        </p:spPr>
        <p:txBody>
          <a:bodyPr>
            <a:noAutofit/>
          </a:bodyPr>
          <a:lstStyle>
            <a:lvl1pPr marL="0" indent="0">
              <a:buNone/>
              <a:defRPr sz="16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15" name="Bullets">
            <a:extLst>
              <a:ext uri="{FF2B5EF4-FFF2-40B4-BE49-F238E27FC236}">
                <a16:creationId xmlns:a16="http://schemas.microsoft.com/office/drawing/2014/main" id="{AED0488D-2197-437E-977B-1F0684754E1F}"/>
              </a:ext>
            </a:extLst>
          </p:cNvPr>
          <p:cNvSpPr>
            <a:spLocks noGrp="1"/>
          </p:cNvSpPr>
          <p:nvPr>
            <p:ph type="body" sz="quarter" idx="16" hasCustomPrompt="1"/>
          </p:nvPr>
        </p:nvSpPr>
        <p:spPr>
          <a:xfrm>
            <a:off x="4572000" y="3110345"/>
            <a:ext cx="4268624" cy="1614142"/>
          </a:xfrm>
          <a:prstGeom prst="rect">
            <a:avLst/>
          </a:prstGeom>
        </p:spPr>
        <p:txBody>
          <a:bodyPr>
            <a:noAutofit/>
          </a:bodyPr>
          <a:lstStyle>
            <a:lvl1pPr marL="230188" indent="-230188">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8325" indent="-225425">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a:t>Click to add bullets</a:t>
            </a:r>
          </a:p>
          <a:p>
            <a:pPr lvl="1"/>
            <a:r>
              <a:rPr lang="en-US" noProof="0"/>
              <a:t>Second level</a:t>
            </a:r>
          </a:p>
          <a:p>
            <a:pPr lvl="2"/>
            <a:r>
              <a:rPr lang="en-US" noProof="0"/>
              <a:t>Third level</a:t>
            </a:r>
          </a:p>
        </p:txBody>
      </p:sp>
      <p:sp>
        <p:nvSpPr>
          <p:cNvPr id="7" name="Picture 1">
            <a:extLst>
              <a:ext uri="{FF2B5EF4-FFF2-40B4-BE49-F238E27FC236}">
                <a16:creationId xmlns:a16="http://schemas.microsoft.com/office/drawing/2014/main" id="{B026DFBA-6B10-4A30-8151-CF6F094DFC5D}"/>
              </a:ext>
            </a:extLst>
          </p:cNvPr>
          <p:cNvSpPr>
            <a:spLocks noGrp="1"/>
          </p:cNvSpPr>
          <p:nvPr>
            <p:ph type="pic" sz="quarter" idx="12"/>
          </p:nvPr>
        </p:nvSpPr>
        <p:spPr bwMode="auto">
          <a:xfrm>
            <a:off x="4268391" y="0"/>
            <a:ext cx="4875609" cy="2686049"/>
          </a:xfrm>
          <a:custGeom>
            <a:avLst/>
            <a:gdLst>
              <a:gd name="connsiteX0" fmla="*/ 0 w 6652591"/>
              <a:gd name="connsiteY0" fmla="*/ 0 h 3429000"/>
              <a:gd name="connsiteX1" fmla="*/ 6652591 w 6652591"/>
              <a:gd name="connsiteY1" fmla="*/ 0 h 3429000"/>
              <a:gd name="connsiteX2" fmla="*/ 6652591 w 6652591"/>
              <a:gd name="connsiteY2" fmla="*/ 3429000 h 3429000"/>
              <a:gd name="connsiteX3" fmla="*/ 0 w 665259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652591" h="3429000">
                <a:moveTo>
                  <a:pt x="0" y="0"/>
                </a:moveTo>
                <a:lnTo>
                  <a:pt x="6652591" y="0"/>
                </a:lnTo>
                <a:lnTo>
                  <a:pt x="6652591" y="3429000"/>
                </a:lnTo>
                <a:lnTo>
                  <a:pt x="0" y="3429000"/>
                </a:lnTo>
                <a:close/>
              </a:path>
            </a:pathLst>
          </a:cu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endParaRPr lang="en-US" dirty="0"/>
          </a:p>
        </p:txBody>
      </p:sp>
      <p:sp>
        <p:nvSpPr>
          <p:cNvPr id="20" name="Picture 1 Citation">
            <a:extLst>
              <a:ext uri="{FF2B5EF4-FFF2-40B4-BE49-F238E27FC236}">
                <a16:creationId xmlns:a16="http://schemas.microsoft.com/office/drawing/2014/main" id="{934C4126-513D-4063-8159-9000EEF20C1B}"/>
              </a:ext>
            </a:extLst>
          </p:cNvPr>
          <p:cNvSpPr>
            <a:spLocks noGrp="1"/>
          </p:cNvSpPr>
          <p:nvPr>
            <p:ph type="body" sz="quarter" idx="19" hasCustomPrompt="1"/>
          </p:nvPr>
        </p:nvSpPr>
        <p:spPr>
          <a:xfrm>
            <a:off x="7413828" y="2686050"/>
            <a:ext cx="1426796" cy="205928"/>
          </a:xfrm>
          <a:prstGeom prst="rect">
            <a:avLst/>
          </a:prstGeom>
        </p:spPr>
        <p:txBody>
          <a:bodyPr anchor="ctr"/>
          <a:lstStyle>
            <a:lvl1pPr algn="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6" name="Picture 2">
            <a:extLst>
              <a:ext uri="{FF2B5EF4-FFF2-40B4-BE49-F238E27FC236}">
                <a16:creationId xmlns:a16="http://schemas.microsoft.com/office/drawing/2014/main" id="{2F36CBD8-DA4E-4734-8794-822955545B20}"/>
              </a:ext>
            </a:extLst>
          </p:cNvPr>
          <p:cNvSpPr>
            <a:spLocks noGrp="1"/>
          </p:cNvSpPr>
          <p:nvPr>
            <p:ph type="pic" sz="quarter" idx="11"/>
          </p:nvPr>
        </p:nvSpPr>
        <p:spPr bwMode="auto">
          <a:xfrm>
            <a:off x="6928" y="2686050"/>
            <a:ext cx="4268390" cy="2457450"/>
          </a:xfrm>
          <a:custGeom>
            <a:avLst/>
            <a:gdLst>
              <a:gd name="connsiteX0" fmla="*/ 0 w 2584174"/>
              <a:gd name="connsiteY0" fmla="*/ 0 h 3710609"/>
              <a:gd name="connsiteX1" fmla="*/ 2584174 w 2584174"/>
              <a:gd name="connsiteY1" fmla="*/ 0 h 3710609"/>
              <a:gd name="connsiteX2" fmla="*/ 2584174 w 2584174"/>
              <a:gd name="connsiteY2" fmla="*/ 3710609 h 3710609"/>
              <a:gd name="connsiteX3" fmla="*/ 0 w 2584174"/>
              <a:gd name="connsiteY3" fmla="*/ 3710609 h 3710609"/>
            </a:gdLst>
            <a:ahLst/>
            <a:cxnLst>
              <a:cxn ang="0">
                <a:pos x="connsiteX0" y="connsiteY0"/>
              </a:cxn>
              <a:cxn ang="0">
                <a:pos x="connsiteX1" y="connsiteY1"/>
              </a:cxn>
              <a:cxn ang="0">
                <a:pos x="connsiteX2" y="connsiteY2"/>
              </a:cxn>
              <a:cxn ang="0">
                <a:pos x="connsiteX3" y="connsiteY3"/>
              </a:cxn>
            </a:cxnLst>
            <a:rect l="l" t="t" r="r" b="b"/>
            <a:pathLst>
              <a:path w="2584174" h="3710609">
                <a:moveTo>
                  <a:pt x="0" y="0"/>
                </a:moveTo>
                <a:lnTo>
                  <a:pt x="2584174" y="0"/>
                </a:lnTo>
                <a:lnTo>
                  <a:pt x="2584174" y="3710609"/>
                </a:lnTo>
                <a:lnTo>
                  <a:pt x="0" y="3710609"/>
                </a:lnTo>
                <a:close/>
              </a:path>
            </a:pathLst>
          </a:cu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endParaRPr lang="en-US" dirty="0"/>
          </a:p>
        </p:txBody>
      </p:sp>
      <p:sp>
        <p:nvSpPr>
          <p:cNvPr id="19" name="Picture 2 Citation">
            <a:extLst>
              <a:ext uri="{FF2B5EF4-FFF2-40B4-BE49-F238E27FC236}">
                <a16:creationId xmlns:a16="http://schemas.microsoft.com/office/drawing/2014/main" id="{84787030-AF2E-40DC-BF01-B82036902638}"/>
              </a:ext>
            </a:extLst>
          </p:cNvPr>
          <p:cNvSpPr>
            <a:spLocks noGrp="1"/>
          </p:cNvSpPr>
          <p:nvPr>
            <p:ph type="body" sz="quarter" idx="18" hasCustomPrompt="1"/>
          </p:nvPr>
        </p:nvSpPr>
        <p:spPr>
          <a:xfrm>
            <a:off x="4275318" y="4860168"/>
            <a:ext cx="1426796" cy="200055"/>
          </a:xfrm>
          <a:prstGeom prst="rect">
            <a:avLst/>
          </a:prstGeom>
        </p:spPr>
        <p:txBody>
          <a:bodyPr anchor="ctr"/>
          <a:lstStyle>
            <a:lvl1pPr algn="l">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8" name="Page Number">
            <a:extLst>
              <a:ext uri="{FF2B5EF4-FFF2-40B4-BE49-F238E27FC236}">
                <a16:creationId xmlns:a16="http://schemas.microsoft.com/office/drawing/2014/main" id="{5B1CCA31-5A25-479D-AD67-186535D4878C}"/>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7" name="WSE logo">
            <a:extLst>
              <a:ext uri="{FF2B5EF4-FFF2-40B4-BE49-F238E27FC236}">
                <a16:creationId xmlns:a16="http://schemas.microsoft.com/office/drawing/2014/main" id="{35AF0EDF-51BB-4438-8F46-7DF1B21E6A6D}"/>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3180147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nd Bullets - Light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90ABE2-A37C-4759-BB33-9EAD1E88A796}"/>
              </a:ext>
              <a:ext uri="{C183D7F6-B498-43B3-948B-1728B52AA6E4}">
                <adec:decorative xmlns:adec="http://schemas.microsoft.com/office/drawing/2017/decorative" val="1"/>
              </a:ext>
            </a:extLst>
          </p:cNvPr>
          <p:cNvSpPr/>
          <p:nvPr userDrawn="1"/>
        </p:nvSpPr>
        <p:spPr>
          <a:xfrm>
            <a:off x="5651016" y="455556"/>
            <a:ext cx="3492984" cy="3093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1" name="Title">
            <a:extLst>
              <a:ext uri="{FF2B5EF4-FFF2-40B4-BE49-F238E27FC236}">
                <a16:creationId xmlns:a16="http://schemas.microsoft.com/office/drawing/2014/main" id="{CB799A64-7BA6-4F73-8C2E-53459D5C88A8}"/>
              </a:ext>
            </a:extLst>
          </p:cNvPr>
          <p:cNvSpPr>
            <a:spLocks noGrp="1"/>
          </p:cNvSpPr>
          <p:nvPr>
            <p:ph type="title" hasCustomPrompt="1"/>
          </p:nvPr>
        </p:nvSpPr>
        <p:spPr>
          <a:xfrm>
            <a:off x="533920" y="99237"/>
            <a:ext cx="4581006" cy="865424"/>
          </a:xfrm>
          <a:prstGeom prst="rect">
            <a:avLst/>
          </a:prstGeom>
        </p:spPr>
        <p:txBody>
          <a:bodyPr anchor="b"/>
          <a:lstStyle>
            <a:lvl1pPr>
              <a:defRPr sz="3000" b="1">
                <a:solidFill>
                  <a:schemeClr val="tx2"/>
                </a:solidFill>
              </a:defRPr>
            </a:lvl1pPr>
          </a:lstStyle>
          <a:p>
            <a:r>
              <a:rPr lang="en-US" dirty="0"/>
              <a:t>Click to add title</a:t>
            </a:r>
          </a:p>
        </p:txBody>
      </p:sp>
      <p:sp>
        <p:nvSpPr>
          <p:cNvPr id="19" name="Rectangle 18">
            <a:extLst>
              <a:ext uri="{FF2B5EF4-FFF2-40B4-BE49-F238E27FC236}">
                <a16:creationId xmlns:a16="http://schemas.microsoft.com/office/drawing/2014/main" id="{2D21F650-C42B-4B41-8CC9-AD6289B54CE2}"/>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Bullets">
            <a:extLst>
              <a:ext uri="{FF2B5EF4-FFF2-40B4-BE49-F238E27FC236}">
                <a16:creationId xmlns:a16="http://schemas.microsoft.com/office/drawing/2014/main" id="{943C2D0A-A157-470D-A872-D9191D23B66F}"/>
              </a:ext>
            </a:extLst>
          </p:cNvPr>
          <p:cNvSpPr>
            <a:spLocks noGrp="1"/>
          </p:cNvSpPr>
          <p:nvPr>
            <p:ph type="body" sz="quarter" idx="16" hasCustomPrompt="1"/>
          </p:nvPr>
        </p:nvSpPr>
        <p:spPr>
          <a:xfrm>
            <a:off x="542925" y="1430584"/>
            <a:ext cx="3571875" cy="3134272"/>
          </a:xfrm>
          <a:prstGeom prst="rect">
            <a:avLst/>
          </a:prstGeom>
        </p:spPr>
        <p:txBody>
          <a:bodyPr>
            <a:noAutofit/>
          </a:bodyPr>
          <a:lstStyle>
            <a:lvl1pPr marL="258366" indent="-258366">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8325" indent="-225425">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dirty="0"/>
              <a:t>Click to add bullets</a:t>
            </a:r>
          </a:p>
          <a:p>
            <a:pPr lvl="1"/>
            <a:r>
              <a:rPr lang="en-US" noProof="0" dirty="0"/>
              <a:t>Second level</a:t>
            </a:r>
          </a:p>
          <a:p>
            <a:pPr lvl="2"/>
            <a:r>
              <a:rPr lang="en-US" noProof="0" dirty="0"/>
              <a:t>Third level</a:t>
            </a:r>
          </a:p>
        </p:txBody>
      </p:sp>
      <p:sp>
        <p:nvSpPr>
          <p:cNvPr id="5" name="Picture">
            <a:extLst>
              <a:ext uri="{FF2B5EF4-FFF2-40B4-BE49-F238E27FC236}">
                <a16:creationId xmlns:a16="http://schemas.microsoft.com/office/drawing/2014/main" id="{62263A2E-EA98-4267-A448-A9F7B45DA8F0}"/>
              </a:ext>
            </a:extLst>
          </p:cNvPr>
          <p:cNvSpPr>
            <a:spLocks noGrp="1"/>
          </p:cNvSpPr>
          <p:nvPr>
            <p:ph type="pic" sz="quarter" idx="13"/>
          </p:nvPr>
        </p:nvSpPr>
        <p:spPr bwMode="auto">
          <a:xfrm>
            <a:off x="4572000" y="1430584"/>
            <a:ext cx="4114800" cy="3134272"/>
          </a:xfrm>
          <a:custGeom>
            <a:avLst/>
            <a:gdLst>
              <a:gd name="connsiteX0" fmla="*/ 0 w 5340626"/>
              <a:gd name="connsiteY0" fmla="*/ 0 h 3869635"/>
              <a:gd name="connsiteX1" fmla="*/ 5340626 w 5340626"/>
              <a:gd name="connsiteY1" fmla="*/ 0 h 3869635"/>
              <a:gd name="connsiteX2" fmla="*/ 5340626 w 5340626"/>
              <a:gd name="connsiteY2" fmla="*/ 3869635 h 3869635"/>
              <a:gd name="connsiteX3" fmla="*/ 0 w 5340626"/>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5340626" h="3869635">
                <a:moveTo>
                  <a:pt x="0" y="0"/>
                </a:moveTo>
                <a:lnTo>
                  <a:pt x="5340626" y="0"/>
                </a:lnTo>
                <a:lnTo>
                  <a:pt x="5340626" y="3869635"/>
                </a:lnTo>
                <a:lnTo>
                  <a:pt x="0" y="3869635"/>
                </a:lnTo>
                <a:close/>
              </a:path>
            </a:pathLst>
          </a:cu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endParaRPr lang="en-US" dirty="0"/>
          </a:p>
        </p:txBody>
      </p:sp>
      <p:sp>
        <p:nvSpPr>
          <p:cNvPr id="14" name="Picture Citation">
            <a:extLst>
              <a:ext uri="{FF2B5EF4-FFF2-40B4-BE49-F238E27FC236}">
                <a16:creationId xmlns:a16="http://schemas.microsoft.com/office/drawing/2014/main" id="{370BA653-1209-4CAE-B920-460A0AC6A539}"/>
              </a:ext>
            </a:extLst>
          </p:cNvPr>
          <p:cNvSpPr>
            <a:spLocks noGrp="1"/>
          </p:cNvSpPr>
          <p:nvPr>
            <p:ph type="body" sz="quarter" idx="18" hasCustomPrompt="1"/>
          </p:nvPr>
        </p:nvSpPr>
        <p:spPr>
          <a:xfrm>
            <a:off x="7260004" y="4566886"/>
            <a:ext cx="1426796" cy="200055"/>
          </a:xfrm>
          <a:prstGeom prst="rect">
            <a:avLst/>
          </a:prstGeom>
        </p:spPr>
        <p:txBody>
          <a:bodyPr anchor="ctr"/>
          <a:lstStyle>
            <a:lvl1pPr algn="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0" name="Page Number">
            <a:extLst>
              <a:ext uri="{FF2B5EF4-FFF2-40B4-BE49-F238E27FC236}">
                <a16:creationId xmlns:a16="http://schemas.microsoft.com/office/drawing/2014/main" id="{9B9A818F-3D06-4A28-8F25-13339F74D56D}"/>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3" name="WSE logo">
            <a:extLst>
              <a:ext uri="{FF2B5EF4-FFF2-40B4-BE49-F238E27FC236}">
                <a16:creationId xmlns:a16="http://schemas.microsoft.com/office/drawing/2014/main" id="{A4943CF0-0E2F-4708-84F8-44218E3CFBA4}"/>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026725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and Bullets - Dark Blue">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185CA7AE-7686-4662-B756-DCF209F5877D}"/>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17" name="Rectangle 16">
            <a:extLst>
              <a:ext uri="{FF2B5EF4-FFF2-40B4-BE49-F238E27FC236}">
                <a16:creationId xmlns:a16="http://schemas.microsoft.com/office/drawing/2014/main" id="{0ADDFDD8-D646-43B5-AA68-7BD2BA874478}"/>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E92F1646-A3CA-40D6-8C82-88AB9B10A843}"/>
              </a:ext>
              <a:ext uri="{C183D7F6-B498-43B3-948B-1728B52AA6E4}">
                <adec:decorative xmlns:adec="http://schemas.microsoft.com/office/drawing/2017/decorative" val="1"/>
              </a:ext>
            </a:extLst>
          </p:cNvPr>
          <p:cNvSpPr/>
          <p:nvPr userDrawn="1"/>
        </p:nvSpPr>
        <p:spPr>
          <a:xfrm>
            <a:off x="4572000" y="1426369"/>
            <a:ext cx="4572000" cy="2743200"/>
          </a:xfrm>
          <a:prstGeom prst="rect">
            <a:avLst/>
          </a:prstGeom>
          <a:solidFill>
            <a:srgbClr val="092C7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685835"/>
            <a:endParaRPr lang="uk-UA" sz="1400">
              <a:solidFill>
                <a:srgbClr val="0A091B"/>
              </a:solidFill>
              <a:latin typeface="Roboto"/>
            </a:endParaRPr>
          </a:p>
        </p:txBody>
      </p:sp>
      <p:sp>
        <p:nvSpPr>
          <p:cNvPr id="6" name="Picture"/>
          <p:cNvSpPr>
            <a:spLocks noGrp="1"/>
          </p:cNvSpPr>
          <p:nvPr>
            <p:ph type="pic" sz="quarter" idx="11"/>
          </p:nvPr>
        </p:nvSpPr>
        <p:spPr>
          <a:xfrm>
            <a:off x="0" y="1426369"/>
            <a:ext cx="4572000" cy="2743200"/>
          </a:xfrm>
          <a:prstGeom prst="rect">
            <a:avLst/>
          </a:prstGeom>
        </p:spPr>
        <p:txBody>
          <a:bodyPr/>
          <a:lstStyle>
            <a:lvl1pPr>
              <a:buNone/>
              <a:defRPr/>
            </a:lvl1pPr>
          </a:lstStyle>
          <a:p>
            <a:endParaRPr lang="uk-UA" dirty="0"/>
          </a:p>
        </p:txBody>
      </p:sp>
      <p:sp>
        <p:nvSpPr>
          <p:cNvPr id="14" name="Picture Citation">
            <a:extLst>
              <a:ext uri="{FF2B5EF4-FFF2-40B4-BE49-F238E27FC236}">
                <a16:creationId xmlns:a16="http://schemas.microsoft.com/office/drawing/2014/main" id="{B589D318-66FA-4A72-983A-051B97FE811F}"/>
              </a:ext>
            </a:extLst>
          </p:cNvPr>
          <p:cNvSpPr>
            <a:spLocks noGrp="1"/>
          </p:cNvSpPr>
          <p:nvPr>
            <p:ph type="body" sz="quarter" idx="18" hasCustomPrompt="1"/>
          </p:nvPr>
        </p:nvSpPr>
        <p:spPr>
          <a:xfrm>
            <a:off x="0" y="4169569"/>
            <a:ext cx="1426796" cy="200055"/>
          </a:xfrm>
          <a:prstGeom prst="rect">
            <a:avLst/>
          </a:prstGeom>
        </p:spPr>
        <p:txBody>
          <a:bodyPr anchor="ctr"/>
          <a:lstStyle>
            <a:lvl1pPr algn="l">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1" name="Text">
            <a:extLst>
              <a:ext uri="{FF2B5EF4-FFF2-40B4-BE49-F238E27FC236}">
                <a16:creationId xmlns:a16="http://schemas.microsoft.com/office/drawing/2014/main" id="{4F3CE606-8D56-4BB0-B849-C27882F536E4}"/>
              </a:ext>
            </a:extLst>
          </p:cNvPr>
          <p:cNvSpPr>
            <a:spLocks noGrp="1"/>
          </p:cNvSpPr>
          <p:nvPr>
            <p:ph type="body" sz="quarter" idx="16" hasCustomPrompt="1"/>
          </p:nvPr>
        </p:nvSpPr>
        <p:spPr>
          <a:xfrm>
            <a:off x="5019675" y="1797844"/>
            <a:ext cx="3676650" cy="2000250"/>
          </a:xfrm>
          <a:prstGeom prst="rect">
            <a:avLst/>
          </a:prstGeom>
        </p:spPr>
        <p:txBody>
          <a:bodyPr>
            <a:noAutofit/>
          </a:bodyPr>
          <a:lstStyle>
            <a:lvl1pPr marL="0" indent="0" algn="l">
              <a:buNone/>
              <a:defRPr sz="16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13" name="Page Number">
            <a:extLst>
              <a:ext uri="{FF2B5EF4-FFF2-40B4-BE49-F238E27FC236}">
                <a16:creationId xmlns:a16="http://schemas.microsoft.com/office/drawing/2014/main" id="{117BC372-4338-4AC5-A7EE-13FBCB2E045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5" name="WSE logo">
            <a:extLst>
              <a:ext uri="{FF2B5EF4-FFF2-40B4-BE49-F238E27FC236}">
                <a16:creationId xmlns:a16="http://schemas.microsoft.com/office/drawing/2014/main" id="{07ACA5C5-BCA5-44A5-85C5-A0ABBF4EC4EF}"/>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06996701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mage and 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EB5493-B3A2-40C1-8BB1-AB892AD7FCC5}"/>
              </a:ext>
              <a:ext uri="{C183D7F6-B498-43B3-948B-1728B52AA6E4}">
                <adec:decorative xmlns:adec="http://schemas.microsoft.com/office/drawing/2017/decorative" val="1"/>
              </a:ext>
            </a:extLst>
          </p:cNvPr>
          <p:cNvSpPr/>
          <p:nvPr userDrawn="1"/>
        </p:nvSpPr>
        <p:spPr>
          <a:xfrm>
            <a:off x="1" y="-2"/>
            <a:ext cx="3122840" cy="51435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Source Serif Pro" panose="02040603050405020204" pitchFamily="18" charset="0"/>
              <a:ea typeface="Source Serif Pro" panose="02040603050405020204" pitchFamily="18" charset="0"/>
              <a:cs typeface="+mn-cs"/>
            </a:endParaRPr>
          </a:p>
        </p:txBody>
      </p:sp>
      <p:sp>
        <p:nvSpPr>
          <p:cNvPr id="2" name="Picture">
            <a:extLst>
              <a:ext uri="{FF2B5EF4-FFF2-40B4-BE49-F238E27FC236}">
                <a16:creationId xmlns:a16="http://schemas.microsoft.com/office/drawing/2014/main" id="{FBF9887D-E6B3-4215-89CB-6D0E9B71B902}"/>
              </a:ext>
            </a:extLst>
          </p:cNvPr>
          <p:cNvSpPr>
            <a:spLocks noGrp="1"/>
          </p:cNvSpPr>
          <p:nvPr>
            <p:ph type="pic" sz="quarter" idx="26"/>
          </p:nvPr>
        </p:nvSpPr>
        <p:spPr bwMode="auto">
          <a:xfrm>
            <a:off x="857251" y="1248603"/>
            <a:ext cx="4531178" cy="2646293"/>
          </a:xfrm>
          <a:custGeom>
            <a:avLst/>
            <a:gdLst>
              <a:gd name="connsiteX0" fmla="*/ 0 w 6089373"/>
              <a:gd name="connsiteY0" fmla="*/ 0 h 3528391"/>
              <a:gd name="connsiteX1" fmla="*/ 6089373 w 6089373"/>
              <a:gd name="connsiteY1" fmla="*/ 0 h 3528391"/>
              <a:gd name="connsiteX2" fmla="*/ 6089373 w 6089373"/>
              <a:gd name="connsiteY2" fmla="*/ 3528391 h 3528391"/>
              <a:gd name="connsiteX3" fmla="*/ 0 w 6089373"/>
              <a:gd name="connsiteY3" fmla="*/ 3528391 h 3528391"/>
            </a:gdLst>
            <a:ahLst/>
            <a:cxnLst>
              <a:cxn ang="0">
                <a:pos x="connsiteX0" y="connsiteY0"/>
              </a:cxn>
              <a:cxn ang="0">
                <a:pos x="connsiteX1" y="connsiteY1"/>
              </a:cxn>
              <a:cxn ang="0">
                <a:pos x="connsiteX2" y="connsiteY2"/>
              </a:cxn>
              <a:cxn ang="0">
                <a:pos x="connsiteX3" y="connsiteY3"/>
              </a:cxn>
            </a:cxnLst>
            <a:rect l="l" t="t" r="r" b="b"/>
            <a:pathLst>
              <a:path w="6089373" h="3528391">
                <a:moveTo>
                  <a:pt x="0" y="0"/>
                </a:moveTo>
                <a:lnTo>
                  <a:pt x="6089373" y="0"/>
                </a:lnTo>
                <a:lnTo>
                  <a:pt x="6089373" y="3528391"/>
                </a:lnTo>
                <a:lnTo>
                  <a:pt x="0" y="3528391"/>
                </a:lnTo>
                <a:close/>
              </a:path>
            </a:pathLst>
          </a:cu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endParaRPr lang="en-US" dirty="0"/>
          </a:p>
        </p:txBody>
      </p:sp>
      <p:sp>
        <p:nvSpPr>
          <p:cNvPr id="11" name="Picture Citation">
            <a:extLst>
              <a:ext uri="{FF2B5EF4-FFF2-40B4-BE49-F238E27FC236}">
                <a16:creationId xmlns:a16="http://schemas.microsoft.com/office/drawing/2014/main" id="{AD6D53B2-B358-42B0-8674-1675EB1C62AF}"/>
              </a:ext>
            </a:extLst>
          </p:cNvPr>
          <p:cNvSpPr>
            <a:spLocks noGrp="1"/>
          </p:cNvSpPr>
          <p:nvPr>
            <p:ph type="body" sz="quarter" idx="18" hasCustomPrompt="1"/>
          </p:nvPr>
        </p:nvSpPr>
        <p:spPr>
          <a:xfrm>
            <a:off x="857251" y="3908750"/>
            <a:ext cx="1426796" cy="200055"/>
          </a:xfrm>
          <a:prstGeom prst="rect">
            <a:avLst/>
          </a:prstGeom>
        </p:spPr>
        <p:txBody>
          <a:bodyPr anchor="ctr"/>
          <a:lstStyle>
            <a:lvl1pPr algn="l">
              <a:buNone/>
              <a:defRPr sz="1050">
                <a:solidFill>
                  <a:schemeClr val="bg1"/>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7" name="Icon">
            <a:extLst>
              <a:ext uri="{FF2B5EF4-FFF2-40B4-BE49-F238E27FC236}">
                <a16:creationId xmlns:a16="http://schemas.microsoft.com/office/drawing/2014/main" id="{FE8CABBD-9B77-4E67-9A9B-7336CC8B4135}"/>
              </a:ext>
              <a:ext uri="{C183D7F6-B498-43B3-948B-1728B52AA6E4}">
                <adec:decorative xmlns:adec="http://schemas.microsoft.com/office/drawing/2017/decorative" val="1"/>
              </a:ext>
            </a:extLst>
          </p:cNvPr>
          <p:cNvSpPr>
            <a:spLocks noChangeArrowheads="1"/>
          </p:cNvSpPr>
          <p:nvPr/>
        </p:nvSpPr>
        <p:spPr bwMode="auto">
          <a:xfrm>
            <a:off x="7095297" y="1629793"/>
            <a:ext cx="339420" cy="288112"/>
          </a:xfrm>
          <a:custGeom>
            <a:avLst/>
            <a:gdLst>
              <a:gd name="T0" fmla="*/ 350 w 759"/>
              <a:gd name="T1" fmla="*/ 379 h 642"/>
              <a:gd name="T2" fmla="*/ 350 w 759"/>
              <a:gd name="T3" fmla="*/ 554 h 642"/>
              <a:gd name="T4" fmla="*/ 263 w 759"/>
              <a:gd name="T5" fmla="*/ 641 h 642"/>
              <a:gd name="T6" fmla="*/ 88 w 759"/>
              <a:gd name="T7" fmla="*/ 641 h 642"/>
              <a:gd name="T8" fmla="*/ 0 w 759"/>
              <a:gd name="T9" fmla="*/ 554 h 642"/>
              <a:gd name="T10" fmla="*/ 0 w 759"/>
              <a:gd name="T11" fmla="*/ 233 h 642"/>
              <a:gd name="T12" fmla="*/ 233 w 759"/>
              <a:gd name="T13" fmla="*/ 0 h 642"/>
              <a:gd name="T14" fmla="*/ 263 w 759"/>
              <a:gd name="T15" fmla="*/ 0 h 642"/>
              <a:gd name="T16" fmla="*/ 292 w 759"/>
              <a:gd name="T17" fmla="*/ 29 h 642"/>
              <a:gd name="T18" fmla="*/ 292 w 759"/>
              <a:gd name="T19" fmla="*/ 87 h 642"/>
              <a:gd name="T20" fmla="*/ 263 w 759"/>
              <a:gd name="T21" fmla="*/ 116 h 642"/>
              <a:gd name="T22" fmla="*/ 233 w 759"/>
              <a:gd name="T23" fmla="*/ 116 h 642"/>
              <a:gd name="T24" fmla="*/ 117 w 759"/>
              <a:gd name="T25" fmla="*/ 233 h 642"/>
              <a:gd name="T26" fmla="*/ 117 w 759"/>
              <a:gd name="T27" fmla="*/ 248 h 642"/>
              <a:gd name="T28" fmla="*/ 161 w 759"/>
              <a:gd name="T29" fmla="*/ 291 h 642"/>
              <a:gd name="T30" fmla="*/ 263 w 759"/>
              <a:gd name="T31" fmla="*/ 291 h 642"/>
              <a:gd name="T32" fmla="*/ 350 w 759"/>
              <a:gd name="T33" fmla="*/ 379 h 642"/>
              <a:gd name="T34" fmla="*/ 758 w 759"/>
              <a:gd name="T35" fmla="*/ 379 h 642"/>
              <a:gd name="T36" fmla="*/ 758 w 759"/>
              <a:gd name="T37" fmla="*/ 554 h 642"/>
              <a:gd name="T38" fmla="*/ 671 w 759"/>
              <a:gd name="T39" fmla="*/ 641 h 642"/>
              <a:gd name="T40" fmla="*/ 496 w 759"/>
              <a:gd name="T41" fmla="*/ 641 h 642"/>
              <a:gd name="T42" fmla="*/ 408 w 759"/>
              <a:gd name="T43" fmla="*/ 554 h 642"/>
              <a:gd name="T44" fmla="*/ 408 w 759"/>
              <a:gd name="T45" fmla="*/ 233 h 642"/>
              <a:gd name="T46" fmla="*/ 642 w 759"/>
              <a:gd name="T47" fmla="*/ 0 h 642"/>
              <a:gd name="T48" fmla="*/ 671 w 759"/>
              <a:gd name="T49" fmla="*/ 0 h 642"/>
              <a:gd name="T50" fmla="*/ 700 w 759"/>
              <a:gd name="T51" fmla="*/ 29 h 642"/>
              <a:gd name="T52" fmla="*/ 700 w 759"/>
              <a:gd name="T53" fmla="*/ 87 h 642"/>
              <a:gd name="T54" fmla="*/ 671 w 759"/>
              <a:gd name="T55" fmla="*/ 116 h 642"/>
              <a:gd name="T56" fmla="*/ 642 w 759"/>
              <a:gd name="T57" fmla="*/ 116 h 642"/>
              <a:gd name="T58" fmla="*/ 525 w 759"/>
              <a:gd name="T59" fmla="*/ 233 h 642"/>
              <a:gd name="T60" fmla="*/ 525 w 759"/>
              <a:gd name="T61" fmla="*/ 248 h 642"/>
              <a:gd name="T62" fmla="*/ 569 w 759"/>
              <a:gd name="T63" fmla="*/ 291 h 642"/>
              <a:gd name="T64" fmla="*/ 671 w 759"/>
              <a:gd name="T65" fmla="*/ 291 h 642"/>
              <a:gd name="T66" fmla="*/ 758 w 759"/>
              <a:gd name="T67" fmla="*/ 37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9" h="642">
                <a:moveTo>
                  <a:pt x="350" y="379"/>
                </a:moveTo>
                <a:lnTo>
                  <a:pt x="350" y="554"/>
                </a:lnTo>
                <a:cubicBezTo>
                  <a:pt x="350" y="602"/>
                  <a:pt x="311" y="641"/>
                  <a:pt x="263" y="641"/>
                </a:cubicBezTo>
                <a:lnTo>
                  <a:pt x="88" y="641"/>
                </a:lnTo>
                <a:cubicBezTo>
                  <a:pt x="39" y="641"/>
                  <a:pt x="0" y="602"/>
                  <a:pt x="0" y="554"/>
                </a:cubicBezTo>
                <a:lnTo>
                  <a:pt x="0" y="233"/>
                </a:lnTo>
                <a:cubicBezTo>
                  <a:pt x="0" y="105"/>
                  <a:pt x="105" y="0"/>
                  <a:pt x="233" y="0"/>
                </a:cubicBezTo>
                <a:lnTo>
                  <a:pt x="263" y="0"/>
                </a:lnTo>
                <a:cubicBezTo>
                  <a:pt x="279" y="0"/>
                  <a:pt x="292" y="13"/>
                  <a:pt x="292" y="29"/>
                </a:cubicBezTo>
                <a:lnTo>
                  <a:pt x="292" y="87"/>
                </a:lnTo>
                <a:cubicBezTo>
                  <a:pt x="292" y="103"/>
                  <a:pt x="279" y="116"/>
                  <a:pt x="263" y="116"/>
                </a:cubicBezTo>
                <a:lnTo>
                  <a:pt x="233" y="116"/>
                </a:lnTo>
                <a:cubicBezTo>
                  <a:pt x="169" y="116"/>
                  <a:pt x="117" y="169"/>
                  <a:pt x="117" y="233"/>
                </a:cubicBezTo>
                <a:lnTo>
                  <a:pt x="117" y="248"/>
                </a:lnTo>
                <a:cubicBezTo>
                  <a:pt x="117" y="272"/>
                  <a:pt x="136" y="291"/>
                  <a:pt x="161" y="291"/>
                </a:cubicBezTo>
                <a:lnTo>
                  <a:pt x="263" y="291"/>
                </a:lnTo>
                <a:cubicBezTo>
                  <a:pt x="311" y="291"/>
                  <a:pt x="350" y="330"/>
                  <a:pt x="350" y="379"/>
                </a:cubicBezTo>
                <a:close/>
                <a:moveTo>
                  <a:pt x="758" y="379"/>
                </a:moveTo>
                <a:lnTo>
                  <a:pt x="758" y="554"/>
                </a:lnTo>
                <a:cubicBezTo>
                  <a:pt x="758" y="602"/>
                  <a:pt x="719" y="641"/>
                  <a:pt x="671" y="641"/>
                </a:cubicBezTo>
                <a:lnTo>
                  <a:pt x="496" y="641"/>
                </a:lnTo>
                <a:cubicBezTo>
                  <a:pt x="447" y="641"/>
                  <a:pt x="408" y="602"/>
                  <a:pt x="408" y="554"/>
                </a:cubicBezTo>
                <a:lnTo>
                  <a:pt x="408" y="233"/>
                </a:lnTo>
                <a:cubicBezTo>
                  <a:pt x="408" y="105"/>
                  <a:pt x="513" y="0"/>
                  <a:pt x="642" y="0"/>
                </a:cubicBezTo>
                <a:lnTo>
                  <a:pt x="671" y="0"/>
                </a:lnTo>
                <a:cubicBezTo>
                  <a:pt x="687" y="0"/>
                  <a:pt x="700" y="13"/>
                  <a:pt x="700" y="29"/>
                </a:cubicBezTo>
                <a:lnTo>
                  <a:pt x="700" y="87"/>
                </a:lnTo>
                <a:cubicBezTo>
                  <a:pt x="700" y="103"/>
                  <a:pt x="687" y="116"/>
                  <a:pt x="671" y="116"/>
                </a:cubicBezTo>
                <a:lnTo>
                  <a:pt x="642" y="116"/>
                </a:lnTo>
                <a:cubicBezTo>
                  <a:pt x="577" y="116"/>
                  <a:pt x="525" y="169"/>
                  <a:pt x="525" y="233"/>
                </a:cubicBezTo>
                <a:lnTo>
                  <a:pt x="525" y="248"/>
                </a:lnTo>
                <a:cubicBezTo>
                  <a:pt x="525" y="272"/>
                  <a:pt x="545" y="291"/>
                  <a:pt x="569" y="291"/>
                </a:cubicBezTo>
                <a:lnTo>
                  <a:pt x="671" y="291"/>
                </a:lnTo>
                <a:cubicBezTo>
                  <a:pt x="719" y="291"/>
                  <a:pt x="758" y="330"/>
                  <a:pt x="758" y="379"/>
                </a:cubicBezTo>
                <a:close/>
              </a:path>
            </a:pathLst>
          </a:custGeom>
          <a:solidFill>
            <a:srgbClr val="69ACE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pPr marL="0" marR="0" lvl="0" indent="0" algn="l" defTabSz="342900" rtl="0" eaLnBrk="1"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1350" b="0" i="0" u="none" strike="noStrike" kern="1200" cap="none" spc="0" normalizeH="0" baseline="0" noProof="0" dirty="0">
              <a:ln>
                <a:noFill/>
              </a:ln>
              <a:solidFill>
                <a:srgbClr val="E2BC00"/>
              </a:solidFill>
              <a:effectLst/>
              <a:uLnTx/>
              <a:uFillTx/>
              <a:latin typeface="Source Serif Pro" panose="02040603050405020204" pitchFamily="18" charset="0"/>
              <a:ea typeface="Source Serif Pro" panose="02040603050405020204" pitchFamily="18" charset="0"/>
            </a:endParaRPr>
          </a:p>
        </p:txBody>
      </p:sp>
      <p:sp>
        <p:nvSpPr>
          <p:cNvPr id="10" name="Quote">
            <a:extLst>
              <a:ext uri="{FF2B5EF4-FFF2-40B4-BE49-F238E27FC236}">
                <a16:creationId xmlns:a16="http://schemas.microsoft.com/office/drawing/2014/main" id="{D569EA10-43E0-4BEE-B214-09F7B8A23227}"/>
              </a:ext>
            </a:extLst>
          </p:cNvPr>
          <p:cNvSpPr>
            <a:spLocks noGrp="1"/>
          </p:cNvSpPr>
          <p:nvPr>
            <p:ph type="body" sz="quarter" idx="15" hasCustomPrompt="1"/>
          </p:nvPr>
        </p:nvSpPr>
        <p:spPr>
          <a:xfrm>
            <a:off x="6038633" y="2149100"/>
            <a:ext cx="2452748" cy="1361768"/>
          </a:xfrm>
          <a:prstGeom prst="rect">
            <a:avLst/>
          </a:prstGeom>
        </p:spPr>
        <p:txBody>
          <a:bodyPr>
            <a:noAutofit/>
          </a:bodyPr>
          <a:lstStyle>
            <a:lvl1pPr marL="0" indent="0" algn="ctr">
              <a:buNone/>
              <a:defRPr sz="1200" b="1" i="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quote</a:t>
            </a:r>
          </a:p>
        </p:txBody>
      </p:sp>
      <p:sp>
        <p:nvSpPr>
          <p:cNvPr id="9" name="Page Number">
            <a:extLst>
              <a:ext uri="{FF2B5EF4-FFF2-40B4-BE49-F238E27FC236}">
                <a16:creationId xmlns:a16="http://schemas.microsoft.com/office/drawing/2014/main" id="{EEE55CF8-625E-4400-8F6B-ECBACA3EBA59}"/>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spTree>
    <p:extLst>
      <p:ext uri="{BB962C8B-B14F-4D97-AF65-F5344CB8AC3E}">
        <p14:creationId xmlns:p14="http://schemas.microsoft.com/office/powerpoint/2010/main" val="2261430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Quote and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1554FC-FADE-4575-A597-D22AD9E65FB6}"/>
              </a:ext>
              <a:ext uri="{C183D7F6-B498-43B3-948B-1728B52AA6E4}">
                <adec:decorative xmlns:adec="http://schemas.microsoft.com/office/drawing/2017/decorative" val="1"/>
              </a:ext>
            </a:extLst>
          </p:cNvPr>
          <p:cNvSpPr/>
          <p:nvPr userDrawn="1"/>
        </p:nvSpPr>
        <p:spPr>
          <a:xfrm>
            <a:off x="279796" y="285751"/>
            <a:ext cx="8584406" cy="4571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F117C347-6C9A-4E19-9B45-59DD15CEE199}"/>
              </a:ext>
              <a:ext uri="{C183D7F6-B498-43B3-948B-1728B52AA6E4}">
                <adec:decorative xmlns:adec="http://schemas.microsoft.com/office/drawing/2017/decorative" val="1"/>
              </a:ext>
            </a:extLst>
          </p:cNvPr>
          <p:cNvSpPr/>
          <p:nvPr userDrawn="1"/>
        </p:nvSpPr>
        <p:spPr>
          <a:xfrm>
            <a:off x="5188702" y="1056529"/>
            <a:ext cx="3019509" cy="3030441"/>
          </a:xfrm>
          <a:prstGeom prst="rect">
            <a:avLst/>
          </a:prstGeom>
          <a:solidFill>
            <a:srgbClr val="092C74"/>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tx2"/>
              </a:solidFill>
              <a:effectLst/>
              <a:uLnTx/>
              <a:uFillTx/>
              <a:latin typeface="Source Sans Pro" panose="020B0503030403020204" pitchFamily="34" charset="0"/>
              <a:ea typeface="Source Sans Pro" panose="020B0503030403020204" pitchFamily="34" charset="0"/>
              <a:cs typeface="+mn-cs"/>
            </a:endParaRPr>
          </a:p>
        </p:txBody>
      </p:sp>
      <p:sp>
        <p:nvSpPr>
          <p:cNvPr id="8" name="Rectangle 7">
            <a:extLst>
              <a:ext uri="{FF2B5EF4-FFF2-40B4-BE49-F238E27FC236}">
                <a16:creationId xmlns:a16="http://schemas.microsoft.com/office/drawing/2014/main" id="{0392F947-1432-4A46-A4D0-277EDD87161D}"/>
              </a:ext>
            </a:extLst>
          </p:cNvPr>
          <p:cNvSpPr/>
          <p:nvPr userDrawn="1"/>
        </p:nvSpPr>
        <p:spPr>
          <a:xfrm>
            <a:off x="1416326" y="1543050"/>
            <a:ext cx="4253948"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Quote">
            <a:extLst>
              <a:ext uri="{FF2B5EF4-FFF2-40B4-BE49-F238E27FC236}">
                <a16:creationId xmlns:a16="http://schemas.microsoft.com/office/drawing/2014/main" id="{5C8A66A0-BC82-4893-917E-EB5E32A0EFD0}"/>
              </a:ext>
            </a:extLst>
          </p:cNvPr>
          <p:cNvSpPr>
            <a:spLocks noGrp="1"/>
          </p:cNvSpPr>
          <p:nvPr>
            <p:ph type="body" sz="quarter" idx="15" hasCustomPrompt="1"/>
          </p:nvPr>
        </p:nvSpPr>
        <p:spPr>
          <a:xfrm>
            <a:off x="1880255" y="1925782"/>
            <a:ext cx="3308447" cy="1330036"/>
          </a:xfrm>
          <a:prstGeom prst="rect">
            <a:avLst/>
          </a:prstGeom>
        </p:spPr>
        <p:txBody>
          <a:bodyPr anchor="ctr">
            <a:noAutofit/>
          </a:bodyPr>
          <a:lstStyle>
            <a:lvl1pPr marL="0" indent="0" algn="ctr">
              <a:buNone/>
              <a:defRPr sz="1200" b="1" i="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quote</a:t>
            </a:r>
          </a:p>
        </p:txBody>
      </p:sp>
      <p:sp>
        <p:nvSpPr>
          <p:cNvPr id="4" name="Picture">
            <a:extLst>
              <a:ext uri="{FF2B5EF4-FFF2-40B4-BE49-F238E27FC236}">
                <a16:creationId xmlns:a16="http://schemas.microsoft.com/office/drawing/2014/main" id="{4E6386A3-9469-4807-90E8-CCCADF41D9A9}"/>
              </a:ext>
            </a:extLst>
          </p:cNvPr>
          <p:cNvSpPr>
            <a:spLocks noGrp="1"/>
          </p:cNvSpPr>
          <p:nvPr>
            <p:ph type="pic" sz="quarter" idx="12"/>
          </p:nvPr>
        </p:nvSpPr>
        <p:spPr bwMode="auto">
          <a:xfrm>
            <a:off x="5670273" y="1543050"/>
            <a:ext cx="2057400" cy="2057400"/>
          </a:xfrm>
          <a:custGeom>
            <a:avLst/>
            <a:gdLst>
              <a:gd name="connsiteX0" fmla="*/ 0 w 2743200"/>
              <a:gd name="connsiteY0" fmla="*/ 0 h 2743200"/>
              <a:gd name="connsiteX1" fmla="*/ 2743200 w 2743200"/>
              <a:gd name="connsiteY1" fmla="*/ 0 h 2743200"/>
              <a:gd name="connsiteX2" fmla="*/ 2743200 w 2743200"/>
              <a:gd name="connsiteY2" fmla="*/ 2743200 h 2743200"/>
              <a:gd name="connsiteX3" fmla="*/ 0 w 2743200"/>
              <a:gd name="connsiteY3" fmla="*/ 2743200 h 2743200"/>
            </a:gdLst>
            <a:ahLst/>
            <a:cxnLst>
              <a:cxn ang="0">
                <a:pos x="connsiteX0" y="connsiteY0"/>
              </a:cxn>
              <a:cxn ang="0">
                <a:pos x="connsiteX1" y="connsiteY1"/>
              </a:cxn>
              <a:cxn ang="0">
                <a:pos x="connsiteX2" y="connsiteY2"/>
              </a:cxn>
              <a:cxn ang="0">
                <a:pos x="connsiteX3" y="connsiteY3"/>
              </a:cxn>
            </a:cxnLst>
            <a:rect l="l" t="t" r="r" b="b"/>
            <a:pathLst>
              <a:path w="2743200" h="2743200">
                <a:moveTo>
                  <a:pt x="0" y="0"/>
                </a:moveTo>
                <a:lnTo>
                  <a:pt x="2743200" y="0"/>
                </a:lnTo>
                <a:lnTo>
                  <a:pt x="2743200" y="2743200"/>
                </a:lnTo>
                <a:lnTo>
                  <a:pt x="0" y="2743200"/>
                </a:lnTo>
                <a:close/>
              </a:path>
            </a:pathLst>
          </a:cu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endParaRPr lang="en-US"/>
          </a:p>
        </p:txBody>
      </p:sp>
      <p:sp>
        <p:nvSpPr>
          <p:cNvPr id="11" name="Picture Citation">
            <a:extLst>
              <a:ext uri="{FF2B5EF4-FFF2-40B4-BE49-F238E27FC236}">
                <a16:creationId xmlns:a16="http://schemas.microsoft.com/office/drawing/2014/main" id="{0B1D907D-0C88-48F8-8FE2-9848768ADBD2}"/>
              </a:ext>
            </a:extLst>
          </p:cNvPr>
          <p:cNvSpPr>
            <a:spLocks noGrp="1"/>
          </p:cNvSpPr>
          <p:nvPr>
            <p:ph type="body" sz="quarter" idx="18" hasCustomPrompt="1"/>
          </p:nvPr>
        </p:nvSpPr>
        <p:spPr>
          <a:xfrm>
            <a:off x="6300877" y="3607377"/>
            <a:ext cx="1426796" cy="200055"/>
          </a:xfrm>
          <a:prstGeom prst="rect">
            <a:avLst/>
          </a:prstGeom>
        </p:spPr>
        <p:txBody>
          <a:bodyPr anchor="ctr"/>
          <a:lstStyle>
            <a:lvl1pPr algn="r">
              <a:buNone/>
              <a:defRPr sz="1050">
                <a:solidFill>
                  <a:schemeClr val="bg1"/>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10" name="Page Number">
            <a:extLst>
              <a:ext uri="{FF2B5EF4-FFF2-40B4-BE49-F238E27FC236}">
                <a16:creationId xmlns:a16="http://schemas.microsoft.com/office/drawing/2014/main" id="{C812EE0D-8561-48A0-A9AE-FEBB91B26CAF}"/>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spTree>
    <p:extLst>
      <p:ext uri="{BB962C8B-B14F-4D97-AF65-F5344CB8AC3E}">
        <p14:creationId xmlns:p14="http://schemas.microsoft.com/office/powerpoint/2010/main" val="833785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Quote and Image -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1554FC-FADE-4575-A597-D22AD9E65FB6}"/>
              </a:ext>
              <a:ext uri="{C183D7F6-B498-43B3-948B-1728B52AA6E4}">
                <adec:decorative xmlns:adec="http://schemas.microsoft.com/office/drawing/2017/decorative" val="1"/>
              </a:ext>
            </a:extLst>
          </p:cNvPr>
          <p:cNvSpPr/>
          <p:nvPr userDrawn="1"/>
        </p:nvSpPr>
        <p:spPr>
          <a:xfrm>
            <a:off x="279796" y="285751"/>
            <a:ext cx="8584406" cy="45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F117C347-6C9A-4E19-9B45-59DD15CEE199}"/>
              </a:ext>
              <a:ext uri="{C183D7F6-B498-43B3-948B-1728B52AA6E4}">
                <adec:decorative xmlns:adec="http://schemas.microsoft.com/office/drawing/2017/decorative" val="1"/>
              </a:ext>
            </a:extLst>
          </p:cNvPr>
          <p:cNvSpPr/>
          <p:nvPr userDrawn="1"/>
        </p:nvSpPr>
        <p:spPr>
          <a:xfrm>
            <a:off x="5188702" y="1056529"/>
            <a:ext cx="3019509" cy="3030441"/>
          </a:xfrm>
          <a:prstGeom prst="rect">
            <a:avLst/>
          </a:prstGeom>
          <a:solidFill>
            <a:srgbClr val="092C74"/>
          </a:solidFill>
          <a:ln w="12700" cap="flat" cmpd="sng" algn="ctr">
            <a:noFill/>
            <a:prstDash val="solid"/>
            <a:miter lim="800000"/>
          </a:ln>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2D72"/>
              </a:solidFill>
              <a:effectLst/>
              <a:uLnTx/>
              <a:uFillTx/>
              <a:latin typeface="Source Sans Pro" panose="020B0503030403020204" pitchFamily="34" charset="0"/>
              <a:ea typeface="Source Sans Pro" panose="020B0503030403020204" pitchFamily="34" charset="0"/>
              <a:cs typeface="+mn-cs"/>
            </a:endParaRPr>
          </a:p>
        </p:txBody>
      </p:sp>
      <p:sp>
        <p:nvSpPr>
          <p:cNvPr id="8" name="Rectangle 7">
            <a:extLst>
              <a:ext uri="{FF2B5EF4-FFF2-40B4-BE49-F238E27FC236}">
                <a16:creationId xmlns:a16="http://schemas.microsoft.com/office/drawing/2014/main" id="{0392F947-1432-4A46-A4D0-277EDD87161D}"/>
              </a:ext>
            </a:extLst>
          </p:cNvPr>
          <p:cNvSpPr/>
          <p:nvPr userDrawn="1"/>
        </p:nvSpPr>
        <p:spPr>
          <a:xfrm>
            <a:off x="1416326" y="1543050"/>
            <a:ext cx="4253948"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Quote">
            <a:extLst>
              <a:ext uri="{FF2B5EF4-FFF2-40B4-BE49-F238E27FC236}">
                <a16:creationId xmlns:a16="http://schemas.microsoft.com/office/drawing/2014/main" id="{BBB9D83B-3882-2ADE-7C8F-1051300807E9}"/>
              </a:ext>
            </a:extLst>
          </p:cNvPr>
          <p:cNvSpPr>
            <a:spLocks noGrp="1"/>
          </p:cNvSpPr>
          <p:nvPr>
            <p:ph type="body" sz="quarter" idx="15" hasCustomPrompt="1"/>
          </p:nvPr>
        </p:nvSpPr>
        <p:spPr>
          <a:xfrm>
            <a:off x="1880255" y="1925782"/>
            <a:ext cx="3308447" cy="1330036"/>
          </a:xfrm>
          <a:prstGeom prst="rect">
            <a:avLst/>
          </a:prstGeom>
        </p:spPr>
        <p:txBody>
          <a:bodyPr anchor="ctr">
            <a:noAutofit/>
          </a:bodyPr>
          <a:lstStyle>
            <a:lvl1pPr marL="0" indent="0" algn="ctr">
              <a:buNone/>
              <a:defRPr sz="1200" b="1" i="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dirty="0"/>
              <a:t>Click to add quote</a:t>
            </a:r>
          </a:p>
        </p:txBody>
      </p:sp>
      <p:sp>
        <p:nvSpPr>
          <p:cNvPr id="4" name="Picture">
            <a:extLst>
              <a:ext uri="{FF2B5EF4-FFF2-40B4-BE49-F238E27FC236}">
                <a16:creationId xmlns:a16="http://schemas.microsoft.com/office/drawing/2014/main" id="{4E6386A3-9469-4807-90E8-CCCADF41D9A9}"/>
              </a:ext>
            </a:extLst>
          </p:cNvPr>
          <p:cNvSpPr>
            <a:spLocks noGrp="1"/>
          </p:cNvSpPr>
          <p:nvPr>
            <p:ph type="pic" sz="quarter" idx="12"/>
          </p:nvPr>
        </p:nvSpPr>
        <p:spPr bwMode="auto">
          <a:xfrm>
            <a:off x="5670273" y="1543050"/>
            <a:ext cx="2057400" cy="2057400"/>
          </a:xfrm>
          <a:custGeom>
            <a:avLst/>
            <a:gdLst>
              <a:gd name="connsiteX0" fmla="*/ 0 w 2743200"/>
              <a:gd name="connsiteY0" fmla="*/ 0 h 2743200"/>
              <a:gd name="connsiteX1" fmla="*/ 2743200 w 2743200"/>
              <a:gd name="connsiteY1" fmla="*/ 0 h 2743200"/>
              <a:gd name="connsiteX2" fmla="*/ 2743200 w 2743200"/>
              <a:gd name="connsiteY2" fmla="*/ 2743200 h 2743200"/>
              <a:gd name="connsiteX3" fmla="*/ 0 w 2743200"/>
              <a:gd name="connsiteY3" fmla="*/ 2743200 h 2743200"/>
            </a:gdLst>
            <a:ahLst/>
            <a:cxnLst>
              <a:cxn ang="0">
                <a:pos x="connsiteX0" y="connsiteY0"/>
              </a:cxn>
              <a:cxn ang="0">
                <a:pos x="connsiteX1" y="connsiteY1"/>
              </a:cxn>
              <a:cxn ang="0">
                <a:pos x="connsiteX2" y="connsiteY2"/>
              </a:cxn>
              <a:cxn ang="0">
                <a:pos x="connsiteX3" y="connsiteY3"/>
              </a:cxn>
            </a:cxnLst>
            <a:rect l="l" t="t" r="r" b="b"/>
            <a:pathLst>
              <a:path w="2743200" h="2743200">
                <a:moveTo>
                  <a:pt x="0" y="0"/>
                </a:moveTo>
                <a:lnTo>
                  <a:pt x="2743200" y="0"/>
                </a:lnTo>
                <a:lnTo>
                  <a:pt x="2743200" y="2743200"/>
                </a:lnTo>
                <a:lnTo>
                  <a:pt x="0" y="2743200"/>
                </a:lnTo>
                <a:close/>
              </a:path>
            </a:pathLst>
          </a:cu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endParaRPr lang="en-US"/>
          </a:p>
        </p:txBody>
      </p:sp>
      <p:sp>
        <p:nvSpPr>
          <p:cNvPr id="11" name="Picture Citation">
            <a:extLst>
              <a:ext uri="{FF2B5EF4-FFF2-40B4-BE49-F238E27FC236}">
                <a16:creationId xmlns:a16="http://schemas.microsoft.com/office/drawing/2014/main" id="{0B1D907D-0C88-48F8-8FE2-9848768ADBD2}"/>
              </a:ext>
            </a:extLst>
          </p:cNvPr>
          <p:cNvSpPr>
            <a:spLocks noGrp="1"/>
          </p:cNvSpPr>
          <p:nvPr>
            <p:ph type="body" sz="quarter" idx="18" hasCustomPrompt="1"/>
          </p:nvPr>
        </p:nvSpPr>
        <p:spPr>
          <a:xfrm>
            <a:off x="6300877" y="3607377"/>
            <a:ext cx="1426796" cy="200055"/>
          </a:xfrm>
          <a:prstGeom prst="rect">
            <a:avLst/>
          </a:prstGeom>
        </p:spPr>
        <p:txBody>
          <a:bodyPr anchor="ctr"/>
          <a:lstStyle>
            <a:lvl1pPr algn="r">
              <a:buNone/>
              <a:defRPr sz="1050">
                <a:solidFill>
                  <a:schemeClr val="bg1"/>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10" name="Page Number">
            <a:extLst>
              <a:ext uri="{FF2B5EF4-FFF2-40B4-BE49-F238E27FC236}">
                <a16:creationId xmlns:a16="http://schemas.microsoft.com/office/drawing/2014/main" id="{C812EE0D-8561-48A0-A9AE-FEBB91B26CAF}"/>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endParaRPr>
          </a:p>
        </p:txBody>
      </p:sp>
    </p:spTree>
    <p:extLst>
      <p:ext uri="{BB962C8B-B14F-4D97-AF65-F5344CB8AC3E}">
        <p14:creationId xmlns:p14="http://schemas.microsoft.com/office/powerpoint/2010/main" val="11124126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Items and Bullets">
    <p:spTree>
      <p:nvGrpSpPr>
        <p:cNvPr id="1" name=""/>
        <p:cNvGrpSpPr/>
        <p:nvPr/>
      </p:nvGrpSpPr>
      <p:grpSpPr>
        <a:xfrm>
          <a:off x="0" y="0"/>
          <a:ext cx="0" cy="0"/>
          <a:chOff x="0" y="0"/>
          <a:chExt cx="0" cy="0"/>
        </a:xfrm>
      </p:grpSpPr>
      <p:sp>
        <p:nvSpPr>
          <p:cNvPr id="19" name="Title">
            <a:extLst>
              <a:ext uri="{FF2B5EF4-FFF2-40B4-BE49-F238E27FC236}">
                <a16:creationId xmlns:a16="http://schemas.microsoft.com/office/drawing/2014/main" id="{AE8B6D00-0CE5-4F77-A502-4776F085A5BB}"/>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18" name="Rectangle 17">
            <a:extLst>
              <a:ext uri="{FF2B5EF4-FFF2-40B4-BE49-F238E27FC236}">
                <a16:creationId xmlns:a16="http://schemas.microsoft.com/office/drawing/2014/main" id="{02D77B7E-D676-4430-9251-20A93BF4552C}"/>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A211955E-A65C-4E31-A691-13A70FEECBCF}"/>
              </a:ext>
              <a:ext uri="{C183D7F6-B498-43B3-948B-1728B52AA6E4}">
                <adec:decorative xmlns:adec="http://schemas.microsoft.com/office/drawing/2017/decorative" val="1"/>
              </a:ext>
            </a:extLst>
          </p:cNvPr>
          <p:cNvSpPr/>
          <p:nvPr userDrawn="1"/>
        </p:nvSpPr>
        <p:spPr>
          <a:xfrm>
            <a:off x="0" y="2479986"/>
            <a:ext cx="9144000" cy="26936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chemeClr val="bg1"/>
              </a:solidFill>
              <a:effectLst/>
              <a:uLnTx/>
              <a:uFillTx/>
              <a:latin typeface="Source Serif Pro" panose="02040603050405020204" pitchFamily="18" charset="0"/>
              <a:ea typeface="Source Serif Pro" panose="02040603050405020204" pitchFamily="18" charset="0"/>
              <a:cs typeface="+mn-cs"/>
            </a:endParaRPr>
          </a:p>
        </p:txBody>
      </p:sp>
      <p:sp>
        <p:nvSpPr>
          <p:cNvPr id="13" name="Picture 1">
            <a:extLst>
              <a:ext uri="{FF2B5EF4-FFF2-40B4-BE49-F238E27FC236}">
                <a16:creationId xmlns:a16="http://schemas.microsoft.com/office/drawing/2014/main" id="{3EF03DDC-6633-494B-9776-488C6BEEF146}"/>
              </a:ext>
            </a:extLst>
          </p:cNvPr>
          <p:cNvSpPr>
            <a:spLocks noGrp="1"/>
          </p:cNvSpPr>
          <p:nvPr>
            <p:ph type="pic" sz="quarter" idx="17"/>
          </p:nvPr>
        </p:nvSpPr>
        <p:spPr bwMode="auto">
          <a:xfrm>
            <a:off x="533919" y="1559292"/>
            <a:ext cx="1687285" cy="1665353"/>
          </a:xfrm>
          <a:prstGeom prst="ellipse">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p>
            <a:endParaRPr lang="en-US" dirty="0"/>
          </a:p>
        </p:txBody>
      </p:sp>
      <p:sp>
        <p:nvSpPr>
          <p:cNvPr id="28" name="Picture 1 Citation">
            <a:extLst>
              <a:ext uri="{FF2B5EF4-FFF2-40B4-BE49-F238E27FC236}">
                <a16:creationId xmlns:a16="http://schemas.microsoft.com/office/drawing/2014/main" id="{23EDEA9D-6619-4636-9D0C-708BA2E0C94E}"/>
              </a:ext>
            </a:extLst>
          </p:cNvPr>
          <p:cNvSpPr>
            <a:spLocks noGrp="1"/>
          </p:cNvSpPr>
          <p:nvPr>
            <p:ph type="body" sz="quarter" idx="24" hasCustomPrompt="1"/>
          </p:nvPr>
        </p:nvSpPr>
        <p:spPr>
          <a:xfrm>
            <a:off x="664163" y="3239365"/>
            <a:ext cx="1426796" cy="200055"/>
          </a:xfrm>
          <a:prstGeom prst="rect">
            <a:avLst/>
          </a:prstGeom>
        </p:spPr>
        <p:txBody>
          <a:bodyPr anchor="ctr"/>
          <a:lstStyle>
            <a:lvl1pPr algn="ctr">
              <a:buNone/>
              <a:defRPr sz="1050">
                <a:solidFill>
                  <a:schemeClr val="bg1"/>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20" name="Bullet 1">
            <a:extLst>
              <a:ext uri="{FF2B5EF4-FFF2-40B4-BE49-F238E27FC236}">
                <a16:creationId xmlns:a16="http://schemas.microsoft.com/office/drawing/2014/main" id="{4A0E21E2-0D13-441F-82DA-7A39FD0CFA13}"/>
              </a:ext>
            </a:extLst>
          </p:cNvPr>
          <p:cNvSpPr>
            <a:spLocks noGrp="1"/>
          </p:cNvSpPr>
          <p:nvPr>
            <p:ph type="body" sz="quarter" idx="20" hasCustomPrompt="1"/>
          </p:nvPr>
        </p:nvSpPr>
        <p:spPr>
          <a:xfrm>
            <a:off x="537750" y="3583997"/>
            <a:ext cx="1683452" cy="1142999"/>
          </a:xfrm>
          <a:prstGeom prst="rect">
            <a:avLst/>
          </a:prstGeom>
        </p:spPr>
        <p:txBody>
          <a:bodyPr>
            <a:noAutofit/>
          </a:bodyPr>
          <a:lstStyle>
            <a:lvl1pPr marL="117475" indent="-117475">
              <a:buClr>
                <a:srgbClr val="69ACE5"/>
              </a:buClr>
              <a:buFont typeface="Wingdings" panose="05000000000000000000" pitchFamily="2" charset="2"/>
              <a:buChar char="§"/>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4488" indent="-111125">
              <a:buClr>
                <a:schemeClr val="bg2"/>
              </a:buClr>
              <a:buFont typeface="Courier New" panose="02070309020205020404" pitchFamily="49" charset="0"/>
              <a:buChar char="o"/>
              <a:defRPr sz="1000">
                <a:solidFill>
                  <a:schemeClr val="bg1"/>
                </a:solidFill>
              </a:defRPr>
            </a:lvl2pPr>
            <a:lvl3pPr marL="914400" indent="-228600">
              <a:defRPr sz="1000">
                <a:solidFill>
                  <a:schemeClr val="bg1"/>
                </a:solidFill>
              </a:defRPr>
            </a:lvl3pPr>
          </a:lstStyle>
          <a:p>
            <a:pPr lvl="0"/>
            <a:r>
              <a:rPr lang="en-US" noProof="0"/>
              <a:t>Click to add bullets</a:t>
            </a:r>
          </a:p>
          <a:p>
            <a:pPr lvl="1"/>
            <a:r>
              <a:rPr lang="en-US" noProof="0"/>
              <a:t>Second level</a:t>
            </a:r>
          </a:p>
        </p:txBody>
      </p:sp>
      <p:sp>
        <p:nvSpPr>
          <p:cNvPr id="12" name="Picture 2">
            <a:extLst>
              <a:ext uri="{FF2B5EF4-FFF2-40B4-BE49-F238E27FC236}">
                <a16:creationId xmlns:a16="http://schemas.microsoft.com/office/drawing/2014/main" id="{2E4C83EF-E5C1-438E-8B2B-8E1C2D8A343E}"/>
              </a:ext>
            </a:extLst>
          </p:cNvPr>
          <p:cNvSpPr>
            <a:spLocks noGrp="1"/>
          </p:cNvSpPr>
          <p:nvPr>
            <p:ph type="pic" sz="quarter" idx="16"/>
          </p:nvPr>
        </p:nvSpPr>
        <p:spPr bwMode="auto">
          <a:xfrm>
            <a:off x="2683807" y="1574012"/>
            <a:ext cx="1687285" cy="1665353"/>
          </a:xfrm>
          <a:prstGeom prst="ellipse">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p>
            <a:endParaRPr lang="en-US" dirty="0"/>
          </a:p>
        </p:txBody>
      </p:sp>
      <p:sp>
        <p:nvSpPr>
          <p:cNvPr id="29" name="Picture 2 Citation">
            <a:extLst>
              <a:ext uri="{FF2B5EF4-FFF2-40B4-BE49-F238E27FC236}">
                <a16:creationId xmlns:a16="http://schemas.microsoft.com/office/drawing/2014/main" id="{A0086350-D8A5-4130-8619-AE16BACE43CF}"/>
              </a:ext>
            </a:extLst>
          </p:cNvPr>
          <p:cNvSpPr>
            <a:spLocks noGrp="1"/>
          </p:cNvSpPr>
          <p:nvPr>
            <p:ph type="body" sz="quarter" idx="25" hasCustomPrompt="1"/>
          </p:nvPr>
        </p:nvSpPr>
        <p:spPr>
          <a:xfrm>
            <a:off x="2812135" y="3245850"/>
            <a:ext cx="1426796" cy="200055"/>
          </a:xfrm>
          <a:prstGeom prst="rect">
            <a:avLst/>
          </a:prstGeom>
        </p:spPr>
        <p:txBody>
          <a:bodyPr anchor="ctr"/>
          <a:lstStyle>
            <a:lvl1pPr algn="ctr">
              <a:buNone/>
              <a:defRPr sz="1050">
                <a:solidFill>
                  <a:schemeClr val="bg1"/>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21" name="Bullet 2">
            <a:extLst>
              <a:ext uri="{FF2B5EF4-FFF2-40B4-BE49-F238E27FC236}">
                <a16:creationId xmlns:a16="http://schemas.microsoft.com/office/drawing/2014/main" id="{D54FA790-8A27-4C02-86E4-F475F67FD487}"/>
              </a:ext>
            </a:extLst>
          </p:cNvPr>
          <p:cNvSpPr>
            <a:spLocks noGrp="1"/>
          </p:cNvSpPr>
          <p:nvPr>
            <p:ph type="body" sz="quarter" idx="21" hasCustomPrompt="1"/>
          </p:nvPr>
        </p:nvSpPr>
        <p:spPr>
          <a:xfrm>
            <a:off x="2683807" y="3598717"/>
            <a:ext cx="1683452" cy="1142999"/>
          </a:xfrm>
          <a:prstGeom prst="rect">
            <a:avLst/>
          </a:prstGeom>
        </p:spPr>
        <p:txBody>
          <a:bodyPr>
            <a:noAutofit/>
          </a:bodyPr>
          <a:lstStyle>
            <a:lvl1pPr marL="117475" indent="-117475">
              <a:buClr>
                <a:srgbClr val="69ACE5"/>
              </a:buClr>
              <a:buFont typeface="Wingdings" panose="05000000000000000000" pitchFamily="2" charset="2"/>
              <a:buChar char="§"/>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4488" indent="-111125">
              <a:buClr>
                <a:schemeClr val="bg2"/>
              </a:buClr>
              <a:buFont typeface="Courier New" panose="02070309020205020404" pitchFamily="49" charset="0"/>
              <a:buChar char="o"/>
              <a:defRPr sz="1000">
                <a:solidFill>
                  <a:schemeClr val="bg1"/>
                </a:solidFill>
              </a:defRPr>
            </a:lvl2pPr>
          </a:lstStyle>
          <a:p>
            <a:pPr lvl="0"/>
            <a:r>
              <a:rPr lang="en-US" noProof="0"/>
              <a:t>Click to add bullets</a:t>
            </a:r>
          </a:p>
          <a:p>
            <a:pPr lvl="1"/>
            <a:r>
              <a:rPr lang="en-US" noProof="0"/>
              <a:t>Second level</a:t>
            </a:r>
          </a:p>
        </p:txBody>
      </p:sp>
      <p:sp>
        <p:nvSpPr>
          <p:cNvPr id="11" name="Picture 3">
            <a:extLst>
              <a:ext uri="{FF2B5EF4-FFF2-40B4-BE49-F238E27FC236}">
                <a16:creationId xmlns:a16="http://schemas.microsoft.com/office/drawing/2014/main" id="{A351FD4D-8E7A-4EB5-B689-26D5EE8CBDAA}"/>
              </a:ext>
            </a:extLst>
          </p:cNvPr>
          <p:cNvSpPr>
            <a:spLocks noGrp="1"/>
          </p:cNvSpPr>
          <p:nvPr>
            <p:ph type="pic" sz="quarter" idx="18"/>
          </p:nvPr>
        </p:nvSpPr>
        <p:spPr bwMode="auto">
          <a:xfrm>
            <a:off x="4796130" y="1574012"/>
            <a:ext cx="1687285" cy="1665353"/>
          </a:xfrm>
          <a:prstGeom prst="ellipse">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p>
            <a:endParaRPr lang="en-US" dirty="0"/>
          </a:p>
        </p:txBody>
      </p:sp>
      <p:sp>
        <p:nvSpPr>
          <p:cNvPr id="30" name="Picture 3 Citation">
            <a:extLst>
              <a:ext uri="{FF2B5EF4-FFF2-40B4-BE49-F238E27FC236}">
                <a16:creationId xmlns:a16="http://schemas.microsoft.com/office/drawing/2014/main" id="{D6D743B7-EFB0-47FD-A3B0-8348B7AE467A}"/>
              </a:ext>
            </a:extLst>
          </p:cNvPr>
          <p:cNvSpPr>
            <a:spLocks noGrp="1"/>
          </p:cNvSpPr>
          <p:nvPr>
            <p:ph type="body" sz="quarter" idx="26" hasCustomPrompt="1"/>
          </p:nvPr>
        </p:nvSpPr>
        <p:spPr>
          <a:xfrm>
            <a:off x="4926374" y="3243516"/>
            <a:ext cx="1426796" cy="200055"/>
          </a:xfrm>
          <a:prstGeom prst="rect">
            <a:avLst/>
          </a:prstGeom>
        </p:spPr>
        <p:txBody>
          <a:bodyPr anchor="ctr"/>
          <a:lstStyle>
            <a:lvl1pPr algn="ctr">
              <a:buNone/>
              <a:defRPr sz="1050">
                <a:solidFill>
                  <a:schemeClr val="bg1"/>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22" name="Bullet 3">
            <a:extLst>
              <a:ext uri="{FF2B5EF4-FFF2-40B4-BE49-F238E27FC236}">
                <a16:creationId xmlns:a16="http://schemas.microsoft.com/office/drawing/2014/main" id="{7E7E2D7E-6AA9-45C1-862B-20DD14162683}"/>
              </a:ext>
            </a:extLst>
          </p:cNvPr>
          <p:cNvSpPr>
            <a:spLocks noGrp="1"/>
          </p:cNvSpPr>
          <p:nvPr>
            <p:ph type="body" sz="quarter" idx="22" hasCustomPrompt="1"/>
          </p:nvPr>
        </p:nvSpPr>
        <p:spPr>
          <a:xfrm>
            <a:off x="4799963" y="3598717"/>
            <a:ext cx="1683452" cy="1142999"/>
          </a:xfrm>
          <a:prstGeom prst="rect">
            <a:avLst/>
          </a:prstGeom>
        </p:spPr>
        <p:txBody>
          <a:bodyPr>
            <a:noAutofit/>
          </a:bodyPr>
          <a:lstStyle>
            <a:lvl1pPr marL="117475" indent="-117475">
              <a:buClr>
                <a:srgbClr val="69ACE5"/>
              </a:buClr>
              <a:buFont typeface="Wingdings" panose="05000000000000000000" pitchFamily="2" charset="2"/>
              <a:buChar char="§"/>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chemeClr val="bg2"/>
              </a:buClr>
              <a:buFont typeface="Courier New" panose="02070309020205020404" pitchFamily="49" charset="0"/>
              <a:buChar char="o"/>
              <a:defRPr sz="1000">
                <a:solidFill>
                  <a:schemeClr val="bg1"/>
                </a:solidFill>
              </a:defRPr>
            </a:lvl2pPr>
          </a:lstStyle>
          <a:p>
            <a:pPr lvl="0"/>
            <a:r>
              <a:rPr lang="en-US" noProof="0"/>
              <a:t>Click to add bullets</a:t>
            </a:r>
          </a:p>
          <a:p>
            <a:pPr lvl="1"/>
            <a:r>
              <a:rPr lang="en-US" noProof="0"/>
              <a:t>Second level</a:t>
            </a:r>
          </a:p>
        </p:txBody>
      </p:sp>
      <p:sp>
        <p:nvSpPr>
          <p:cNvPr id="10" name="Picture 4">
            <a:extLst>
              <a:ext uri="{FF2B5EF4-FFF2-40B4-BE49-F238E27FC236}">
                <a16:creationId xmlns:a16="http://schemas.microsoft.com/office/drawing/2014/main" id="{D8648803-C884-4BE6-8CD5-BC3B1F26808D}"/>
              </a:ext>
            </a:extLst>
          </p:cNvPr>
          <p:cNvSpPr>
            <a:spLocks noGrp="1"/>
          </p:cNvSpPr>
          <p:nvPr>
            <p:ph type="pic" sz="quarter" idx="19"/>
          </p:nvPr>
        </p:nvSpPr>
        <p:spPr bwMode="auto">
          <a:xfrm>
            <a:off x="6933252" y="1559292"/>
            <a:ext cx="1687285" cy="1665353"/>
          </a:xfrm>
          <a:prstGeom prst="ellipse">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p>
            <a:endParaRPr lang="en-US" dirty="0"/>
          </a:p>
        </p:txBody>
      </p:sp>
      <p:sp>
        <p:nvSpPr>
          <p:cNvPr id="31" name="Picture 4 Citation">
            <a:extLst>
              <a:ext uri="{FF2B5EF4-FFF2-40B4-BE49-F238E27FC236}">
                <a16:creationId xmlns:a16="http://schemas.microsoft.com/office/drawing/2014/main" id="{CCE9FB30-9A0B-481A-8316-DA7750A5B612}"/>
              </a:ext>
            </a:extLst>
          </p:cNvPr>
          <p:cNvSpPr>
            <a:spLocks noGrp="1"/>
          </p:cNvSpPr>
          <p:nvPr>
            <p:ph type="body" sz="quarter" idx="27" hasCustomPrompt="1"/>
          </p:nvPr>
        </p:nvSpPr>
        <p:spPr>
          <a:xfrm>
            <a:off x="7063496" y="3229986"/>
            <a:ext cx="1426796" cy="200055"/>
          </a:xfrm>
          <a:prstGeom prst="rect">
            <a:avLst/>
          </a:prstGeom>
        </p:spPr>
        <p:txBody>
          <a:bodyPr anchor="ctr"/>
          <a:lstStyle>
            <a:lvl1pPr algn="ctr">
              <a:buNone/>
              <a:defRPr sz="1050">
                <a:solidFill>
                  <a:schemeClr val="bg1"/>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23" name="Bullet 4">
            <a:extLst>
              <a:ext uri="{FF2B5EF4-FFF2-40B4-BE49-F238E27FC236}">
                <a16:creationId xmlns:a16="http://schemas.microsoft.com/office/drawing/2014/main" id="{D7971259-2CFF-43DE-B8EF-1B4A73DC8849}"/>
              </a:ext>
            </a:extLst>
          </p:cNvPr>
          <p:cNvSpPr>
            <a:spLocks noGrp="1"/>
          </p:cNvSpPr>
          <p:nvPr>
            <p:ph type="body" sz="quarter" idx="23" hasCustomPrompt="1"/>
          </p:nvPr>
        </p:nvSpPr>
        <p:spPr>
          <a:xfrm>
            <a:off x="6935168" y="3583996"/>
            <a:ext cx="1683452" cy="1142999"/>
          </a:xfrm>
          <a:prstGeom prst="rect">
            <a:avLst/>
          </a:prstGeom>
        </p:spPr>
        <p:txBody>
          <a:bodyPr>
            <a:noAutofit/>
          </a:bodyPr>
          <a:lstStyle>
            <a:lvl1pPr marL="117475" indent="-117475">
              <a:buClr>
                <a:srgbClr val="69ACE5"/>
              </a:buClr>
              <a:buFont typeface="Wingdings" panose="05000000000000000000" pitchFamily="2" charset="2"/>
              <a:buChar char="§"/>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chemeClr val="bg2"/>
              </a:buClr>
              <a:buFont typeface="Courier New" panose="02070309020205020404" pitchFamily="49" charset="0"/>
              <a:buChar char="o"/>
              <a:defRPr sz="1000">
                <a:solidFill>
                  <a:schemeClr val="bg1"/>
                </a:solidFill>
              </a:defRPr>
            </a:lvl2pPr>
          </a:lstStyle>
          <a:p>
            <a:pPr lvl="0"/>
            <a:r>
              <a:rPr lang="en-US" noProof="0"/>
              <a:t>Click to add bullets</a:t>
            </a:r>
          </a:p>
          <a:p>
            <a:pPr lvl="1"/>
            <a:r>
              <a:rPr lang="en-US" noProof="0"/>
              <a:t>Second level</a:t>
            </a:r>
          </a:p>
        </p:txBody>
      </p:sp>
      <p:sp>
        <p:nvSpPr>
          <p:cNvPr id="27" name="Page Number">
            <a:extLst>
              <a:ext uri="{FF2B5EF4-FFF2-40B4-BE49-F238E27FC236}">
                <a16:creationId xmlns:a16="http://schemas.microsoft.com/office/drawing/2014/main" id="{D7320757-0FB4-4CE4-B232-73364EDF6C68}"/>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solidFill>
                <a:latin typeface="+mj-lt"/>
              </a:rPr>
              <a:t>                </a:t>
            </a:r>
            <a:fld id="{F2C1E792-EDA4-4DC5-8412-A2C2E5D30ADF}" type="slidenum">
              <a:rPr lang="en-US" sz="1000" b="1" baseline="0">
                <a:solidFill>
                  <a:schemeClr val="bg1"/>
                </a:solidFill>
                <a:latin typeface="+mj-lt"/>
              </a:rPr>
              <a:pPr algn="r" defTabSz="685783">
                <a:defRPr/>
              </a:pPr>
              <a:t>‹#›</a:t>
            </a:fld>
            <a:endParaRPr lang="en-US" sz="1000" b="1" baseline="0" dirty="0">
              <a:solidFill>
                <a:schemeClr val="bg1"/>
              </a:solidFill>
              <a:latin typeface="+mj-lt"/>
            </a:endParaRPr>
          </a:p>
        </p:txBody>
      </p:sp>
    </p:spTree>
    <p:extLst>
      <p:ext uri="{BB962C8B-B14F-4D97-AF65-F5344CB8AC3E}">
        <p14:creationId xmlns:p14="http://schemas.microsoft.com/office/powerpoint/2010/main" val="8280071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ight Blue Callout">
    <p:bg>
      <p:bgPr>
        <a:solidFill>
          <a:srgbClr val="69ACE5"/>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D48CE8C-C275-46E6-9D6E-D300E5B923C6}"/>
              </a:ext>
              <a:ext uri="{C183D7F6-B498-43B3-948B-1728B52AA6E4}">
                <adec:decorative xmlns:adec="http://schemas.microsoft.com/office/drawing/2017/decorative" val="1"/>
              </a:ext>
            </a:extLst>
          </p:cNvPr>
          <p:cNvSpPr/>
          <p:nvPr userDrawn="1"/>
        </p:nvSpPr>
        <p:spPr>
          <a:xfrm>
            <a:off x="1069534" y="1600200"/>
            <a:ext cx="1943100" cy="1943100"/>
          </a:xfrm>
          <a:prstGeom prst="ellipse">
            <a:avLst/>
          </a:prstGeom>
          <a:solidFill>
            <a:srgbClr val="092C74"/>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685835"/>
            <a:endParaRPr lang="uk-UA" sz="1400">
              <a:solidFill>
                <a:srgbClr val="0A091B"/>
              </a:solidFill>
              <a:latin typeface="Roboto"/>
            </a:endParaRPr>
          </a:p>
        </p:txBody>
      </p:sp>
      <p:sp>
        <p:nvSpPr>
          <p:cNvPr id="5" name="Text">
            <a:extLst>
              <a:ext uri="{FF2B5EF4-FFF2-40B4-BE49-F238E27FC236}">
                <a16:creationId xmlns:a16="http://schemas.microsoft.com/office/drawing/2014/main" id="{20A1A377-F0DC-451D-AD18-E54E930A614B}"/>
              </a:ext>
            </a:extLst>
          </p:cNvPr>
          <p:cNvSpPr>
            <a:spLocks noGrp="1"/>
          </p:cNvSpPr>
          <p:nvPr>
            <p:ph type="body" sz="quarter" idx="10" hasCustomPrompt="1"/>
          </p:nvPr>
        </p:nvSpPr>
        <p:spPr>
          <a:xfrm>
            <a:off x="3523886" y="1775113"/>
            <a:ext cx="5162914" cy="1593273"/>
          </a:xfrm>
          <a:prstGeom prst="rect">
            <a:avLst/>
          </a:prstGeom>
          <a:solidFill>
            <a:schemeClr val="tx2"/>
          </a:solidFill>
        </p:spPr>
        <p:txBody>
          <a:bodyPr anchor="ctr">
            <a:normAutofit/>
          </a:bodyPr>
          <a:lstStyle>
            <a:lvl1pPr marL="0" indent="0">
              <a:buNone/>
              <a:defRPr sz="16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 subtitle styles</a:t>
            </a:r>
          </a:p>
        </p:txBody>
      </p:sp>
      <p:sp>
        <p:nvSpPr>
          <p:cNvPr id="6" name="Page Number">
            <a:extLst>
              <a:ext uri="{FF2B5EF4-FFF2-40B4-BE49-F238E27FC236}">
                <a16:creationId xmlns:a16="http://schemas.microsoft.com/office/drawing/2014/main" id="{DD38D696-ECB8-473D-97C3-2C4977B479B9}"/>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solidFill>
                <a:latin typeface="+mj-lt"/>
              </a:rPr>
              <a:t>                </a:t>
            </a:r>
            <a:fld id="{F2C1E792-EDA4-4DC5-8412-A2C2E5D30ADF}" type="slidenum">
              <a:rPr lang="en-US" sz="1000" b="1" baseline="0">
                <a:solidFill>
                  <a:srgbClr val="092C74"/>
                </a:solidFill>
                <a:latin typeface="+mj-lt"/>
              </a:rPr>
              <a:pPr algn="r" defTabSz="685783">
                <a:defRPr/>
              </a:pPr>
              <a:t>‹#›</a:t>
            </a:fld>
            <a:endParaRPr lang="en-US" sz="1000" b="1" baseline="0" dirty="0">
              <a:solidFill>
                <a:srgbClr val="092C74"/>
              </a:solidFill>
              <a:latin typeface="+mj-lt"/>
            </a:endParaRPr>
          </a:p>
        </p:txBody>
      </p:sp>
    </p:spTree>
    <p:extLst>
      <p:ext uri="{BB962C8B-B14F-4D97-AF65-F5344CB8AC3E}">
        <p14:creationId xmlns:p14="http://schemas.microsoft.com/office/powerpoint/2010/main" val="185291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 Simp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4A0AA2-B636-401F-B58B-6DF5349EBC51}"/>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noProof="0" dirty="0"/>
              <a:t>Click to </a:t>
            </a:r>
            <a:r>
              <a:rPr lang="en-US" noProof="0"/>
              <a:t>add title</a:t>
            </a:r>
            <a:endParaRPr lang="en-US" noProof="0" dirty="0"/>
          </a:p>
        </p:txBody>
      </p:sp>
      <p:sp>
        <p:nvSpPr>
          <p:cNvPr id="11" name="Rectangle 10">
            <a:extLst>
              <a:ext uri="{FF2B5EF4-FFF2-40B4-BE49-F238E27FC236}">
                <a16:creationId xmlns:a16="http://schemas.microsoft.com/office/drawing/2014/main" id="{20414BC9-864B-4D63-BFF5-8A26BC6E5477}"/>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Bullets">
            <a:extLst>
              <a:ext uri="{FF2B5EF4-FFF2-40B4-BE49-F238E27FC236}">
                <a16:creationId xmlns:a16="http://schemas.microsoft.com/office/drawing/2014/main" id="{489A78E5-4DD4-4398-92E6-73293FB04D0D}"/>
              </a:ext>
            </a:extLst>
          </p:cNvPr>
          <p:cNvSpPr>
            <a:spLocks noGrp="1"/>
          </p:cNvSpPr>
          <p:nvPr userDrawn="1">
            <p:ph type="body" sz="quarter" idx="16" hasCustomPrompt="1"/>
          </p:nvPr>
        </p:nvSpPr>
        <p:spPr>
          <a:xfrm>
            <a:off x="533920" y="1390650"/>
            <a:ext cx="3803904" cy="3077573"/>
          </a:xfrm>
          <a:prstGeom prst="rect">
            <a:avLst/>
          </a:prstGeom>
        </p:spPr>
        <p:txBody>
          <a:bodyPr>
            <a:noAutofit/>
          </a:bodyPr>
          <a:lstStyle>
            <a:lvl1pPr marL="230188" indent="-230188">
              <a:spcBef>
                <a:spcPts val="750"/>
              </a:spcBef>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1500" indent="-228600">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dirty="0"/>
              <a:t>Click to add bullets</a:t>
            </a:r>
          </a:p>
          <a:p>
            <a:pPr lvl="1"/>
            <a:r>
              <a:rPr lang="en-US" noProof="0" dirty="0"/>
              <a:t>Second level</a:t>
            </a:r>
          </a:p>
          <a:p>
            <a:pPr lvl="2"/>
            <a:r>
              <a:rPr lang="en-US" noProof="0" dirty="0"/>
              <a:t>Third level</a:t>
            </a:r>
          </a:p>
        </p:txBody>
      </p:sp>
      <p:pic>
        <p:nvPicPr>
          <p:cNvPr id="8" name="WSE logo">
            <a:extLst>
              <a:ext uri="{FF2B5EF4-FFF2-40B4-BE49-F238E27FC236}">
                <a16:creationId xmlns:a16="http://schemas.microsoft.com/office/drawing/2014/main" id="{5F712F24-2ADD-4B4F-B20F-5AF8A0644F0E}"/>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
        <p:nvSpPr>
          <p:cNvPr id="7" name="Page Number">
            <a:extLst>
              <a:ext uri="{FF2B5EF4-FFF2-40B4-BE49-F238E27FC236}">
                <a16:creationId xmlns:a16="http://schemas.microsoft.com/office/drawing/2014/main" id="{A10FF969-5C1A-4F23-A07F-2B9FBF69C84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sp>
        <p:nvSpPr>
          <p:cNvPr id="3" name="Bullets">
            <a:extLst>
              <a:ext uri="{FF2B5EF4-FFF2-40B4-BE49-F238E27FC236}">
                <a16:creationId xmlns:a16="http://schemas.microsoft.com/office/drawing/2014/main" id="{A386712D-10AF-22D2-138A-FAF0B8FA7AE5}"/>
              </a:ext>
            </a:extLst>
          </p:cNvPr>
          <p:cNvSpPr>
            <a:spLocks noGrp="1"/>
          </p:cNvSpPr>
          <p:nvPr>
            <p:ph type="body" sz="quarter" idx="17" hasCustomPrompt="1"/>
          </p:nvPr>
        </p:nvSpPr>
        <p:spPr>
          <a:xfrm>
            <a:off x="4817166" y="1390650"/>
            <a:ext cx="3802168" cy="3077573"/>
          </a:xfrm>
          <a:prstGeom prst="rect">
            <a:avLst/>
          </a:prstGeom>
        </p:spPr>
        <p:txBody>
          <a:bodyPr>
            <a:noAutofit/>
          </a:bodyPr>
          <a:lstStyle>
            <a:lvl1pPr marL="230188" indent="-230188">
              <a:spcBef>
                <a:spcPts val="750"/>
              </a:spcBef>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1500" indent="-228600">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dirty="0"/>
              <a:t>Click to add bullets</a:t>
            </a:r>
          </a:p>
          <a:p>
            <a:pPr lvl="1"/>
            <a:r>
              <a:rPr lang="en-US" noProof="0" dirty="0"/>
              <a:t>Second level</a:t>
            </a:r>
          </a:p>
          <a:p>
            <a:pPr lvl="2"/>
            <a:r>
              <a:rPr lang="en-US" noProof="0" dirty="0"/>
              <a:t>Third level</a:t>
            </a:r>
          </a:p>
        </p:txBody>
      </p:sp>
    </p:spTree>
    <p:extLst>
      <p:ext uri="{BB962C8B-B14F-4D97-AF65-F5344CB8AC3E}">
        <p14:creationId xmlns:p14="http://schemas.microsoft.com/office/powerpoint/2010/main" val="13754601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een Callout">
    <p:bg>
      <p:bgPr>
        <a:solidFill>
          <a:schemeClr val="accent2"/>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D48CE8C-C275-46E6-9D6E-D300E5B923C6}"/>
              </a:ext>
              <a:ext uri="{C183D7F6-B498-43B3-948B-1728B52AA6E4}">
                <adec:decorative xmlns:adec="http://schemas.microsoft.com/office/drawing/2017/decorative" val="1"/>
              </a:ext>
            </a:extLst>
          </p:cNvPr>
          <p:cNvSpPr/>
          <p:nvPr userDrawn="1"/>
        </p:nvSpPr>
        <p:spPr>
          <a:xfrm>
            <a:off x="1069534" y="1600200"/>
            <a:ext cx="1943100" cy="1943100"/>
          </a:xfrm>
          <a:prstGeom prst="ellipse">
            <a:avLst/>
          </a:prstGeom>
          <a:solidFill>
            <a:srgbClr val="092C74"/>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685835" rtl="0" eaLnBrk="1" fontAlgn="auto" latinLnBrk="0" hangingPunct="1">
              <a:lnSpc>
                <a:spcPct val="100000"/>
              </a:lnSpc>
              <a:spcBef>
                <a:spcPts val="0"/>
              </a:spcBef>
              <a:spcAft>
                <a:spcPts val="0"/>
              </a:spcAft>
              <a:buClrTx/>
              <a:buSzTx/>
              <a:buFontTx/>
              <a:buNone/>
              <a:tabLst/>
              <a:defRPr/>
            </a:pPr>
            <a:endParaRPr kumimoji="0" lang="uk-UA" sz="1400" b="0" i="0" u="none" strike="noStrike" kern="1200" cap="none" spc="0" normalizeH="0" baseline="0" noProof="0">
              <a:ln>
                <a:noFill/>
              </a:ln>
              <a:solidFill>
                <a:srgbClr val="0A091B"/>
              </a:solidFill>
              <a:effectLst/>
              <a:uLnTx/>
              <a:uFillTx/>
              <a:latin typeface="Roboto"/>
              <a:ea typeface="+mn-ea"/>
              <a:cs typeface="+mn-cs"/>
            </a:endParaRPr>
          </a:p>
        </p:txBody>
      </p:sp>
      <p:sp>
        <p:nvSpPr>
          <p:cNvPr id="7" name="Text">
            <a:extLst>
              <a:ext uri="{FF2B5EF4-FFF2-40B4-BE49-F238E27FC236}">
                <a16:creationId xmlns:a16="http://schemas.microsoft.com/office/drawing/2014/main" id="{A8E1854F-D5F6-E1AA-D165-D5CB9676C7D5}"/>
              </a:ext>
            </a:extLst>
          </p:cNvPr>
          <p:cNvSpPr>
            <a:spLocks noGrp="1"/>
          </p:cNvSpPr>
          <p:nvPr>
            <p:ph type="body" sz="quarter" idx="10" hasCustomPrompt="1"/>
          </p:nvPr>
        </p:nvSpPr>
        <p:spPr>
          <a:xfrm>
            <a:off x="3523886" y="1775113"/>
            <a:ext cx="5162914" cy="1593273"/>
          </a:xfrm>
          <a:prstGeom prst="rect">
            <a:avLst/>
          </a:prstGeom>
          <a:solidFill>
            <a:schemeClr val="tx2"/>
          </a:solidFill>
        </p:spPr>
        <p:txBody>
          <a:bodyPr anchor="ctr">
            <a:normAutofit/>
          </a:bodyPr>
          <a:lstStyle>
            <a:lvl1pPr marL="0" indent="0">
              <a:buNone/>
              <a:defRPr sz="16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 subtitle styles</a:t>
            </a:r>
          </a:p>
        </p:txBody>
      </p:sp>
      <p:sp>
        <p:nvSpPr>
          <p:cNvPr id="6" name="Page Number">
            <a:extLst>
              <a:ext uri="{FF2B5EF4-FFF2-40B4-BE49-F238E27FC236}">
                <a16:creationId xmlns:a16="http://schemas.microsoft.com/office/drawing/2014/main" id="{DD38D696-ECB8-473D-97C3-2C4977B479B9}"/>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srgbClr val="092C74"/>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092C74"/>
              </a:solidFill>
              <a:effectLst/>
              <a:uLnTx/>
              <a:uFillTx/>
              <a:latin typeface="Tahoma"/>
              <a:ea typeface="+mn-ea"/>
              <a:cs typeface="+mn-cs"/>
            </a:endParaRPr>
          </a:p>
        </p:txBody>
      </p:sp>
    </p:spTree>
    <p:extLst>
      <p:ext uri="{BB962C8B-B14F-4D97-AF65-F5344CB8AC3E}">
        <p14:creationId xmlns:p14="http://schemas.microsoft.com/office/powerpoint/2010/main" val="3202533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mple Callout">
    <p:spTree>
      <p:nvGrpSpPr>
        <p:cNvPr id="1" name=""/>
        <p:cNvGrpSpPr/>
        <p:nvPr/>
      </p:nvGrpSpPr>
      <p:grpSpPr>
        <a:xfrm>
          <a:off x="0" y="0"/>
          <a:ext cx="0" cy="0"/>
          <a:chOff x="0" y="0"/>
          <a:chExt cx="0" cy="0"/>
        </a:xfrm>
      </p:grpSpPr>
      <p:sp>
        <p:nvSpPr>
          <p:cNvPr id="5" name="Text">
            <a:extLst>
              <a:ext uri="{FF2B5EF4-FFF2-40B4-BE49-F238E27FC236}">
                <a16:creationId xmlns:a16="http://schemas.microsoft.com/office/drawing/2014/main" id="{20A1A377-F0DC-451D-AD18-E54E930A614B}"/>
              </a:ext>
            </a:extLst>
          </p:cNvPr>
          <p:cNvSpPr>
            <a:spLocks noGrp="1"/>
          </p:cNvSpPr>
          <p:nvPr>
            <p:ph type="body" sz="quarter" idx="10" hasCustomPrompt="1"/>
          </p:nvPr>
        </p:nvSpPr>
        <p:spPr>
          <a:xfrm>
            <a:off x="1371600" y="2059686"/>
            <a:ext cx="6400800" cy="1024128"/>
          </a:xfrm>
          <a:prstGeom prst="rect">
            <a:avLst/>
          </a:prstGeom>
          <a:ln>
            <a:noFill/>
            <a:extLst>
              <a:ext uri="{C807C97D-BFC1-408E-A445-0C87EB9F89A2}">
                <ask:lineSketchStyleProps xmlns:ask="http://schemas.microsoft.com/office/drawing/2018/sketchyshapes" sd="1219033472">
                  <a:custGeom>
                    <a:avLst/>
                    <a:gdLst>
                      <a:gd name="connsiteX0" fmla="*/ 0 w 6400800"/>
                      <a:gd name="connsiteY0" fmla="*/ 0 h 1024128"/>
                      <a:gd name="connsiteX1" fmla="*/ 448056 w 6400800"/>
                      <a:gd name="connsiteY1" fmla="*/ 0 h 1024128"/>
                      <a:gd name="connsiteX2" fmla="*/ 1216152 w 6400800"/>
                      <a:gd name="connsiteY2" fmla="*/ 0 h 1024128"/>
                      <a:gd name="connsiteX3" fmla="*/ 1920240 w 6400800"/>
                      <a:gd name="connsiteY3" fmla="*/ 0 h 1024128"/>
                      <a:gd name="connsiteX4" fmla="*/ 2368296 w 6400800"/>
                      <a:gd name="connsiteY4" fmla="*/ 0 h 1024128"/>
                      <a:gd name="connsiteX5" fmla="*/ 2944368 w 6400800"/>
                      <a:gd name="connsiteY5" fmla="*/ 0 h 1024128"/>
                      <a:gd name="connsiteX6" fmla="*/ 3712464 w 6400800"/>
                      <a:gd name="connsiteY6" fmla="*/ 0 h 1024128"/>
                      <a:gd name="connsiteX7" fmla="*/ 4352544 w 6400800"/>
                      <a:gd name="connsiteY7" fmla="*/ 0 h 1024128"/>
                      <a:gd name="connsiteX8" fmla="*/ 5056632 w 6400800"/>
                      <a:gd name="connsiteY8" fmla="*/ 0 h 1024128"/>
                      <a:gd name="connsiteX9" fmla="*/ 5632704 w 6400800"/>
                      <a:gd name="connsiteY9" fmla="*/ 0 h 1024128"/>
                      <a:gd name="connsiteX10" fmla="*/ 6400800 w 6400800"/>
                      <a:gd name="connsiteY10" fmla="*/ 0 h 1024128"/>
                      <a:gd name="connsiteX11" fmla="*/ 6400800 w 6400800"/>
                      <a:gd name="connsiteY11" fmla="*/ 532547 h 1024128"/>
                      <a:gd name="connsiteX12" fmla="*/ 6400800 w 6400800"/>
                      <a:gd name="connsiteY12" fmla="*/ 1024128 h 1024128"/>
                      <a:gd name="connsiteX13" fmla="*/ 5952744 w 6400800"/>
                      <a:gd name="connsiteY13" fmla="*/ 1024128 h 1024128"/>
                      <a:gd name="connsiteX14" fmla="*/ 5504688 w 6400800"/>
                      <a:gd name="connsiteY14" fmla="*/ 1024128 h 1024128"/>
                      <a:gd name="connsiteX15" fmla="*/ 4800600 w 6400800"/>
                      <a:gd name="connsiteY15" fmla="*/ 1024128 h 1024128"/>
                      <a:gd name="connsiteX16" fmla="*/ 4352544 w 6400800"/>
                      <a:gd name="connsiteY16" fmla="*/ 1024128 h 1024128"/>
                      <a:gd name="connsiteX17" fmla="*/ 3712464 w 6400800"/>
                      <a:gd name="connsiteY17" fmla="*/ 1024128 h 1024128"/>
                      <a:gd name="connsiteX18" fmla="*/ 3200400 w 6400800"/>
                      <a:gd name="connsiteY18" fmla="*/ 1024128 h 1024128"/>
                      <a:gd name="connsiteX19" fmla="*/ 2560320 w 6400800"/>
                      <a:gd name="connsiteY19" fmla="*/ 1024128 h 1024128"/>
                      <a:gd name="connsiteX20" fmla="*/ 1920240 w 6400800"/>
                      <a:gd name="connsiteY20" fmla="*/ 1024128 h 1024128"/>
                      <a:gd name="connsiteX21" fmla="*/ 1280160 w 6400800"/>
                      <a:gd name="connsiteY21" fmla="*/ 1024128 h 1024128"/>
                      <a:gd name="connsiteX22" fmla="*/ 640080 w 6400800"/>
                      <a:gd name="connsiteY22" fmla="*/ 1024128 h 1024128"/>
                      <a:gd name="connsiteX23" fmla="*/ 0 w 6400800"/>
                      <a:gd name="connsiteY23" fmla="*/ 1024128 h 1024128"/>
                      <a:gd name="connsiteX24" fmla="*/ 0 w 6400800"/>
                      <a:gd name="connsiteY24" fmla="*/ 501823 h 1024128"/>
                      <a:gd name="connsiteX25" fmla="*/ 0 w 6400800"/>
                      <a:gd name="connsiteY25" fmla="*/ 0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00800" h="1024128" fill="none" extrusionOk="0">
                        <a:moveTo>
                          <a:pt x="0" y="0"/>
                        </a:moveTo>
                        <a:cubicBezTo>
                          <a:pt x="114003" y="2240"/>
                          <a:pt x="334853" y="8483"/>
                          <a:pt x="448056" y="0"/>
                        </a:cubicBezTo>
                        <a:cubicBezTo>
                          <a:pt x="561259" y="-8483"/>
                          <a:pt x="898673" y="32867"/>
                          <a:pt x="1216152" y="0"/>
                        </a:cubicBezTo>
                        <a:cubicBezTo>
                          <a:pt x="1533631" y="-32867"/>
                          <a:pt x="1777884" y="21873"/>
                          <a:pt x="1920240" y="0"/>
                        </a:cubicBezTo>
                        <a:cubicBezTo>
                          <a:pt x="2062596" y="-21873"/>
                          <a:pt x="2221069" y="21062"/>
                          <a:pt x="2368296" y="0"/>
                        </a:cubicBezTo>
                        <a:cubicBezTo>
                          <a:pt x="2515523" y="-21062"/>
                          <a:pt x="2687131" y="-25525"/>
                          <a:pt x="2944368" y="0"/>
                        </a:cubicBezTo>
                        <a:cubicBezTo>
                          <a:pt x="3201605" y="25525"/>
                          <a:pt x="3525093" y="-23965"/>
                          <a:pt x="3712464" y="0"/>
                        </a:cubicBezTo>
                        <a:cubicBezTo>
                          <a:pt x="3899835" y="23965"/>
                          <a:pt x="4160557" y="-24896"/>
                          <a:pt x="4352544" y="0"/>
                        </a:cubicBezTo>
                        <a:cubicBezTo>
                          <a:pt x="4544531" y="24896"/>
                          <a:pt x="4867664" y="-32301"/>
                          <a:pt x="5056632" y="0"/>
                        </a:cubicBezTo>
                        <a:cubicBezTo>
                          <a:pt x="5245600" y="32301"/>
                          <a:pt x="5477915" y="3001"/>
                          <a:pt x="5632704" y="0"/>
                        </a:cubicBezTo>
                        <a:cubicBezTo>
                          <a:pt x="5787493" y="-3001"/>
                          <a:pt x="6237857" y="22197"/>
                          <a:pt x="6400800" y="0"/>
                        </a:cubicBezTo>
                        <a:cubicBezTo>
                          <a:pt x="6396578" y="133146"/>
                          <a:pt x="6403251" y="296148"/>
                          <a:pt x="6400800" y="532547"/>
                        </a:cubicBezTo>
                        <a:cubicBezTo>
                          <a:pt x="6398349" y="768946"/>
                          <a:pt x="6381196" y="898683"/>
                          <a:pt x="6400800" y="1024128"/>
                        </a:cubicBezTo>
                        <a:cubicBezTo>
                          <a:pt x="6268239" y="1024008"/>
                          <a:pt x="6143268" y="1010020"/>
                          <a:pt x="5952744" y="1024128"/>
                        </a:cubicBezTo>
                        <a:cubicBezTo>
                          <a:pt x="5762220" y="1038236"/>
                          <a:pt x="5643066" y="1008549"/>
                          <a:pt x="5504688" y="1024128"/>
                        </a:cubicBezTo>
                        <a:cubicBezTo>
                          <a:pt x="5366310" y="1039707"/>
                          <a:pt x="5106931" y="1022226"/>
                          <a:pt x="4800600" y="1024128"/>
                        </a:cubicBezTo>
                        <a:cubicBezTo>
                          <a:pt x="4494269" y="1026030"/>
                          <a:pt x="4548652" y="1032944"/>
                          <a:pt x="4352544" y="1024128"/>
                        </a:cubicBezTo>
                        <a:cubicBezTo>
                          <a:pt x="4156436" y="1015312"/>
                          <a:pt x="3931114" y="1004365"/>
                          <a:pt x="3712464" y="1024128"/>
                        </a:cubicBezTo>
                        <a:cubicBezTo>
                          <a:pt x="3493814" y="1043891"/>
                          <a:pt x="3437052" y="1026545"/>
                          <a:pt x="3200400" y="1024128"/>
                        </a:cubicBezTo>
                        <a:cubicBezTo>
                          <a:pt x="2963748" y="1021711"/>
                          <a:pt x="2864624" y="1004544"/>
                          <a:pt x="2560320" y="1024128"/>
                        </a:cubicBezTo>
                        <a:cubicBezTo>
                          <a:pt x="2256016" y="1043712"/>
                          <a:pt x="2229375" y="1000575"/>
                          <a:pt x="1920240" y="1024128"/>
                        </a:cubicBezTo>
                        <a:cubicBezTo>
                          <a:pt x="1611105" y="1047681"/>
                          <a:pt x="1448612" y="1019113"/>
                          <a:pt x="1280160" y="1024128"/>
                        </a:cubicBezTo>
                        <a:cubicBezTo>
                          <a:pt x="1111708" y="1029143"/>
                          <a:pt x="922508" y="1019914"/>
                          <a:pt x="640080" y="1024128"/>
                        </a:cubicBezTo>
                        <a:cubicBezTo>
                          <a:pt x="357652" y="1028342"/>
                          <a:pt x="253574" y="1044160"/>
                          <a:pt x="0" y="1024128"/>
                        </a:cubicBezTo>
                        <a:cubicBezTo>
                          <a:pt x="-2269" y="848950"/>
                          <a:pt x="14764" y="685118"/>
                          <a:pt x="0" y="501823"/>
                        </a:cubicBezTo>
                        <a:cubicBezTo>
                          <a:pt x="-14764" y="318529"/>
                          <a:pt x="23002" y="223198"/>
                          <a:pt x="0" y="0"/>
                        </a:cubicBezTo>
                        <a:close/>
                      </a:path>
                      <a:path w="6400800" h="1024128" stroke="0" extrusionOk="0">
                        <a:moveTo>
                          <a:pt x="0" y="0"/>
                        </a:moveTo>
                        <a:cubicBezTo>
                          <a:pt x="257510" y="5952"/>
                          <a:pt x="323222" y="-23013"/>
                          <a:pt x="576072" y="0"/>
                        </a:cubicBezTo>
                        <a:cubicBezTo>
                          <a:pt x="828922" y="23013"/>
                          <a:pt x="906989" y="-3764"/>
                          <a:pt x="1024128" y="0"/>
                        </a:cubicBezTo>
                        <a:cubicBezTo>
                          <a:pt x="1141267" y="3764"/>
                          <a:pt x="1608844" y="14506"/>
                          <a:pt x="1792224" y="0"/>
                        </a:cubicBezTo>
                        <a:cubicBezTo>
                          <a:pt x="1975604" y="-14506"/>
                          <a:pt x="2125923" y="3677"/>
                          <a:pt x="2368296" y="0"/>
                        </a:cubicBezTo>
                        <a:cubicBezTo>
                          <a:pt x="2610669" y="-3677"/>
                          <a:pt x="2825109" y="26561"/>
                          <a:pt x="2944368" y="0"/>
                        </a:cubicBezTo>
                        <a:cubicBezTo>
                          <a:pt x="3063627" y="-26561"/>
                          <a:pt x="3353138" y="-4308"/>
                          <a:pt x="3712464" y="0"/>
                        </a:cubicBezTo>
                        <a:cubicBezTo>
                          <a:pt x="4071790" y="4308"/>
                          <a:pt x="4009888" y="23758"/>
                          <a:pt x="4224528" y="0"/>
                        </a:cubicBezTo>
                        <a:cubicBezTo>
                          <a:pt x="4439168" y="-23758"/>
                          <a:pt x="4697605" y="-12830"/>
                          <a:pt x="4992624" y="0"/>
                        </a:cubicBezTo>
                        <a:cubicBezTo>
                          <a:pt x="5287643" y="12830"/>
                          <a:pt x="5398489" y="34515"/>
                          <a:pt x="5760720" y="0"/>
                        </a:cubicBezTo>
                        <a:cubicBezTo>
                          <a:pt x="6122951" y="-34515"/>
                          <a:pt x="6246735" y="28921"/>
                          <a:pt x="6400800" y="0"/>
                        </a:cubicBezTo>
                        <a:cubicBezTo>
                          <a:pt x="6379169" y="250330"/>
                          <a:pt x="6388764" y="374694"/>
                          <a:pt x="6400800" y="532547"/>
                        </a:cubicBezTo>
                        <a:cubicBezTo>
                          <a:pt x="6412836" y="690400"/>
                          <a:pt x="6398280" y="916356"/>
                          <a:pt x="6400800" y="1024128"/>
                        </a:cubicBezTo>
                        <a:cubicBezTo>
                          <a:pt x="6284915" y="1021275"/>
                          <a:pt x="6077492" y="1042253"/>
                          <a:pt x="5952744" y="1024128"/>
                        </a:cubicBezTo>
                        <a:cubicBezTo>
                          <a:pt x="5827996" y="1006003"/>
                          <a:pt x="5563410" y="1037273"/>
                          <a:pt x="5184648" y="1024128"/>
                        </a:cubicBezTo>
                        <a:cubicBezTo>
                          <a:pt x="4805886" y="1010983"/>
                          <a:pt x="4901458" y="1045731"/>
                          <a:pt x="4672584" y="1024128"/>
                        </a:cubicBezTo>
                        <a:cubicBezTo>
                          <a:pt x="4443710" y="1002525"/>
                          <a:pt x="4282734" y="1016145"/>
                          <a:pt x="4032504" y="1024128"/>
                        </a:cubicBezTo>
                        <a:cubicBezTo>
                          <a:pt x="3782274" y="1032111"/>
                          <a:pt x="3608184" y="1005870"/>
                          <a:pt x="3264408" y="1024128"/>
                        </a:cubicBezTo>
                        <a:cubicBezTo>
                          <a:pt x="2920632" y="1042386"/>
                          <a:pt x="2836861" y="997002"/>
                          <a:pt x="2624328" y="1024128"/>
                        </a:cubicBezTo>
                        <a:cubicBezTo>
                          <a:pt x="2411795" y="1051254"/>
                          <a:pt x="2380197" y="1041522"/>
                          <a:pt x="2176272" y="1024128"/>
                        </a:cubicBezTo>
                        <a:cubicBezTo>
                          <a:pt x="1972347" y="1006734"/>
                          <a:pt x="1811281" y="1033774"/>
                          <a:pt x="1664208" y="1024128"/>
                        </a:cubicBezTo>
                        <a:cubicBezTo>
                          <a:pt x="1517135" y="1014482"/>
                          <a:pt x="1095838" y="1045874"/>
                          <a:pt x="896112" y="1024128"/>
                        </a:cubicBezTo>
                        <a:cubicBezTo>
                          <a:pt x="696386" y="1002382"/>
                          <a:pt x="368294" y="1032078"/>
                          <a:pt x="0" y="1024128"/>
                        </a:cubicBezTo>
                        <a:cubicBezTo>
                          <a:pt x="11432" y="882552"/>
                          <a:pt x="17460" y="773110"/>
                          <a:pt x="0" y="532547"/>
                        </a:cubicBezTo>
                        <a:cubicBezTo>
                          <a:pt x="-17460" y="291984"/>
                          <a:pt x="-24626" y="195263"/>
                          <a:pt x="0" y="0"/>
                        </a:cubicBezTo>
                        <a:close/>
                      </a:path>
                    </a:pathLst>
                  </a:custGeom>
                  <ask:type>
                    <ask:lineSketchNone/>
                  </ask:type>
                </ask:lineSketchStyleProps>
              </a:ext>
            </a:extLst>
          </a:ln>
        </p:spPr>
        <p:txBody>
          <a:bodyPr anchor="ctr">
            <a:normAutofit/>
          </a:bodyPr>
          <a:lstStyle>
            <a:lvl1pPr marL="0" indent="0" algn="ctr">
              <a:buNone/>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grpSp>
        <p:nvGrpSpPr>
          <p:cNvPr id="7" name="Group 6">
            <a:extLst>
              <a:ext uri="{FF2B5EF4-FFF2-40B4-BE49-F238E27FC236}">
                <a16:creationId xmlns:a16="http://schemas.microsoft.com/office/drawing/2014/main" id="{8EC484E3-124A-47D6-8B12-3738DF80AF05}"/>
              </a:ext>
              <a:ext uri="{C183D7F6-B498-43B3-948B-1728B52AA6E4}">
                <adec:decorative xmlns:adec="http://schemas.microsoft.com/office/drawing/2017/decorative" val="1"/>
              </a:ext>
            </a:extLst>
          </p:cNvPr>
          <p:cNvGrpSpPr/>
          <p:nvPr userDrawn="1"/>
        </p:nvGrpSpPr>
        <p:grpSpPr>
          <a:xfrm>
            <a:off x="1114753" y="1822294"/>
            <a:ext cx="474784" cy="474784"/>
            <a:chOff x="1503190" y="2206870"/>
            <a:chExt cx="633045" cy="633045"/>
          </a:xfrm>
        </p:grpSpPr>
        <p:cxnSp>
          <p:nvCxnSpPr>
            <p:cNvPr id="8" name="Straight Connector 7">
              <a:extLst>
                <a:ext uri="{FF2B5EF4-FFF2-40B4-BE49-F238E27FC236}">
                  <a16:creationId xmlns:a16="http://schemas.microsoft.com/office/drawing/2014/main" id="{97047BEA-0185-4428-83CD-C2CCF102CDC1}"/>
                </a:ext>
              </a:extLst>
            </p:cNvPr>
            <p:cNvCxnSpPr>
              <a:cxnSpLocks/>
            </p:cNvCxnSpPr>
            <p:nvPr/>
          </p:nvCxnSpPr>
          <p:spPr>
            <a:xfrm flipV="1">
              <a:off x="1553419" y="2206870"/>
              <a:ext cx="0" cy="633045"/>
            </a:xfrm>
            <a:prstGeom prst="line">
              <a:avLst/>
            </a:prstGeom>
            <a:ln w="7620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BB4A0406-8E88-4181-A084-F1E09631C2E4}"/>
                </a:ext>
              </a:extLst>
            </p:cNvPr>
            <p:cNvCxnSpPr>
              <a:cxnSpLocks/>
            </p:cNvCxnSpPr>
            <p:nvPr/>
          </p:nvCxnSpPr>
          <p:spPr>
            <a:xfrm rot="5400000" flipV="1">
              <a:off x="1819713" y="1899583"/>
              <a:ext cx="0" cy="633045"/>
            </a:xfrm>
            <a:prstGeom prst="line">
              <a:avLst/>
            </a:prstGeom>
            <a:ln w="76200">
              <a:solidFill>
                <a:schemeClr val="tx2"/>
              </a:solidFill>
            </a:ln>
          </p:spPr>
          <p:style>
            <a:lnRef idx="1">
              <a:schemeClr val="accent2"/>
            </a:lnRef>
            <a:fillRef idx="0">
              <a:schemeClr val="accent2"/>
            </a:fillRef>
            <a:effectRef idx="0">
              <a:schemeClr val="accent2"/>
            </a:effectRef>
            <a:fontRef idx="minor">
              <a:schemeClr val="tx1"/>
            </a:fontRef>
          </p:style>
        </p:cxnSp>
      </p:grpSp>
      <p:grpSp>
        <p:nvGrpSpPr>
          <p:cNvPr id="13" name="Group 12">
            <a:extLst>
              <a:ext uri="{FF2B5EF4-FFF2-40B4-BE49-F238E27FC236}">
                <a16:creationId xmlns:a16="http://schemas.microsoft.com/office/drawing/2014/main" id="{F3A41340-23BB-4726-9CB7-A4F56882D50A}"/>
              </a:ext>
              <a:ext uri="{C183D7F6-B498-43B3-948B-1728B52AA6E4}">
                <adec:decorative xmlns:adec="http://schemas.microsoft.com/office/drawing/2017/decorative" val="1"/>
              </a:ext>
            </a:extLst>
          </p:cNvPr>
          <p:cNvGrpSpPr/>
          <p:nvPr userDrawn="1"/>
        </p:nvGrpSpPr>
        <p:grpSpPr>
          <a:xfrm rot="10800000">
            <a:off x="7547978" y="2846422"/>
            <a:ext cx="474784" cy="474784"/>
            <a:chOff x="1511836" y="2206870"/>
            <a:chExt cx="633045" cy="633045"/>
          </a:xfrm>
        </p:grpSpPr>
        <p:cxnSp>
          <p:nvCxnSpPr>
            <p:cNvPr id="14" name="Straight Connector 13">
              <a:extLst>
                <a:ext uri="{FF2B5EF4-FFF2-40B4-BE49-F238E27FC236}">
                  <a16:creationId xmlns:a16="http://schemas.microsoft.com/office/drawing/2014/main" id="{AA46C6C1-5E6D-4844-89AC-AE75A12818E1}"/>
                </a:ext>
              </a:extLst>
            </p:cNvPr>
            <p:cNvCxnSpPr>
              <a:cxnSpLocks/>
            </p:cNvCxnSpPr>
            <p:nvPr/>
          </p:nvCxnSpPr>
          <p:spPr>
            <a:xfrm flipV="1">
              <a:off x="1561884" y="2206870"/>
              <a:ext cx="0" cy="633045"/>
            </a:xfrm>
            <a:prstGeom prst="line">
              <a:avLst/>
            </a:prstGeom>
            <a:ln w="7620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CE3B8023-386E-4231-9B54-4F983B4E81D9}"/>
                </a:ext>
              </a:extLst>
            </p:cNvPr>
            <p:cNvCxnSpPr>
              <a:cxnSpLocks/>
            </p:cNvCxnSpPr>
            <p:nvPr/>
          </p:nvCxnSpPr>
          <p:spPr>
            <a:xfrm rot="5400000" flipV="1">
              <a:off x="1828359" y="1899583"/>
              <a:ext cx="0" cy="633045"/>
            </a:xfrm>
            <a:prstGeom prst="line">
              <a:avLst/>
            </a:prstGeom>
            <a:ln w="76200">
              <a:solidFill>
                <a:schemeClr val="tx2"/>
              </a:solidFill>
            </a:ln>
          </p:spPr>
          <p:style>
            <a:lnRef idx="1">
              <a:schemeClr val="accent2"/>
            </a:lnRef>
            <a:fillRef idx="0">
              <a:schemeClr val="accent2"/>
            </a:fillRef>
            <a:effectRef idx="0">
              <a:schemeClr val="accent2"/>
            </a:effectRef>
            <a:fontRef idx="minor">
              <a:schemeClr val="tx1"/>
            </a:fontRef>
          </p:style>
        </p:cxnSp>
      </p:grpSp>
      <p:sp>
        <p:nvSpPr>
          <p:cNvPr id="12" name="Page Number">
            <a:extLst>
              <a:ext uri="{FF2B5EF4-FFF2-40B4-BE49-F238E27FC236}">
                <a16:creationId xmlns:a16="http://schemas.microsoft.com/office/drawing/2014/main" id="{EE4A65FC-086F-464B-8207-2570400E7A4A}"/>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6" name="WSE logo">
            <a:extLst>
              <a:ext uri="{FF2B5EF4-FFF2-40B4-BE49-F238E27FC236}">
                <a16:creationId xmlns:a16="http://schemas.microsoft.com/office/drawing/2014/main" id="{0B81A465-587E-44B8-B00B-02F8C2007E3E}"/>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227071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Items and Text - Simple">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A9969320-F42D-4BA1-8841-D6ABE618C398}"/>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26" name="Rectangle 25">
            <a:extLst>
              <a:ext uri="{FF2B5EF4-FFF2-40B4-BE49-F238E27FC236}">
                <a16:creationId xmlns:a16="http://schemas.microsoft.com/office/drawing/2014/main" id="{3D29B067-FC08-4D13-A58F-B927560B51D9}"/>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Item 1 Title">
            <a:extLst>
              <a:ext uri="{FF2B5EF4-FFF2-40B4-BE49-F238E27FC236}">
                <a16:creationId xmlns:a16="http://schemas.microsoft.com/office/drawing/2014/main" id="{9034A217-D3D6-4202-8E9F-F36C90A940A2}"/>
              </a:ext>
            </a:extLst>
          </p:cNvPr>
          <p:cNvSpPr>
            <a:spLocks noGrp="1"/>
          </p:cNvSpPr>
          <p:nvPr>
            <p:ph type="body" sz="quarter" idx="21"/>
          </p:nvPr>
        </p:nvSpPr>
        <p:spPr>
          <a:xfrm>
            <a:off x="1676897" y="1416362"/>
            <a:ext cx="6942438" cy="316948"/>
          </a:xfrm>
          <a:prstGeom prst="rect">
            <a:avLst/>
          </a:prstGeom>
        </p:spPr>
        <p:txBody>
          <a:bodyPr>
            <a:noAutofit/>
          </a:bodyPr>
          <a:lstStyle>
            <a:lvl1pPr marL="0" indent="0" algn="l">
              <a:buNone/>
              <a:defRPr sz="16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5" name="Item 1 Text">
            <a:extLst>
              <a:ext uri="{FF2B5EF4-FFF2-40B4-BE49-F238E27FC236}">
                <a16:creationId xmlns:a16="http://schemas.microsoft.com/office/drawing/2014/main" id="{33BAD677-83D8-40A2-BACC-37416269DE02}"/>
              </a:ext>
            </a:extLst>
          </p:cNvPr>
          <p:cNvSpPr>
            <a:spLocks noGrp="1"/>
          </p:cNvSpPr>
          <p:nvPr>
            <p:ph type="body" sz="quarter" idx="22"/>
          </p:nvPr>
        </p:nvSpPr>
        <p:spPr>
          <a:xfrm>
            <a:off x="1676897" y="1742835"/>
            <a:ext cx="6942438"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7" name="Item 2 Text">
            <a:extLst>
              <a:ext uri="{FF2B5EF4-FFF2-40B4-BE49-F238E27FC236}">
                <a16:creationId xmlns:a16="http://schemas.microsoft.com/office/drawing/2014/main" id="{D1C23B3C-B769-45CD-A360-A8F635A4253A}"/>
              </a:ext>
            </a:extLst>
          </p:cNvPr>
          <p:cNvSpPr>
            <a:spLocks noGrp="1"/>
          </p:cNvSpPr>
          <p:nvPr>
            <p:ph type="body" sz="quarter" idx="24"/>
          </p:nvPr>
        </p:nvSpPr>
        <p:spPr>
          <a:xfrm>
            <a:off x="1676897" y="2788039"/>
            <a:ext cx="6942438"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6" name="Item 2 Title">
            <a:extLst>
              <a:ext uri="{FF2B5EF4-FFF2-40B4-BE49-F238E27FC236}">
                <a16:creationId xmlns:a16="http://schemas.microsoft.com/office/drawing/2014/main" id="{0ADB9006-E953-4BF3-8775-AC491016CA28}"/>
              </a:ext>
            </a:extLst>
          </p:cNvPr>
          <p:cNvSpPr>
            <a:spLocks noGrp="1"/>
          </p:cNvSpPr>
          <p:nvPr>
            <p:ph type="body" sz="quarter" idx="23"/>
          </p:nvPr>
        </p:nvSpPr>
        <p:spPr>
          <a:xfrm>
            <a:off x="1676897" y="2465012"/>
            <a:ext cx="6942438" cy="316948"/>
          </a:xfrm>
          <a:prstGeom prst="rect">
            <a:avLst/>
          </a:prstGeom>
        </p:spPr>
        <p:txBody>
          <a:bodyPr>
            <a:noAutofit/>
          </a:bodyPr>
          <a:lstStyle>
            <a:lvl1pPr marL="0" indent="0" algn="l">
              <a:buNone/>
              <a:defRPr sz="16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8" name="Item 3 Title">
            <a:extLst>
              <a:ext uri="{FF2B5EF4-FFF2-40B4-BE49-F238E27FC236}">
                <a16:creationId xmlns:a16="http://schemas.microsoft.com/office/drawing/2014/main" id="{9F90BECE-4540-471E-8091-719EC4FA05F7}"/>
              </a:ext>
            </a:extLst>
          </p:cNvPr>
          <p:cNvSpPr>
            <a:spLocks noGrp="1"/>
          </p:cNvSpPr>
          <p:nvPr>
            <p:ph type="body" sz="quarter" idx="25"/>
          </p:nvPr>
        </p:nvSpPr>
        <p:spPr>
          <a:xfrm>
            <a:off x="1676897" y="3513663"/>
            <a:ext cx="6942438" cy="316948"/>
          </a:xfrm>
          <a:prstGeom prst="rect">
            <a:avLst/>
          </a:prstGeom>
        </p:spPr>
        <p:txBody>
          <a:bodyPr>
            <a:noAutofit/>
          </a:bodyPr>
          <a:lstStyle>
            <a:lvl1pPr marL="0" indent="0" algn="l">
              <a:buNone/>
              <a:defRPr sz="16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9" name="Item 3 Text">
            <a:extLst>
              <a:ext uri="{FF2B5EF4-FFF2-40B4-BE49-F238E27FC236}">
                <a16:creationId xmlns:a16="http://schemas.microsoft.com/office/drawing/2014/main" id="{ED72E041-964B-4181-B257-1EE6C8213AA5}"/>
              </a:ext>
            </a:extLst>
          </p:cNvPr>
          <p:cNvSpPr>
            <a:spLocks noGrp="1"/>
          </p:cNvSpPr>
          <p:nvPr>
            <p:ph type="body" sz="quarter" idx="26"/>
          </p:nvPr>
        </p:nvSpPr>
        <p:spPr>
          <a:xfrm>
            <a:off x="1676897" y="3836691"/>
            <a:ext cx="6942438"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14" name="Page Number">
            <a:extLst>
              <a:ext uri="{FF2B5EF4-FFF2-40B4-BE49-F238E27FC236}">
                <a16:creationId xmlns:a16="http://schemas.microsoft.com/office/drawing/2014/main" id="{FDDCEC8F-2C58-466A-B78D-B21B7AC0B1B6}"/>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5" name="WSE logo">
            <a:extLst>
              <a:ext uri="{FF2B5EF4-FFF2-40B4-BE49-F238E27FC236}">
                <a16:creationId xmlns:a16="http://schemas.microsoft.com/office/drawing/2014/main" id="{53D41192-9C77-467F-9EF0-3D499A0935CD}"/>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93937675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 Items and Tex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FD5D22EA-DA0F-4003-95BD-68EF68F107D8}"/>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26" name="Rectangle 25">
            <a:extLst>
              <a:ext uri="{FF2B5EF4-FFF2-40B4-BE49-F238E27FC236}">
                <a16:creationId xmlns:a16="http://schemas.microsoft.com/office/drawing/2014/main" id="{3D29B067-FC08-4D13-A58F-B927560B51D9}"/>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Item 1 Title">
            <a:extLst>
              <a:ext uri="{FF2B5EF4-FFF2-40B4-BE49-F238E27FC236}">
                <a16:creationId xmlns:a16="http://schemas.microsoft.com/office/drawing/2014/main" id="{9034A217-D3D6-4202-8E9F-F36C90A940A2}"/>
              </a:ext>
            </a:extLst>
          </p:cNvPr>
          <p:cNvSpPr>
            <a:spLocks noGrp="1"/>
          </p:cNvSpPr>
          <p:nvPr>
            <p:ph type="body" sz="quarter" idx="21"/>
          </p:nvPr>
        </p:nvSpPr>
        <p:spPr>
          <a:xfrm>
            <a:off x="1676897" y="1416362"/>
            <a:ext cx="2895103" cy="316948"/>
          </a:xfrm>
          <a:prstGeom prst="rect">
            <a:avLst/>
          </a:prstGeom>
        </p:spPr>
        <p:txBody>
          <a:bodyPr>
            <a:noAutofit/>
          </a:bodyPr>
          <a:lstStyle>
            <a:lvl1pPr marL="0" indent="0" algn="l">
              <a:buNone/>
              <a:defRPr sz="16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5" name="Item 1 Text">
            <a:extLst>
              <a:ext uri="{FF2B5EF4-FFF2-40B4-BE49-F238E27FC236}">
                <a16:creationId xmlns:a16="http://schemas.microsoft.com/office/drawing/2014/main" id="{33BAD677-83D8-40A2-BACC-37416269DE02}"/>
              </a:ext>
            </a:extLst>
          </p:cNvPr>
          <p:cNvSpPr>
            <a:spLocks noGrp="1"/>
          </p:cNvSpPr>
          <p:nvPr>
            <p:ph type="body" sz="quarter" idx="22"/>
          </p:nvPr>
        </p:nvSpPr>
        <p:spPr>
          <a:xfrm>
            <a:off x="1676897" y="1742835"/>
            <a:ext cx="2895103"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6" name="Item 2 Title">
            <a:extLst>
              <a:ext uri="{FF2B5EF4-FFF2-40B4-BE49-F238E27FC236}">
                <a16:creationId xmlns:a16="http://schemas.microsoft.com/office/drawing/2014/main" id="{0ADB9006-E953-4BF3-8775-AC491016CA28}"/>
              </a:ext>
            </a:extLst>
          </p:cNvPr>
          <p:cNvSpPr>
            <a:spLocks noGrp="1"/>
          </p:cNvSpPr>
          <p:nvPr>
            <p:ph type="body" sz="quarter" idx="23"/>
          </p:nvPr>
        </p:nvSpPr>
        <p:spPr>
          <a:xfrm>
            <a:off x="1676897" y="2465012"/>
            <a:ext cx="2895103" cy="316948"/>
          </a:xfrm>
          <a:prstGeom prst="rect">
            <a:avLst/>
          </a:prstGeom>
        </p:spPr>
        <p:txBody>
          <a:bodyPr>
            <a:noAutofit/>
          </a:bodyPr>
          <a:lstStyle>
            <a:lvl1pPr marL="0" indent="0" algn="l">
              <a:buNone/>
              <a:defRPr sz="16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7" name="Item 2 Text">
            <a:extLst>
              <a:ext uri="{FF2B5EF4-FFF2-40B4-BE49-F238E27FC236}">
                <a16:creationId xmlns:a16="http://schemas.microsoft.com/office/drawing/2014/main" id="{D1C23B3C-B769-45CD-A360-A8F635A4253A}"/>
              </a:ext>
            </a:extLst>
          </p:cNvPr>
          <p:cNvSpPr>
            <a:spLocks noGrp="1"/>
          </p:cNvSpPr>
          <p:nvPr>
            <p:ph type="body" sz="quarter" idx="24"/>
          </p:nvPr>
        </p:nvSpPr>
        <p:spPr>
          <a:xfrm>
            <a:off x="1676897" y="2801009"/>
            <a:ext cx="2895103"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8" name="ITem 3 Title">
            <a:extLst>
              <a:ext uri="{FF2B5EF4-FFF2-40B4-BE49-F238E27FC236}">
                <a16:creationId xmlns:a16="http://schemas.microsoft.com/office/drawing/2014/main" id="{9F90BECE-4540-471E-8091-719EC4FA05F7}"/>
              </a:ext>
            </a:extLst>
          </p:cNvPr>
          <p:cNvSpPr>
            <a:spLocks noGrp="1"/>
          </p:cNvSpPr>
          <p:nvPr>
            <p:ph type="body" sz="quarter" idx="25"/>
          </p:nvPr>
        </p:nvSpPr>
        <p:spPr>
          <a:xfrm>
            <a:off x="1676897" y="3513663"/>
            <a:ext cx="2895103" cy="316948"/>
          </a:xfrm>
          <a:prstGeom prst="rect">
            <a:avLst/>
          </a:prstGeom>
        </p:spPr>
        <p:txBody>
          <a:bodyPr>
            <a:noAutofit/>
          </a:bodyPr>
          <a:lstStyle>
            <a:lvl1pPr marL="0" indent="0" algn="l">
              <a:buNone/>
              <a:defRPr sz="16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9" name="Item 3 Text">
            <a:extLst>
              <a:ext uri="{FF2B5EF4-FFF2-40B4-BE49-F238E27FC236}">
                <a16:creationId xmlns:a16="http://schemas.microsoft.com/office/drawing/2014/main" id="{ED72E041-964B-4181-B257-1EE6C8213AA5}"/>
              </a:ext>
            </a:extLst>
          </p:cNvPr>
          <p:cNvSpPr>
            <a:spLocks noGrp="1"/>
          </p:cNvSpPr>
          <p:nvPr>
            <p:ph type="body" sz="quarter" idx="26"/>
          </p:nvPr>
        </p:nvSpPr>
        <p:spPr>
          <a:xfrm>
            <a:off x="1676897" y="3849661"/>
            <a:ext cx="2895103"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40" name="Item 4 Title">
            <a:extLst>
              <a:ext uri="{FF2B5EF4-FFF2-40B4-BE49-F238E27FC236}">
                <a16:creationId xmlns:a16="http://schemas.microsoft.com/office/drawing/2014/main" id="{6C648141-3B1A-4A5B-A08A-B937DA82B379}"/>
              </a:ext>
            </a:extLst>
          </p:cNvPr>
          <p:cNvSpPr>
            <a:spLocks noGrp="1"/>
          </p:cNvSpPr>
          <p:nvPr>
            <p:ph type="body" sz="quarter" idx="27"/>
          </p:nvPr>
        </p:nvSpPr>
        <p:spPr>
          <a:xfrm>
            <a:off x="5724232" y="1416361"/>
            <a:ext cx="2895103" cy="316948"/>
          </a:xfrm>
          <a:prstGeom prst="rect">
            <a:avLst/>
          </a:prstGeom>
        </p:spPr>
        <p:txBody>
          <a:bodyPr>
            <a:noAutofit/>
          </a:bodyPr>
          <a:lstStyle>
            <a:lvl1pPr marL="0" indent="0" algn="l">
              <a:buNone/>
              <a:defRPr sz="16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41" name="Item 4 Text">
            <a:extLst>
              <a:ext uri="{FF2B5EF4-FFF2-40B4-BE49-F238E27FC236}">
                <a16:creationId xmlns:a16="http://schemas.microsoft.com/office/drawing/2014/main" id="{A46F24BA-C9D1-4501-95F5-C0354BAA510C}"/>
              </a:ext>
            </a:extLst>
          </p:cNvPr>
          <p:cNvSpPr>
            <a:spLocks noGrp="1"/>
          </p:cNvSpPr>
          <p:nvPr>
            <p:ph type="body" sz="quarter" idx="28"/>
          </p:nvPr>
        </p:nvSpPr>
        <p:spPr>
          <a:xfrm>
            <a:off x="5724232" y="1742834"/>
            <a:ext cx="2895103" cy="548544"/>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42" name="Item 5 Title">
            <a:extLst>
              <a:ext uri="{FF2B5EF4-FFF2-40B4-BE49-F238E27FC236}">
                <a16:creationId xmlns:a16="http://schemas.microsoft.com/office/drawing/2014/main" id="{199E24F4-ADFC-407D-A87C-57876863862E}"/>
              </a:ext>
            </a:extLst>
          </p:cNvPr>
          <p:cNvSpPr>
            <a:spLocks noGrp="1"/>
          </p:cNvSpPr>
          <p:nvPr>
            <p:ph type="body" sz="quarter" idx="29"/>
          </p:nvPr>
        </p:nvSpPr>
        <p:spPr>
          <a:xfrm>
            <a:off x="5724232" y="2465011"/>
            <a:ext cx="2895103" cy="316948"/>
          </a:xfrm>
          <a:prstGeom prst="rect">
            <a:avLst/>
          </a:prstGeom>
        </p:spPr>
        <p:txBody>
          <a:bodyPr>
            <a:noAutofit/>
          </a:bodyPr>
          <a:lstStyle>
            <a:lvl1pPr marL="0" indent="0" algn="l">
              <a:buNone/>
              <a:defRPr sz="16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43" name="Item 5 Text">
            <a:extLst>
              <a:ext uri="{FF2B5EF4-FFF2-40B4-BE49-F238E27FC236}">
                <a16:creationId xmlns:a16="http://schemas.microsoft.com/office/drawing/2014/main" id="{06BC9547-5CA5-4871-A52E-478C55785DAA}"/>
              </a:ext>
            </a:extLst>
          </p:cNvPr>
          <p:cNvSpPr>
            <a:spLocks noGrp="1"/>
          </p:cNvSpPr>
          <p:nvPr>
            <p:ph type="body" sz="quarter" idx="30"/>
          </p:nvPr>
        </p:nvSpPr>
        <p:spPr>
          <a:xfrm>
            <a:off x="5724232" y="2801009"/>
            <a:ext cx="2895103"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44" name="Item 6 Title">
            <a:extLst>
              <a:ext uri="{FF2B5EF4-FFF2-40B4-BE49-F238E27FC236}">
                <a16:creationId xmlns:a16="http://schemas.microsoft.com/office/drawing/2014/main" id="{64F76CE0-35A5-4304-920D-2B9471C0FBDC}"/>
              </a:ext>
            </a:extLst>
          </p:cNvPr>
          <p:cNvSpPr>
            <a:spLocks noGrp="1"/>
          </p:cNvSpPr>
          <p:nvPr>
            <p:ph type="body" sz="quarter" idx="31"/>
          </p:nvPr>
        </p:nvSpPr>
        <p:spPr>
          <a:xfrm>
            <a:off x="5724232" y="3518014"/>
            <a:ext cx="2895103" cy="316948"/>
          </a:xfrm>
          <a:prstGeom prst="rect">
            <a:avLst/>
          </a:prstGeom>
        </p:spPr>
        <p:txBody>
          <a:bodyPr>
            <a:noAutofit/>
          </a:bodyPr>
          <a:lstStyle>
            <a:lvl1pPr marL="0" indent="0" algn="l">
              <a:buNone/>
              <a:defRPr sz="16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45" name="Item 6 Text">
            <a:extLst>
              <a:ext uri="{FF2B5EF4-FFF2-40B4-BE49-F238E27FC236}">
                <a16:creationId xmlns:a16="http://schemas.microsoft.com/office/drawing/2014/main" id="{DD69F438-DA31-4E08-BF66-576904C0656C}"/>
              </a:ext>
            </a:extLst>
          </p:cNvPr>
          <p:cNvSpPr>
            <a:spLocks noGrp="1"/>
          </p:cNvSpPr>
          <p:nvPr>
            <p:ph type="body" sz="quarter" idx="32"/>
          </p:nvPr>
        </p:nvSpPr>
        <p:spPr>
          <a:xfrm>
            <a:off x="5724232" y="3844485"/>
            <a:ext cx="2895103"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20" name="Page Number">
            <a:extLst>
              <a:ext uri="{FF2B5EF4-FFF2-40B4-BE49-F238E27FC236}">
                <a16:creationId xmlns:a16="http://schemas.microsoft.com/office/drawing/2014/main" id="{9F557C48-BE62-4248-9796-19772B87DE87}"/>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21" name="WSE logo">
            <a:extLst>
              <a:ext uri="{FF2B5EF4-FFF2-40B4-BE49-F238E27FC236}">
                <a16:creationId xmlns:a16="http://schemas.microsoft.com/office/drawing/2014/main" id="{6CB826C5-83CA-46C3-BD25-55E75A1EF0C1}"/>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418732825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Items and Text - Numbers">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7AA35A02-5774-42F0-A1FA-B29AFC5020FF}"/>
              </a:ext>
            </a:extLst>
          </p:cNvPr>
          <p:cNvSpPr>
            <a:spLocks noGrp="1"/>
          </p:cNvSpPr>
          <p:nvPr>
            <p:ph type="title" hasCustomPrompt="1"/>
          </p:nvPr>
        </p:nvSpPr>
        <p:spPr>
          <a:xfrm>
            <a:off x="533919" y="107117"/>
            <a:ext cx="8085415" cy="857543"/>
          </a:xfrm>
          <a:prstGeom prst="rect">
            <a:avLst/>
          </a:prstGeom>
        </p:spPr>
        <p:txBody>
          <a:bodyPr anchor="b"/>
          <a:lstStyle>
            <a:lvl1pPr>
              <a:defRPr sz="3000" b="1">
                <a:solidFill>
                  <a:schemeClr val="tx2"/>
                </a:solidFill>
              </a:defRPr>
            </a:lvl1pPr>
          </a:lstStyle>
          <a:p>
            <a:r>
              <a:rPr lang="en-US" dirty="0"/>
              <a:t>Click to add title</a:t>
            </a:r>
          </a:p>
        </p:txBody>
      </p:sp>
      <p:sp>
        <p:nvSpPr>
          <p:cNvPr id="22" name="Rectangle 21">
            <a:extLst>
              <a:ext uri="{FF2B5EF4-FFF2-40B4-BE49-F238E27FC236}">
                <a16:creationId xmlns:a16="http://schemas.microsoft.com/office/drawing/2014/main" id="{61234D5D-7B7D-4750-82D4-FEA47688D828}"/>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Item 1">
            <a:extLst>
              <a:ext uri="{FF2B5EF4-FFF2-40B4-BE49-F238E27FC236}">
                <a16:creationId xmlns:a16="http://schemas.microsoft.com/office/drawing/2014/main" id="{671CE112-5F0A-401E-B99E-912F29D882ED}"/>
              </a:ext>
            </a:extLst>
          </p:cNvPr>
          <p:cNvSpPr>
            <a:spLocks noGrp="1"/>
          </p:cNvSpPr>
          <p:nvPr>
            <p:ph type="body" sz="quarter" idx="15" hasCustomPrompt="1"/>
          </p:nvPr>
        </p:nvSpPr>
        <p:spPr>
          <a:xfrm>
            <a:off x="536331" y="1411274"/>
            <a:ext cx="778180" cy="509105"/>
          </a:xfrm>
          <a:prstGeom prst="rect">
            <a:avLst/>
          </a:prstGeom>
        </p:spPr>
        <p:txBody>
          <a:bodyPr anchor="ctr">
            <a:noAutofit/>
          </a:bodyPr>
          <a:lstStyle>
            <a:lvl1pPr marL="0" indent="0" algn="ctr">
              <a:buNone/>
              <a:defRPr sz="3000" b="1">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53" name="Item 1 Title">
            <a:extLst>
              <a:ext uri="{FF2B5EF4-FFF2-40B4-BE49-F238E27FC236}">
                <a16:creationId xmlns:a16="http://schemas.microsoft.com/office/drawing/2014/main" id="{564750F6-2603-4368-BB0A-EA5F9650E23E}"/>
              </a:ext>
            </a:extLst>
          </p:cNvPr>
          <p:cNvSpPr>
            <a:spLocks noGrp="1"/>
          </p:cNvSpPr>
          <p:nvPr>
            <p:ph type="body" sz="quarter" idx="21" hasCustomPrompt="1"/>
          </p:nvPr>
        </p:nvSpPr>
        <p:spPr>
          <a:xfrm>
            <a:off x="1454034" y="1411274"/>
            <a:ext cx="2670292" cy="509105"/>
          </a:xfrm>
          <a:prstGeom prst="rect">
            <a:avLst/>
          </a:prstGeom>
        </p:spPr>
        <p:txBody>
          <a:bodyPr anchor="ctr">
            <a:noAutofit/>
          </a:bodyPr>
          <a:lstStyle>
            <a:lvl1pPr marL="0" indent="0" algn="l">
              <a:buNone/>
              <a:defRPr sz="1600" b="1">
                <a:solidFill>
                  <a:srgbClr val="69ACE5"/>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title</a:t>
            </a:r>
          </a:p>
        </p:txBody>
      </p:sp>
      <p:sp>
        <p:nvSpPr>
          <p:cNvPr id="49" name="Item 1 Text">
            <a:extLst>
              <a:ext uri="{FF2B5EF4-FFF2-40B4-BE49-F238E27FC236}">
                <a16:creationId xmlns:a16="http://schemas.microsoft.com/office/drawing/2014/main" id="{BEC0F934-9D51-44E6-A53D-A571EEE44F9B}"/>
              </a:ext>
            </a:extLst>
          </p:cNvPr>
          <p:cNvSpPr>
            <a:spLocks noGrp="1"/>
          </p:cNvSpPr>
          <p:nvPr>
            <p:ph type="body" sz="quarter" idx="22" hasCustomPrompt="1"/>
          </p:nvPr>
        </p:nvSpPr>
        <p:spPr>
          <a:xfrm>
            <a:off x="536331" y="2244604"/>
            <a:ext cx="3587995" cy="2317872"/>
          </a:xfrm>
          <a:prstGeom prst="rect">
            <a:avLst/>
          </a:prstGeom>
        </p:spPr>
        <p:txBody>
          <a:bodyPr>
            <a:noAutofit/>
          </a:bodyPr>
          <a:lstStyle>
            <a:lvl1pPr marL="227013" indent="-227013" algn="l">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dirty="0"/>
              <a:t>Click to add bullets</a:t>
            </a:r>
          </a:p>
          <a:p>
            <a:pPr lvl="1"/>
            <a:r>
              <a:rPr lang="en-US" noProof="0" dirty="0"/>
              <a:t>Second level</a:t>
            </a:r>
          </a:p>
          <a:p>
            <a:pPr lvl="2"/>
            <a:r>
              <a:rPr lang="en-US" noProof="0" dirty="0"/>
              <a:t>Third level</a:t>
            </a:r>
          </a:p>
        </p:txBody>
      </p:sp>
      <p:sp>
        <p:nvSpPr>
          <p:cNvPr id="55" name="Item 2">
            <a:extLst>
              <a:ext uri="{FF2B5EF4-FFF2-40B4-BE49-F238E27FC236}">
                <a16:creationId xmlns:a16="http://schemas.microsoft.com/office/drawing/2014/main" id="{2DF5513A-26DB-4BCC-B646-BCE427C05D62}"/>
              </a:ext>
            </a:extLst>
          </p:cNvPr>
          <p:cNvSpPr>
            <a:spLocks noGrp="1"/>
          </p:cNvSpPr>
          <p:nvPr>
            <p:ph type="body" sz="quarter" idx="26" hasCustomPrompt="1"/>
          </p:nvPr>
        </p:nvSpPr>
        <p:spPr>
          <a:xfrm>
            <a:off x="5019675" y="1407603"/>
            <a:ext cx="778180" cy="509105"/>
          </a:xfrm>
          <a:prstGeom prst="rect">
            <a:avLst/>
          </a:prstGeom>
        </p:spPr>
        <p:txBody>
          <a:bodyPr anchor="ctr">
            <a:noAutofit/>
          </a:bodyPr>
          <a:lstStyle>
            <a:lvl1pPr marL="0" indent="0" algn="ctr">
              <a:buNone/>
              <a:defRPr sz="3000" b="1">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56" name="Item 2 Title">
            <a:extLst>
              <a:ext uri="{FF2B5EF4-FFF2-40B4-BE49-F238E27FC236}">
                <a16:creationId xmlns:a16="http://schemas.microsoft.com/office/drawing/2014/main" id="{775C0911-DC78-438D-982E-EE27D2BE8237}"/>
              </a:ext>
            </a:extLst>
          </p:cNvPr>
          <p:cNvSpPr>
            <a:spLocks noGrp="1"/>
          </p:cNvSpPr>
          <p:nvPr>
            <p:ph type="body" sz="quarter" idx="27" hasCustomPrompt="1"/>
          </p:nvPr>
        </p:nvSpPr>
        <p:spPr>
          <a:xfrm>
            <a:off x="5943601" y="1411274"/>
            <a:ext cx="2664068" cy="509105"/>
          </a:xfrm>
          <a:prstGeom prst="rect">
            <a:avLst/>
          </a:prstGeom>
        </p:spPr>
        <p:txBody>
          <a:bodyPr anchor="ctr">
            <a:noAutofit/>
          </a:bodyPr>
          <a:lstStyle>
            <a:lvl1pPr marL="0" indent="0" algn="l">
              <a:buNone/>
              <a:defRPr sz="1600" b="1">
                <a:solidFill>
                  <a:srgbClr val="69ACE5"/>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title</a:t>
            </a:r>
          </a:p>
        </p:txBody>
      </p:sp>
      <p:sp>
        <p:nvSpPr>
          <p:cNvPr id="50" name="Item 2 Text">
            <a:extLst>
              <a:ext uri="{FF2B5EF4-FFF2-40B4-BE49-F238E27FC236}">
                <a16:creationId xmlns:a16="http://schemas.microsoft.com/office/drawing/2014/main" id="{98E448A1-8C8C-453C-90F9-C66DB75DCF34}"/>
              </a:ext>
            </a:extLst>
          </p:cNvPr>
          <p:cNvSpPr>
            <a:spLocks noGrp="1"/>
          </p:cNvSpPr>
          <p:nvPr>
            <p:ph type="body" sz="quarter" idx="23" hasCustomPrompt="1"/>
          </p:nvPr>
        </p:nvSpPr>
        <p:spPr>
          <a:xfrm>
            <a:off x="5019675" y="2244604"/>
            <a:ext cx="3587995" cy="2317872"/>
          </a:xfrm>
          <a:prstGeom prst="rect">
            <a:avLst/>
          </a:prstGeom>
        </p:spPr>
        <p:txBody>
          <a:bodyPr>
            <a:noAutofit/>
          </a:bodyPr>
          <a:lstStyle>
            <a:lvl1pPr marL="227013" indent="-227013" algn="l">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a:t>Click to add bullets</a:t>
            </a:r>
          </a:p>
          <a:p>
            <a:pPr lvl="1"/>
            <a:r>
              <a:rPr lang="en-US" noProof="0"/>
              <a:t>Second level</a:t>
            </a:r>
          </a:p>
          <a:p>
            <a:pPr lvl="2"/>
            <a:r>
              <a:rPr lang="en-US" noProof="0"/>
              <a:t>Third level</a:t>
            </a:r>
          </a:p>
        </p:txBody>
      </p:sp>
      <p:sp>
        <p:nvSpPr>
          <p:cNvPr id="13" name="Page Number">
            <a:extLst>
              <a:ext uri="{FF2B5EF4-FFF2-40B4-BE49-F238E27FC236}">
                <a16:creationId xmlns:a16="http://schemas.microsoft.com/office/drawing/2014/main" id="{5C874A4D-437B-47FA-9801-0B5730C4AFA2}"/>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5" name="WSE logo">
            <a:extLst>
              <a:ext uri="{FF2B5EF4-FFF2-40B4-BE49-F238E27FC236}">
                <a16:creationId xmlns:a16="http://schemas.microsoft.com/office/drawing/2014/main" id="{20DC7941-9718-4A82-83B9-1DDFA28D55AE}"/>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560173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Items and Text - Numbers">
    <p:spTree>
      <p:nvGrpSpPr>
        <p:cNvPr id="1" name=""/>
        <p:cNvGrpSpPr/>
        <p:nvPr/>
      </p:nvGrpSpPr>
      <p:grpSpPr>
        <a:xfrm>
          <a:off x="0" y="0"/>
          <a:ext cx="0" cy="0"/>
          <a:chOff x="0" y="0"/>
          <a:chExt cx="0" cy="0"/>
        </a:xfrm>
      </p:grpSpPr>
      <p:sp>
        <p:nvSpPr>
          <p:cNvPr id="15" name="Title">
            <a:extLst>
              <a:ext uri="{FF2B5EF4-FFF2-40B4-BE49-F238E27FC236}">
                <a16:creationId xmlns:a16="http://schemas.microsoft.com/office/drawing/2014/main" id="{295453A6-EC5B-4B81-81A5-76D3459C4266}"/>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22" name="Rectangle 21">
            <a:extLst>
              <a:ext uri="{FF2B5EF4-FFF2-40B4-BE49-F238E27FC236}">
                <a16:creationId xmlns:a16="http://schemas.microsoft.com/office/drawing/2014/main" id="{61234D5D-7B7D-4750-82D4-FEA47688D828}"/>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Item 1">
            <a:extLst>
              <a:ext uri="{FF2B5EF4-FFF2-40B4-BE49-F238E27FC236}">
                <a16:creationId xmlns:a16="http://schemas.microsoft.com/office/drawing/2014/main" id="{671CE112-5F0A-401E-B99E-912F29D882ED}"/>
              </a:ext>
            </a:extLst>
          </p:cNvPr>
          <p:cNvSpPr>
            <a:spLocks noGrp="1"/>
          </p:cNvSpPr>
          <p:nvPr>
            <p:ph type="body" sz="quarter" idx="15" hasCustomPrompt="1"/>
          </p:nvPr>
        </p:nvSpPr>
        <p:spPr>
          <a:xfrm>
            <a:off x="536331" y="1411274"/>
            <a:ext cx="778180" cy="509105"/>
          </a:xfrm>
          <a:prstGeom prst="rect">
            <a:avLst/>
          </a:prstGeom>
        </p:spPr>
        <p:txBody>
          <a:bodyPr anchor="ctr">
            <a:noAutofit/>
          </a:bodyPr>
          <a:lstStyle>
            <a:lvl1pPr marL="0" indent="0" algn="ctr">
              <a:buNone/>
              <a:defRPr sz="3000" b="1">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53" name="Item 1 Title">
            <a:extLst>
              <a:ext uri="{FF2B5EF4-FFF2-40B4-BE49-F238E27FC236}">
                <a16:creationId xmlns:a16="http://schemas.microsoft.com/office/drawing/2014/main" id="{564750F6-2603-4368-BB0A-EA5F9650E23E}"/>
              </a:ext>
            </a:extLst>
          </p:cNvPr>
          <p:cNvSpPr>
            <a:spLocks noGrp="1"/>
          </p:cNvSpPr>
          <p:nvPr>
            <p:ph type="body" sz="quarter" idx="21" hasCustomPrompt="1"/>
          </p:nvPr>
        </p:nvSpPr>
        <p:spPr>
          <a:xfrm>
            <a:off x="1454034" y="1411274"/>
            <a:ext cx="1580401" cy="509105"/>
          </a:xfrm>
          <a:prstGeom prst="rect">
            <a:avLst/>
          </a:prstGeom>
        </p:spPr>
        <p:txBody>
          <a:bodyPr anchor="ctr">
            <a:noAutofit/>
          </a:bodyPr>
          <a:lstStyle>
            <a:lvl1pPr marL="0" indent="0" algn="l">
              <a:buNone/>
              <a:defRPr sz="1600" b="1">
                <a:solidFill>
                  <a:srgbClr val="69ACE5"/>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title</a:t>
            </a:r>
          </a:p>
        </p:txBody>
      </p:sp>
      <p:sp>
        <p:nvSpPr>
          <p:cNvPr id="49" name="Item 1 Text">
            <a:extLst>
              <a:ext uri="{FF2B5EF4-FFF2-40B4-BE49-F238E27FC236}">
                <a16:creationId xmlns:a16="http://schemas.microsoft.com/office/drawing/2014/main" id="{BEC0F934-9D51-44E6-A53D-A571EEE44F9B}"/>
              </a:ext>
            </a:extLst>
          </p:cNvPr>
          <p:cNvSpPr>
            <a:spLocks noGrp="1"/>
          </p:cNvSpPr>
          <p:nvPr>
            <p:ph type="body" sz="quarter" idx="22" hasCustomPrompt="1"/>
          </p:nvPr>
        </p:nvSpPr>
        <p:spPr>
          <a:xfrm>
            <a:off x="536331" y="2244604"/>
            <a:ext cx="2498103" cy="2317872"/>
          </a:xfrm>
          <a:prstGeom prst="rect">
            <a:avLst/>
          </a:prstGeom>
        </p:spPr>
        <p:txBody>
          <a:bodyPr>
            <a:noAutofit/>
          </a:bodyPr>
          <a:lstStyle>
            <a:lvl1pPr marL="227013" indent="-227013" algn="l">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dirty="0"/>
              <a:t>Click to add bullets</a:t>
            </a:r>
          </a:p>
          <a:p>
            <a:pPr lvl="1"/>
            <a:r>
              <a:rPr lang="en-US" noProof="0" dirty="0"/>
              <a:t>Second level</a:t>
            </a:r>
          </a:p>
          <a:p>
            <a:pPr lvl="2"/>
            <a:r>
              <a:rPr lang="en-US" noProof="0" dirty="0"/>
              <a:t>Third level</a:t>
            </a:r>
          </a:p>
        </p:txBody>
      </p:sp>
      <p:sp>
        <p:nvSpPr>
          <p:cNvPr id="55" name="Item 2">
            <a:extLst>
              <a:ext uri="{FF2B5EF4-FFF2-40B4-BE49-F238E27FC236}">
                <a16:creationId xmlns:a16="http://schemas.microsoft.com/office/drawing/2014/main" id="{2DF5513A-26DB-4BCC-B646-BCE427C05D62}"/>
              </a:ext>
            </a:extLst>
          </p:cNvPr>
          <p:cNvSpPr>
            <a:spLocks noGrp="1"/>
          </p:cNvSpPr>
          <p:nvPr>
            <p:ph type="body" sz="quarter" idx="26" hasCustomPrompt="1"/>
          </p:nvPr>
        </p:nvSpPr>
        <p:spPr>
          <a:xfrm>
            <a:off x="3322948" y="1411274"/>
            <a:ext cx="778180" cy="509105"/>
          </a:xfrm>
          <a:prstGeom prst="rect">
            <a:avLst/>
          </a:prstGeom>
        </p:spPr>
        <p:txBody>
          <a:bodyPr anchor="ctr">
            <a:noAutofit/>
          </a:bodyPr>
          <a:lstStyle>
            <a:lvl1pPr marL="0" indent="0" algn="ctr">
              <a:buNone/>
              <a:defRPr sz="3000" b="1">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56" name="Item 2 Title">
            <a:extLst>
              <a:ext uri="{FF2B5EF4-FFF2-40B4-BE49-F238E27FC236}">
                <a16:creationId xmlns:a16="http://schemas.microsoft.com/office/drawing/2014/main" id="{775C0911-DC78-438D-982E-EE27D2BE8237}"/>
              </a:ext>
            </a:extLst>
          </p:cNvPr>
          <p:cNvSpPr>
            <a:spLocks noGrp="1"/>
          </p:cNvSpPr>
          <p:nvPr>
            <p:ph type="body" sz="quarter" idx="27" hasCustomPrompt="1"/>
          </p:nvPr>
        </p:nvSpPr>
        <p:spPr>
          <a:xfrm>
            <a:off x="4240650" y="1411274"/>
            <a:ext cx="1580401" cy="509105"/>
          </a:xfrm>
          <a:prstGeom prst="rect">
            <a:avLst/>
          </a:prstGeom>
        </p:spPr>
        <p:txBody>
          <a:bodyPr anchor="ctr">
            <a:noAutofit/>
          </a:bodyPr>
          <a:lstStyle>
            <a:lvl1pPr marL="0" indent="0" algn="l">
              <a:buNone/>
              <a:defRPr sz="1600" b="1">
                <a:solidFill>
                  <a:srgbClr val="69ACE5"/>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title</a:t>
            </a:r>
          </a:p>
        </p:txBody>
      </p:sp>
      <p:sp>
        <p:nvSpPr>
          <p:cNvPr id="50" name="Item 2 Text">
            <a:extLst>
              <a:ext uri="{FF2B5EF4-FFF2-40B4-BE49-F238E27FC236}">
                <a16:creationId xmlns:a16="http://schemas.microsoft.com/office/drawing/2014/main" id="{98E448A1-8C8C-453C-90F9-C66DB75DCF34}"/>
              </a:ext>
            </a:extLst>
          </p:cNvPr>
          <p:cNvSpPr>
            <a:spLocks noGrp="1"/>
          </p:cNvSpPr>
          <p:nvPr>
            <p:ph type="body" sz="quarter" idx="23" hasCustomPrompt="1"/>
          </p:nvPr>
        </p:nvSpPr>
        <p:spPr>
          <a:xfrm>
            <a:off x="3322948" y="2244604"/>
            <a:ext cx="2498103" cy="2317872"/>
          </a:xfrm>
          <a:prstGeom prst="rect">
            <a:avLst/>
          </a:prstGeom>
        </p:spPr>
        <p:txBody>
          <a:bodyPr>
            <a:noAutofit/>
          </a:bodyPr>
          <a:lstStyle>
            <a:lvl1pPr marL="227013" indent="-227013" algn="l">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a:t>Click to add bullets</a:t>
            </a:r>
          </a:p>
          <a:p>
            <a:pPr lvl="1"/>
            <a:r>
              <a:rPr lang="en-US" noProof="0"/>
              <a:t>Second level</a:t>
            </a:r>
          </a:p>
          <a:p>
            <a:pPr lvl="2"/>
            <a:r>
              <a:rPr lang="en-US" noProof="0"/>
              <a:t>Third level</a:t>
            </a:r>
          </a:p>
        </p:txBody>
      </p:sp>
      <p:sp>
        <p:nvSpPr>
          <p:cNvPr id="58" name="Item 3">
            <a:extLst>
              <a:ext uri="{FF2B5EF4-FFF2-40B4-BE49-F238E27FC236}">
                <a16:creationId xmlns:a16="http://schemas.microsoft.com/office/drawing/2014/main" id="{D26DFFB9-1EEE-4955-8A60-F1A0795C397B}"/>
              </a:ext>
            </a:extLst>
          </p:cNvPr>
          <p:cNvSpPr>
            <a:spLocks noGrp="1"/>
          </p:cNvSpPr>
          <p:nvPr>
            <p:ph type="body" sz="quarter" idx="29" hasCustomPrompt="1"/>
          </p:nvPr>
        </p:nvSpPr>
        <p:spPr>
          <a:xfrm>
            <a:off x="6109566" y="1411274"/>
            <a:ext cx="778180" cy="509105"/>
          </a:xfrm>
          <a:prstGeom prst="rect">
            <a:avLst/>
          </a:prstGeom>
        </p:spPr>
        <p:txBody>
          <a:bodyPr anchor="ctr">
            <a:noAutofit/>
          </a:bodyPr>
          <a:lstStyle>
            <a:lvl1pPr marL="0" indent="0" algn="ctr">
              <a:buNone/>
              <a:defRPr sz="3000" b="1">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59" name="Item 3 Title">
            <a:extLst>
              <a:ext uri="{FF2B5EF4-FFF2-40B4-BE49-F238E27FC236}">
                <a16:creationId xmlns:a16="http://schemas.microsoft.com/office/drawing/2014/main" id="{6B8167EF-94E2-4549-81E1-E9702B15C161}"/>
              </a:ext>
            </a:extLst>
          </p:cNvPr>
          <p:cNvSpPr>
            <a:spLocks noGrp="1"/>
          </p:cNvSpPr>
          <p:nvPr>
            <p:ph type="body" sz="quarter" idx="30" hasCustomPrompt="1"/>
          </p:nvPr>
        </p:nvSpPr>
        <p:spPr>
          <a:xfrm>
            <a:off x="7027269" y="1411274"/>
            <a:ext cx="1580401" cy="509105"/>
          </a:xfrm>
          <a:prstGeom prst="rect">
            <a:avLst/>
          </a:prstGeom>
        </p:spPr>
        <p:txBody>
          <a:bodyPr anchor="ctr">
            <a:noAutofit/>
          </a:bodyPr>
          <a:lstStyle>
            <a:lvl1pPr marL="0" indent="0" algn="l">
              <a:buNone/>
              <a:defRPr sz="1600" b="1">
                <a:solidFill>
                  <a:srgbClr val="69ACE5"/>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title</a:t>
            </a:r>
          </a:p>
        </p:txBody>
      </p:sp>
      <p:sp>
        <p:nvSpPr>
          <p:cNvPr id="51" name="Item 3 Text">
            <a:extLst>
              <a:ext uri="{FF2B5EF4-FFF2-40B4-BE49-F238E27FC236}">
                <a16:creationId xmlns:a16="http://schemas.microsoft.com/office/drawing/2014/main" id="{475581DD-A85C-4AC1-BF7D-FCB7CF083663}"/>
              </a:ext>
            </a:extLst>
          </p:cNvPr>
          <p:cNvSpPr>
            <a:spLocks noGrp="1"/>
          </p:cNvSpPr>
          <p:nvPr>
            <p:ph type="body" sz="quarter" idx="24" hasCustomPrompt="1"/>
          </p:nvPr>
        </p:nvSpPr>
        <p:spPr>
          <a:xfrm>
            <a:off x="6109566" y="2244604"/>
            <a:ext cx="2498103" cy="2317872"/>
          </a:xfrm>
          <a:prstGeom prst="rect">
            <a:avLst/>
          </a:prstGeom>
        </p:spPr>
        <p:txBody>
          <a:bodyPr>
            <a:noAutofit/>
          </a:bodyPr>
          <a:lstStyle>
            <a:lvl1pPr marL="227013" indent="-227013" algn="l">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a:t>Click to add bullets</a:t>
            </a:r>
          </a:p>
          <a:p>
            <a:pPr lvl="1"/>
            <a:r>
              <a:rPr lang="en-US" noProof="0"/>
              <a:t>Second level</a:t>
            </a:r>
          </a:p>
          <a:p>
            <a:pPr lvl="2"/>
            <a:r>
              <a:rPr lang="en-US" noProof="0"/>
              <a:t>Third level</a:t>
            </a:r>
          </a:p>
        </p:txBody>
      </p:sp>
      <p:sp>
        <p:nvSpPr>
          <p:cNvPr id="17" name="Page Number">
            <a:extLst>
              <a:ext uri="{FF2B5EF4-FFF2-40B4-BE49-F238E27FC236}">
                <a16:creationId xmlns:a16="http://schemas.microsoft.com/office/drawing/2014/main" id="{D23960BB-6DCC-47C0-8EE1-1415CC30BBA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8" name="WSE logo">
            <a:extLst>
              <a:ext uri="{FF2B5EF4-FFF2-40B4-BE49-F238E27FC236}">
                <a16:creationId xmlns:a16="http://schemas.microsoft.com/office/drawing/2014/main" id="{80F1C36A-58C0-4A77-B709-5E152A98E618}"/>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1980867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Items and Text - Simple">
    <p:spTree>
      <p:nvGrpSpPr>
        <p:cNvPr id="1" name=""/>
        <p:cNvGrpSpPr/>
        <p:nvPr/>
      </p:nvGrpSpPr>
      <p:grpSpPr>
        <a:xfrm>
          <a:off x="0" y="0"/>
          <a:ext cx="0" cy="0"/>
          <a:chOff x="0" y="0"/>
          <a:chExt cx="0" cy="0"/>
        </a:xfrm>
      </p:grpSpPr>
      <p:sp>
        <p:nvSpPr>
          <p:cNvPr id="17" name="Title">
            <a:extLst>
              <a:ext uri="{FF2B5EF4-FFF2-40B4-BE49-F238E27FC236}">
                <a16:creationId xmlns:a16="http://schemas.microsoft.com/office/drawing/2014/main" id="{562DE9AC-3143-4C46-8BEE-302ABA5A6509}"/>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15" name="Rectangle 14">
            <a:extLst>
              <a:ext uri="{FF2B5EF4-FFF2-40B4-BE49-F238E27FC236}">
                <a16:creationId xmlns:a16="http://schemas.microsoft.com/office/drawing/2014/main" id="{157C6571-A67F-444A-A354-24A6AEAAE84E}"/>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Item 1 Title">
            <a:extLst>
              <a:ext uri="{FF2B5EF4-FFF2-40B4-BE49-F238E27FC236}">
                <a16:creationId xmlns:a16="http://schemas.microsoft.com/office/drawing/2014/main" id="{828417AB-2C14-404F-8453-77B0EEB01EE9}"/>
              </a:ext>
            </a:extLst>
          </p:cNvPr>
          <p:cNvSpPr>
            <a:spLocks noGrp="1"/>
          </p:cNvSpPr>
          <p:nvPr>
            <p:ph type="body" sz="quarter" idx="21" hasCustomPrompt="1"/>
          </p:nvPr>
        </p:nvSpPr>
        <p:spPr>
          <a:xfrm>
            <a:off x="536330" y="1463046"/>
            <a:ext cx="1817849" cy="269978"/>
          </a:xfrm>
          <a:prstGeom prst="rect">
            <a:avLst/>
          </a:prstGeom>
        </p:spPr>
        <p:txBody>
          <a:bodyPr>
            <a:noAutofit/>
          </a:bodyPr>
          <a:lstStyle>
            <a:lvl1pPr marL="0" indent="0" algn="ctr">
              <a:buNone/>
              <a:defRPr sz="1600" b="1">
                <a:solidFill>
                  <a:srgbClr val="69ACE5"/>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Title Here</a:t>
            </a:r>
          </a:p>
        </p:txBody>
      </p:sp>
      <p:sp>
        <p:nvSpPr>
          <p:cNvPr id="53" name="Item 1 Text">
            <a:extLst>
              <a:ext uri="{FF2B5EF4-FFF2-40B4-BE49-F238E27FC236}">
                <a16:creationId xmlns:a16="http://schemas.microsoft.com/office/drawing/2014/main" id="{5EF51092-4CA9-4A33-86C8-1C731C02A14F}"/>
              </a:ext>
            </a:extLst>
          </p:cNvPr>
          <p:cNvSpPr>
            <a:spLocks noGrp="1"/>
          </p:cNvSpPr>
          <p:nvPr>
            <p:ph type="body" sz="quarter" idx="22" hasCustomPrompt="1"/>
          </p:nvPr>
        </p:nvSpPr>
        <p:spPr>
          <a:xfrm>
            <a:off x="536330" y="1932709"/>
            <a:ext cx="1817849" cy="2597193"/>
          </a:xfrm>
          <a:prstGeom prst="rect">
            <a:avLst/>
          </a:prstGeom>
        </p:spPr>
        <p:txBody>
          <a:bodyPr>
            <a:noAutofit/>
          </a:bodyPr>
          <a:lstStyle>
            <a:lvl1pPr marL="117475" indent="-117475" algn="l">
              <a:buClr>
                <a:srgbClr val="69ACE5"/>
              </a:buClr>
              <a:buFont typeface="Wingdings" panose="05000000000000000000" pitchFamily="2" charset="2"/>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chemeClr val="bg2"/>
              </a:buClr>
              <a:buFont typeface="Courier New" panose="02070309020205020404" pitchFamily="49" charset="0"/>
              <a:buChar char="o"/>
              <a:defRPr sz="1400"/>
            </a:lvl2pPr>
          </a:lstStyle>
          <a:p>
            <a:pPr lvl="0"/>
            <a:r>
              <a:rPr lang="en-US" noProof="0"/>
              <a:t>Click to add bullets</a:t>
            </a:r>
          </a:p>
          <a:p>
            <a:pPr lvl="1"/>
            <a:r>
              <a:rPr lang="en-US" noProof="0"/>
              <a:t>Second level</a:t>
            </a:r>
          </a:p>
        </p:txBody>
      </p:sp>
      <p:sp>
        <p:nvSpPr>
          <p:cNvPr id="56" name="Item 2 Title">
            <a:extLst>
              <a:ext uri="{FF2B5EF4-FFF2-40B4-BE49-F238E27FC236}">
                <a16:creationId xmlns:a16="http://schemas.microsoft.com/office/drawing/2014/main" id="{1DDA60E4-281E-47DA-825D-C391409189E4}"/>
              </a:ext>
            </a:extLst>
          </p:cNvPr>
          <p:cNvSpPr>
            <a:spLocks noGrp="1"/>
          </p:cNvSpPr>
          <p:nvPr>
            <p:ph type="body" sz="quarter" idx="24" hasCustomPrompt="1"/>
          </p:nvPr>
        </p:nvSpPr>
        <p:spPr>
          <a:xfrm>
            <a:off x="2614968" y="1447994"/>
            <a:ext cx="1817849" cy="269978"/>
          </a:xfrm>
          <a:prstGeom prst="rect">
            <a:avLst/>
          </a:prstGeom>
        </p:spPr>
        <p:txBody>
          <a:bodyPr>
            <a:noAutofit/>
          </a:bodyPr>
          <a:lstStyle>
            <a:lvl1pPr marL="0" indent="0" algn="ctr">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Title Here</a:t>
            </a:r>
          </a:p>
        </p:txBody>
      </p:sp>
      <p:sp>
        <p:nvSpPr>
          <p:cNvPr id="55" name="Item 2 Text">
            <a:extLst>
              <a:ext uri="{FF2B5EF4-FFF2-40B4-BE49-F238E27FC236}">
                <a16:creationId xmlns:a16="http://schemas.microsoft.com/office/drawing/2014/main" id="{D5E68B19-4B0E-4A5D-9C14-62AA3BD942BD}"/>
              </a:ext>
            </a:extLst>
          </p:cNvPr>
          <p:cNvSpPr>
            <a:spLocks noGrp="1"/>
          </p:cNvSpPr>
          <p:nvPr>
            <p:ph type="body" sz="quarter" idx="23" hasCustomPrompt="1"/>
          </p:nvPr>
        </p:nvSpPr>
        <p:spPr>
          <a:xfrm>
            <a:off x="2614968" y="1932709"/>
            <a:ext cx="1817849" cy="2582141"/>
          </a:xfrm>
          <a:prstGeom prst="rect">
            <a:avLst/>
          </a:prstGeom>
        </p:spPr>
        <p:txBody>
          <a:bodyPr>
            <a:noAutofit/>
          </a:bodyPr>
          <a:lstStyle>
            <a:lvl1pPr marL="117475" indent="-117475" algn="l">
              <a:buClr>
                <a:schemeClr val="tx2"/>
              </a:buClr>
              <a:buFont typeface="Wingdings" panose="05000000000000000000" pitchFamily="2" charset="2"/>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chemeClr val="tx2"/>
              </a:buClr>
              <a:buFont typeface="Courier New" panose="02070309020205020404" pitchFamily="49" charset="0"/>
              <a:buChar char="o"/>
              <a:defRPr sz="1400"/>
            </a:lvl2pPr>
          </a:lstStyle>
          <a:p>
            <a:pPr lvl="0"/>
            <a:r>
              <a:rPr lang="en-US" noProof="0"/>
              <a:t>Click to add bullets</a:t>
            </a:r>
          </a:p>
          <a:p>
            <a:pPr lvl="1"/>
            <a:r>
              <a:rPr lang="en-US" noProof="0"/>
              <a:t>Second level</a:t>
            </a:r>
          </a:p>
        </p:txBody>
      </p:sp>
      <p:sp>
        <p:nvSpPr>
          <p:cNvPr id="58" name="Item 3 Title">
            <a:extLst>
              <a:ext uri="{FF2B5EF4-FFF2-40B4-BE49-F238E27FC236}">
                <a16:creationId xmlns:a16="http://schemas.microsoft.com/office/drawing/2014/main" id="{010623E4-A6FF-4A18-B236-B835BC6017F9}"/>
              </a:ext>
            </a:extLst>
          </p:cNvPr>
          <p:cNvSpPr>
            <a:spLocks noGrp="1"/>
          </p:cNvSpPr>
          <p:nvPr>
            <p:ph type="body" sz="quarter" idx="26" hasCustomPrompt="1"/>
          </p:nvPr>
        </p:nvSpPr>
        <p:spPr>
          <a:xfrm>
            <a:off x="4693606" y="1447994"/>
            <a:ext cx="1817849" cy="269978"/>
          </a:xfrm>
          <a:prstGeom prst="rect">
            <a:avLst/>
          </a:prstGeom>
        </p:spPr>
        <p:txBody>
          <a:bodyPr>
            <a:noAutofit/>
          </a:bodyPr>
          <a:lstStyle>
            <a:lvl1pPr marL="0" indent="0" algn="ctr">
              <a:buNone/>
              <a:defRPr sz="1600" b="1">
                <a:solidFill>
                  <a:srgbClr val="69ACE5"/>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Title Here</a:t>
            </a:r>
          </a:p>
        </p:txBody>
      </p:sp>
      <p:sp>
        <p:nvSpPr>
          <p:cNvPr id="57" name="Item 3 Text">
            <a:extLst>
              <a:ext uri="{FF2B5EF4-FFF2-40B4-BE49-F238E27FC236}">
                <a16:creationId xmlns:a16="http://schemas.microsoft.com/office/drawing/2014/main" id="{EA73AD4B-8431-41F5-9F29-39748C414583}"/>
              </a:ext>
            </a:extLst>
          </p:cNvPr>
          <p:cNvSpPr>
            <a:spLocks noGrp="1"/>
          </p:cNvSpPr>
          <p:nvPr>
            <p:ph type="body" sz="quarter" idx="25" hasCustomPrompt="1"/>
          </p:nvPr>
        </p:nvSpPr>
        <p:spPr>
          <a:xfrm>
            <a:off x="4693606" y="1932709"/>
            <a:ext cx="1817849" cy="2582141"/>
          </a:xfrm>
          <a:prstGeom prst="rect">
            <a:avLst/>
          </a:prstGeom>
        </p:spPr>
        <p:txBody>
          <a:bodyPr>
            <a:noAutofit/>
          </a:bodyPr>
          <a:lstStyle>
            <a:lvl1pPr marL="117475" indent="-117475" algn="l">
              <a:buClr>
                <a:srgbClr val="69ACE5"/>
              </a:buClr>
              <a:buFont typeface="Wingdings" panose="05000000000000000000" pitchFamily="2" charset="2"/>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chemeClr val="bg2"/>
              </a:buClr>
              <a:buFont typeface="Courier New" panose="02070309020205020404" pitchFamily="49" charset="0"/>
              <a:buChar char="o"/>
              <a:defRPr sz="1400"/>
            </a:lvl2pPr>
          </a:lstStyle>
          <a:p>
            <a:pPr lvl="0"/>
            <a:r>
              <a:rPr lang="en-US" noProof="0"/>
              <a:t>Click to add bullets</a:t>
            </a:r>
          </a:p>
          <a:p>
            <a:pPr lvl="1"/>
            <a:r>
              <a:rPr lang="en-US" noProof="0"/>
              <a:t>Second level</a:t>
            </a:r>
          </a:p>
        </p:txBody>
      </p:sp>
      <p:sp>
        <p:nvSpPr>
          <p:cNvPr id="60" name="Item 4 Title">
            <a:extLst>
              <a:ext uri="{FF2B5EF4-FFF2-40B4-BE49-F238E27FC236}">
                <a16:creationId xmlns:a16="http://schemas.microsoft.com/office/drawing/2014/main" id="{F80C40EE-0FC7-4E50-BCBE-6462A3F6A998}"/>
              </a:ext>
            </a:extLst>
          </p:cNvPr>
          <p:cNvSpPr>
            <a:spLocks noGrp="1"/>
          </p:cNvSpPr>
          <p:nvPr>
            <p:ph type="body" sz="quarter" idx="28" hasCustomPrompt="1"/>
          </p:nvPr>
        </p:nvSpPr>
        <p:spPr>
          <a:xfrm>
            <a:off x="6789823" y="1447994"/>
            <a:ext cx="1817849" cy="269978"/>
          </a:xfrm>
          <a:prstGeom prst="rect">
            <a:avLst/>
          </a:prstGeom>
        </p:spPr>
        <p:txBody>
          <a:bodyPr>
            <a:noAutofit/>
          </a:bodyPr>
          <a:lstStyle>
            <a:lvl1pPr marL="0" indent="0" algn="ctr">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Title Here</a:t>
            </a:r>
          </a:p>
        </p:txBody>
      </p:sp>
      <p:sp>
        <p:nvSpPr>
          <p:cNvPr id="59" name="Item 4 Text">
            <a:extLst>
              <a:ext uri="{FF2B5EF4-FFF2-40B4-BE49-F238E27FC236}">
                <a16:creationId xmlns:a16="http://schemas.microsoft.com/office/drawing/2014/main" id="{62E2E31C-DF1E-436B-AB25-5E4D63D11C11}"/>
              </a:ext>
            </a:extLst>
          </p:cNvPr>
          <p:cNvSpPr>
            <a:spLocks noGrp="1"/>
          </p:cNvSpPr>
          <p:nvPr>
            <p:ph type="body" sz="quarter" idx="27" hasCustomPrompt="1"/>
          </p:nvPr>
        </p:nvSpPr>
        <p:spPr>
          <a:xfrm>
            <a:off x="6789823" y="1932709"/>
            <a:ext cx="1817849" cy="2582141"/>
          </a:xfrm>
          <a:prstGeom prst="rect">
            <a:avLst/>
          </a:prstGeom>
        </p:spPr>
        <p:txBody>
          <a:bodyPr>
            <a:noAutofit/>
          </a:bodyPr>
          <a:lstStyle>
            <a:lvl1pPr marL="117475" indent="-117475" algn="l">
              <a:buClr>
                <a:schemeClr val="tx2"/>
              </a:buClr>
              <a:buFont typeface="Wingdings" panose="05000000000000000000" pitchFamily="2" charset="2"/>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chemeClr val="tx2"/>
              </a:buClr>
              <a:buFont typeface="Courier New" panose="02070309020205020404" pitchFamily="49" charset="0"/>
              <a:buChar char="o"/>
              <a:defRPr sz="1400"/>
            </a:lvl2pPr>
          </a:lstStyle>
          <a:p>
            <a:pPr lvl="0"/>
            <a:r>
              <a:rPr lang="en-US" noProof="0"/>
              <a:t>Click to add bullets</a:t>
            </a:r>
          </a:p>
          <a:p>
            <a:pPr lvl="1"/>
            <a:r>
              <a:rPr lang="en-US" noProof="0"/>
              <a:t>Second level</a:t>
            </a:r>
          </a:p>
        </p:txBody>
      </p:sp>
      <p:sp>
        <p:nvSpPr>
          <p:cNvPr id="14" name="Page Number">
            <a:extLst>
              <a:ext uri="{FF2B5EF4-FFF2-40B4-BE49-F238E27FC236}">
                <a16:creationId xmlns:a16="http://schemas.microsoft.com/office/drawing/2014/main" id="{CF4BC876-D827-4E5E-A572-DF3D59B88245}"/>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6" name="WSE logo">
            <a:extLst>
              <a:ext uri="{FF2B5EF4-FFF2-40B4-BE49-F238E27FC236}">
                <a16:creationId xmlns:a16="http://schemas.microsoft.com/office/drawing/2014/main" id="{9BB8FB21-BFAB-4131-ADE3-626699BE3E86}"/>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38868928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tems and Text -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D8B841-262A-4B03-B51F-86A89C000090}"/>
              </a:ext>
              <a:ext uri="{C183D7F6-B498-43B3-948B-1728B52AA6E4}">
                <adec:decorative xmlns:adec="http://schemas.microsoft.com/office/drawing/2017/decorative" val="1"/>
              </a:ext>
            </a:extLst>
          </p:cNvPr>
          <p:cNvSpPr/>
          <p:nvPr userDrawn="1"/>
        </p:nvSpPr>
        <p:spPr>
          <a:xfrm>
            <a:off x="0" y="1322279"/>
            <a:ext cx="9144000" cy="2743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685835"/>
            <a:endParaRPr lang="uk-UA" sz="1400">
              <a:solidFill>
                <a:srgbClr val="F2F2F5"/>
              </a:solidFill>
              <a:latin typeface="Roboto"/>
            </a:endParaRPr>
          </a:p>
        </p:txBody>
      </p:sp>
      <p:sp>
        <p:nvSpPr>
          <p:cNvPr id="16" name="Rectangle 15">
            <a:extLst>
              <a:ext uri="{FF2B5EF4-FFF2-40B4-BE49-F238E27FC236}">
                <a16:creationId xmlns:a16="http://schemas.microsoft.com/office/drawing/2014/main" id="{3582B397-6BB2-4E5C-A669-F186A3D523FA}"/>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Title">
            <a:extLst>
              <a:ext uri="{FF2B5EF4-FFF2-40B4-BE49-F238E27FC236}">
                <a16:creationId xmlns:a16="http://schemas.microsoft.com/office/drawing/2014/main" id="{4AD5310A-E63C-46AA-841F-B738FFBFC092}"/>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18" name="Item 1 Title">
            <a:extLst>
              <a:ext uri="{FF2B5EF4-FFF2-40B4-BE49-F238E27FC236}">
                <a16:creationId xmlns:a16="http://schemas.microsoft.com/office/drawing/2014/main" id="{5CE35401-0622-4F68-B52B-0F9A26D1D1FC}"/>
              </a:ext>
            </a:extLst>
          </p:cNvPr>
          <p:cNvSpPr>
            <a:spLocks noGrp="1"/>
          </p:cNvSpPr>
          <p:nvPr>
            <p:ph type="body" sz="quarter" idx="10" hasCustomPrompt="1"/>
          </p:nvPr>
        </p:nvSpPr>
        <p:spPr>
          <a:xfrm>
            <a:off x="592988" y="2118249"/>
            <a:ext cx="2101790" cy="316948"/>
          </a:xfrm>
          <a:prstGeom prst="rect">
            <a:avLst/>
          </a:prstGeom>
        </p:spPr>
        <p:txBody>
          <a:bodyPr>
            <a:noAutofit/>
          </a:bodyPr>
          <a:lstStyle>
            <a:lvl1pPr marL="0" indent="0" algn="ctr">
              <a:buNone/>
              <a:defRPr sz="20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Item Title</a:t>
            </a:r>
          </a:p>
        </p:txBody>
      </p:sp>
      <p:sp>
        <p:nvSpPr>
          <p:cNvPr id="19" name="Item 1 Text">
            <a:extLst>
              <a:ext uri="{FF2B5EF4-FFF2-40B4-BE49-F238E27FC236}">
                <a16:creationId xmlns:a16="http://schemas.microsoft.com/office/drawing/2014/main" id="{719B202F-5339-48FA-88EA-2887B53BB132}"/>
              </a:ext>
            </a:extLst>
          </p:cNvPr>
          <p:cNvSpPr>
            <a:spLocks noGrp="1"/>
          </p:cNvSpPr>
          <p:nvPr>
            <p:ph type="body" sz="quarter" idx="13" hasCustomPrompt="1"/>
          </p:nvPr>
        </p:nvSpPr>
        <p:spPr>
          <a:xfrm>
            <a:off x="592988" y="2498938"/>
            <a:ext cx="2101791" cy="1149138"/>
          </a:xfrm>
          <a:prstGeom prst="rect">
            <a:avLst/>
          </a:prstGeom>
        </p:spPr>
        <p:txBody>
          <a:bodyPr>
            <a:normAutofit/>
          </a:bodyPr>
          <a:lstStyle>
            <a:lvl1pPr marL="0" indent="0" algn="ctr">
              <a:buNone/>
              <a:defRPr sz="12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20" name="Item 2 Title">
            <a:extLst>
              <a:ext uri="{FF2B5EF4-FFF2-40B4-BE49-F238E27FC236}">
                <a16:creationId xmlns:a16="http://schemas.microsoft.com/office/drawing/2014/main" id="{155CFADC-A293-4DC1-B7C0-7F7CAF86EDE7}"/>
              </a:ext>
            </a:extLst>
          </p:cNvPr>
          <p:cNvSpPr>
            <a:spLocks noGrp="1"/>
          </p:cNvSpPr>
          <p:nvPr>
            <p:ph type="body" sz="quarter" idx="15" hasCustomPrompt="1"/>
          </p:nvPr>
        </p:nvSpPr>
        <p:spPr>
          <a:xfrm>
            <a:off x="3525730" y="2118249"/>
            <a:ext cx="2101790" cy="316948"/>
          </a:xfrm>
          <a:prstGeom prst="rect">
            <a:avLst/>
          </a:prstGeom>
        </p:spPr>
        <p:txBody>
          <a:bodyPr>
            <a:noAutofit/>
          </a:bodyPr>
          <a:lstStyle>
            <a:lvl1pPr marL="0" indent="0" algn="ctr">
              <a:buNone/>
              <a:defRPr sz="20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Item Title</a:t>
            </a:r>
          </a:p>
        </p:txBody>
      </p:sp>
      <p:sp>
        <p:nvSpPr>
          <p:cNvPr id="21" name="Item 2 Text">
            <a:extLst>
              <a:ext uri="{FF2B5EF4-FFF2-40B4-BE49-F238E27FC236}">
                <a16:creationId xmlns:a16="http://schemas.microsoft.com/office/drawing/2014/main" id="{9BA58F50-BBFB-4D8E-971B-70C7E6E2E1EF}"/>
              </a:ext>
            </a:extLst>
          </p:cNvPr>
          <p:cNvSpPr>
            <a:spLocks noGrp="1"/>
          </p:cNvSpPr>
          <p:nvPr>
            <p:ph type="body" sz="quarter" idx="16" hasCustomPrompt="1"/>
          </p:nvPr>
        </p:nvSpPr>
        <p:spPr>
          <a:xfrm>
            <a:off x="3525729" y="2498938"/>
            <a:ext cx="2101791" cy="1149138"/>
          </a:xfrm>
          <a:prstGeom prst="rect">
            <a:avLst/>
          </a:prstGeom>
        </p:spPr>
        <p:txBody>
          <a:bodyPr>
            <a:normAutofit/>
          </a:bodyPr>
          <a:lstStyle>
            <a:lvl1pPr marL="0" indent="0" algn="ctr">
              <a:buNone/>
              <a:defRPr sz="12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22" name="Item 3 Title">
            <a:extLst>
              <a:ext uri="{FF2B5EF4-FFF2-40B4-BE49-F238E27FC236}">
                <a16:creationId xmlns:a16="http://schemas.microsoft.com/office/drawing/2014/main" id="{C2583F76-A149-4B1E-B2E1-E81708D7BAC7}"/>
              </a:ext>
            </a:extLst>
          </p:cNvPr>
          <p:cNvSpPr>
            <a:spLocks noGrp="1"/>
          </p:cNvSpPr>
          <p:nvPr>
            <p:ph type="body" sz="quarter" idx="17" hasCustomPrompt="1"/>
          </p:nvPr>
        </p:nvSpPr>
        <p:spPr>
          <a:xfrm>
            <a:off x="6488014" y="2118249"/>
            <a:ext cx="2101790" cy="316948"/>
          </a:xfrm>
          <a:prstGeom prst="rect">
            <a:avLst/>
          </a:prstGeom>
        </p:spPr>
        <p:txBody>
          <a:bodyPr>
            <a:noAutofit/>
          </a:bodyPr>
          <a:lstStyle>
            <a:lvl1pPr marL="0" indent="0" algn="ctr">
              <a:buNone/>
              <a:defRPr sz="20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Item Title</a:t>
            </a:r>
          </a:p>
        </p:txBody>
      </p:sp>
      <p:sp>
        <p:nvSpPr>
          <p:cNvPr id="23" name="Item 3 Text">
            <a:extLst>
              <a:ext uri="{FF2B5EF4-FFF2-40B4-BE49-F238E27FC236}">
                <a16:creationId xmlns:a16="http://schemas.microsoft.com/office/drawing/2014/main" id="{183F46EB-750F-4011-9A50-C39EEC86CF78}"/>
              </a:ext>
            </a:extLst>
          </p:cNvPr>
          <p:cNvSpPr>
            <a:spLocks noGrp="1"/>
          </p:cNvSpPr>
          <p:nvPr>
            <p:ph type="body" sz="quarter" idx="18" hasCustomPrompt="1"/>
          </p:nvPr>
        </p:nvSpPr>
        <p:spPr>
          <a:xfrm>
            <a:off x="6488014" y="2498938"/>
            <a:ext cx="2101791" cy="1149138"/>
          </a:xfrm>
          <a:prstGeom prst="rect">
            <a:avLst/>
          </a:prstGeom>
        </p:spPr>
        <p:txBody>
          <a:bodyPr>
            <a:normAutofit/>
          </a:bodyPr>
          <a:lstStyle>
            <a:lvl1pPr marL="0" indent="0" algn="ctr">
              <a:buNone/>
              <a:defRPr sz="12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15" name="Page Number">
            <a:extLst>
              <a:ext uri="{FF2B5EF4-FFF2-40B4-BE49-F238E27FC236}">
                <a16:creationId xmlns:a16="http://schemas.microsoft.com/office/drawing/2014/main" id="{97A8C763-37D1-4725-B3D2-FC0A67A964F5}"/>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7" name="WSE logo">
            <a:extLst>
              <a:ext uri="{FF2B5EF4-FFF2-40B4-BE49-F238E27FC236}">
                <a16:creationId xmlns:a16="http://schemas.microsoft.com/office/drawing/2014/main" id="{2EF39E04-01D7-4A82-82EA-2710EF2F19C7}"/>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79787910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4 Items and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1314DC-C137-41F8-98CE-32A5569A3430}"/>
              </a:ext>
              <a:ext uri="{C183D7F6-B498-43B3-948B-1728B52AA6E4}">
                <adec:decorative xmlns:adec="http://schemas.microsoft.com/office/drawing/2017/decorative" val="1"/>
              </a:ext>
            </a:extLst>
          </p:cNvPr>
          <p:cNvSpPr/>
          <p:nvPr userDrawn="1"/>
        </p:nvSpPr>
        <p:spPr>
          <a:xfrm>
            <a:off x="0" y="0"/>
            <a:ext cx="4572000" cy="51435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685835"/>
            <a:endParaRPr lang="uk-UA" sz="1400">
              <a:solidFill>
                <a:srgbClr val="0A091B"/>
              </a:solidFill>
              <a:latin typeface="Roboto"/>
            </a:endParaRPr>
          </a:p>
        </p:txBody>
      </p:sp>
      <p:sp>
        <p:nvSpPr>
          <p:cNvPr id="18" name="Title">
            <a:extLst>
              <a:ext uri="{FF2B5EF4-FFF2-40B4-BE49-F238E27FC236}">
                <a16:creationId xmlns:a16="http://schemas.microsoft.com/office/drawing/2014/main" id="{41763441-4DFB-415A-8FDD-F25000B4226C}"/>
              </a:ext>
            </a:extLst>
          </p:cNvPr>
          <p:cNvSpPr>
            <a:spLocks noGrp="1"/>
          </p:cNvSpPr>
          <p:nvPr>
            <p:ph type="title" hasCustomPrompt="1"/>
          </p:nvPr>
        </p:nvSpPr>
        <p:spPr>
          <a:xfrm>
            <a:off x="339437" y="212651"/>
            <a:ext cx="3706784" cy="868462"/>
          </a:xfrm>
          <a:prstGeom prst="rect">
            <a:avLst/>
          </a:prstGeom>
        </p:spPr>
        <p:txBody>
          <a:bodyPr anchor="b"/>
          <a:lstStyle>
            <a:lvl1pPr>
              <a:defRPr sz="3000" b="1">
                <a:solidFill>
                  <a:schemeClr val="bg1"/>
                </a:solidFill>
              </a:defRPr>
            </a:lvl1pPr>
          </a:lstStyle>
          <a:p>
            <a:r>
              <a:rPr lang="en-US" dirty="0"/>
              <a:t>Click to add title</a:t>
            </a:r>
          </a:p>
        </p:txBody>
      </p:sp>
      <p:sp>
        <p:nvSpPr>
          <p:cNvPr id="52" name="Rectangle 51">
            <a:extLst>
              <a:ext uri="{FF2B5EF4-FFF2-40B4-BE49-F238E27FC236}">
                <a16:creationId xmlns:a16="http://schemas.microsoft.com/office/drawing/2014/main" id="{C47E358B-7B56-4BC0-B6CA-543BB356480C}"/>
              </a:ext>
              <a:ext uri="{C183D7F6-B498-43B3-948B-1728B52AA6E4}">
                <adec:decorative xmlns:adec="http://schemas.microsoft.com/office/drawing/2017/decorative" val="1"/>
              </a:ext>
            </a:extLst>
          </p:cNvPr>
          <p:cNvSpPr/>
          <p:nvPr userDrawn="1"/>
        </p:nvSpPr>
        <p:spPr>
          <a:xfrm>
            <a:off x="411480" y="1083327"/>
            <a:ext cx="778180" cy="103340"/>
          </a:xfrm>
          <a:prstGeom prst="rect">
            <a:avLst/>
          </a:prstGeom>
          <a:solidFill>
            <a:schemeClr val="bg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endParaRPr>
          </a:p>
        </p:txBody>
      </p:sp>
      <p:sp>
        <p:nvSpPr>
          <p:cNvPr id="3" name="Picture"/>
          <p:cNvSpPr>
            <a:spLocks noGrp="1"/>
          </p:cNvSpPr>
          <p:nvPr>
            <p:ph type="pic" sz="quarter" idx="12"/>
          </p:nvPr>
        </p:nvSpPr>
        <p:spPr>
          <a:xfrm>
            <a:off x="4572000" y="0"/>
            <a:ext cx="4572000" cy="5143500"/>
          </a:xfrm>
          <a:prstGeom prst="rect">
            <a:avLst/>
          </a:prstGeom>
        </p:spPr>
        <p:txBody>
          <a:bodyPr/>
          <a:lstStyle>
            <a:lvl1pPr>
              <a:buNone/>
              <a:defRPr/>
            </a:lvl1pPr>
          </a:lstStyle>
          <a:p>
            <a:endParaRPr lang="uk-UA" dirty="0"/>
          </a:p>
        </p:txBody>
      </p:sp>
      <p:sp>
        <p:nvSpPr>
          <p:cNvPr id="16" name="Picture Citation">
            <a:extLst>
              <a:ext uri="{FF2B5EF4-FFF2-40B4-BE49-F238E27FC236}">
                <a16:creationId xmlns:a16="http://schemas.microsoft.com/office/drawing/2014/main" id="{90C07639-CECF-46C2-ADBD-7DAC7ABB98B7}"/>
              </a:ext>
            </a:extLst>
          </p:cNvPr>
          <p:cNvSpPr>
            <a:spLocks noGrp="1"/>
          </p:cNvSpPr>
          <p:nvPr>
            <p:ph type="body" sz="quarter" idx="21" hasCustomPrompt="1"/>
          </p:nvPr>
        </p:nvSpPr>
        <p:spPr>
          <a:xfrm>
            <a:off x="3145204" y="4907946"/>
            <a:ext cx="1426796" cy="200055"/>
          </a:xfrm>
          <a:prstGeom prst="rect">
            <a:avLst/>
          </a:prstGeom>
        </p:spPr>
        <p:txBody>
          <a:bodyPr anchor="ctr"/>
          <a:lstStyle>
            <a:lvl1pPr algn="r">
              <a:buNone/>
              <a:defRPr sz="1050">
                <a:solidFill>
                  <a:schemeClr val="bg1"/>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36" name="Item 1 Title">
            <a:extLst>
              <a:ext uri="{FF2B5EF4-FFF2-40B4-BE49-F238E27FC236}">
                <a16:creationId xmlns:a16="http://schemas.microsoft.com/office/drawing/2014/main" id="{5A2FFEA5-78D4-4F42-8199-3E026DEC8F9C}"/>
              </a:ext>
            </a:extLst>
          </p:cNvPr>
          <p:cNvSpPr>
            <a:spLocks noGrp="1"/>
          </p:cNvSpPr>
          <p:nvPr>
            <p:ph type="body" sz="quarter" idx="10" hasCustomPrompt="1"/>
          </p:nvPr>
        </p:nvSpPr>
        <p:spPr>
          <a:xfrm>
            <a:off x="1414656" y="1428826"/>
            <a:ext cx="2631564" cy="320039"/>
          </a:xfrm>
          <a:prstGeom prst="rect">
            <a:avLst/>
          </a:prstGeom>
        </p:spPr>
        <p:txBody>
          <a:bodyPr>
            <a:normAutofit/>
          </a:bodyPr>
          <a:lstStyle>
            <a:lvl1pPr marL="0" indent="0">
              <a:buNone/>
              <a:defRPr sz="16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Item 1</a:t>
            </a:r>
          </a:p>
        </p:txBody>
      </p:sp>
      <p:sp>
        <p:nvSpPr>
          <p:cNvPr id="37" name="Item 1 Text">
            <a:extLst>
              <a:ext uri="{FF2B5EF4-FFF2-40B4-BE49-F238E27FC236}">
                <a16:creationId xmlns:a16="http://schemas.microsoft.com/office/drawing/2014/main" id="{227AE2F4-71EB-4595-8BFD-8A2BBCA8FB4E}"/>
              </a:ext>
            </a:extLst>
          </p:cNvPr>
          <p:cNvSpPr>
            <a:spLocks noGrp="1"/>
          </p:cNvSpPr>
          <p:nvPr>
            <p:ph type="body" sz="quarter" idx="13" hasCustomPrompt="1"/>
          </p:nvPr>
        </p:nvSpPr>
        <p:spPr>
          <a:xfrm>
            <a:off x="1414656" y="1762138"/>
            <a:ext cx="2631564" cy="365760"/>
          </a:xfrm>
          <a:prstGeom prst="rect">
            <a:avLst/>
          </a:prstGeom>
        </p:spPr>
        <p:txBody>
          <a:bodyPr>
            <a:normAutofit/>
          </a:bodyPr>
          <a:lstStyle>
            <a:lvl1pPr marL="0" indent="0">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38" name="Item 2 Title">
            <a:extLst>
              <a:ext uri="{FF2B5EF4-FFF2-40B4-BE49-F238E27FC236}">
                <a16:creationId xmlns:a16="http://schemas.microsoft.com/office/drawing/2014/main" id="{345A8F90-2745-42D6-A5DD-A6FA8552EB49}"/>
              </a:ext>
            </a:extLst>
          </p:cNvPr>
          <p:cNvSpPr>
            <a:spLocks noGrp="1"/>
          </p:cNvSpPr>
          <p:nvPr>
            <p:ph type="body" sz="quarter" idx="14" hasCustomPrompt="1"/>
          </p:nvPr>
        </p:nvSpPr>
        <p:spPr>
          <a:xfrm>
            <a:off x="1414656" y="2322869"/>
            <a:ext cx="2631564" cy="320040"/>
          </a:xfrm>
          <a:prstGeom prst="rect">
            <a:avLst/>
          </a:prstGeom>
        </p:spPr>
        <p:txBody>
          <a:bodyPr>
            <a:normAutofit/>
          </a:bodyPr>
          <a:lstStyle>
            <a:lvl1pPr marL="0" indent="0">
              <a:buNone/>
              <a:defRPr sz="15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Item 2</a:t>
            </a:r>
          </a:p>
        </p:txBody>
      </p:sp>
      <p:sp>
        <p:nvSpPr>
          <p:cNvPr id="39" name="Item 2 Text">
            <a:extLst>
              <a:ext uri="{FF2B5EF4-FFF2-40B4-BE49-F238E27FC236}">
                <a16:creationId xmlns:a16="http://schemas.microsoft.com/office/drawing/2014/main" id="{1AD0D53E-20B9-43F3-ADFF-9C23B04A85D9}"/>
              </a:ext>
            </a:extLst>
          </p:cNvPr>
          <p:cNvSpPr>
            <a:spLocks noGrp="1"/>
          </p:cNvSpPr>
          <p:nvPr>
            <p:ph type="body" sz="quarter" idx="15" hasCustomPrompt="1"/>
          </p:nvPr>
        </p:nvSpPr>
        <p:spPr>
          <a:xfrm>
            <a:off x="1414656" y="2658089"/>
            <a:ext cx="2631564" cy="365760"/>
          </a:xfrm>
          <a:prstGeom prst="rect">
            <a:avLst/>
          </a:prstGeom>
        </p:spPr>
        <p:txBody>
          <a:bodyPr>
            <a:normAutofit/>
          </a:bodyPr>
          <a:lstStyle>
            <a:lvl1pPr marL="0" indent="0">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41" name="Item 3 Title">
            <a:extLst>
              <a:ext uri="{FF2B5EF4-FFF2-40B4-BE49-F238E27FC236}">
                <a16:creationId xmlns:a16="http://schemas.microsoft.com/office/drawing/2014/main" id="{0E415360-5B51-466C-A6F2-E55A2B6F08F8}"/>
              </a:ext>
            </a:extLst>
          </p:cNvPr>
          <p:cNvSpPr>
            <a:spLocks noGrp="1"/>
          </p:cNvSpPr>
          <p:nvPr>
            <p:ph type="body" sz="quarter" idx="16" hasCustomPrompt="1"/>
          </p:nvPr>
        </p:nvSpPr>
        <p:spPr>
          <a:xfrm>
            <a:off x="1414656" y="3238702"/>
            <a:ext cx="2631564" cy="320040"/>
          </a:xfrm>
          <a:prstGeom prst="rect">
            <a:avLst/>
          </a:prstGeom>
        </p:spPr>
        <p:txBody>
          <a:bodyPr>
            <a:normAutofit/>
          </a:bodyPr>
          <a:lstStyle>
            <a:lvl1pPr marL="0" indent="0">
              <a:buNone/>
              <a:defRPr sz="15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Item 3</a:t>
            </a:r>
          </a:p>
        </p:txBody>
      </p:sp>
      <p:sp>
        <p:nvSpPr>
          <p:cNvPr id="42" name="Item 3 Text">
            <a:extLst>
              <a:ext uri="{FF2B5EF4-FFF2-40B4-BE49-F238E27FC236}">
                <a16:creationId xmlns:a16="http://schemas.microsoft.com/office/drawing/2014/main" id="{D3612866-9A4B-4847-A6D5-8268D9C4E074}"/>
              </a:ext>
            </a:extLst>
          </p:cNvPr>
          <p:cNvSpPr>
            <a:spLocks noGrp="1"/>
          </p:cNvSpPr>
          <p:nvPr>
            <p:ph type="body" sz="quarter" idx="17" hasCustomPrompt="1"/>
          </p:nvPr>
        </p:nvSpPr>
        <p:spPr>
          <a:xfrm>
            <a:off x="1414656" y="3579468"/>
            <a:ext cx="2631564" cy="365760"/>
          </a:xfrm>
          <a:prstGeom prst="rect">
            <a:avLst/>
          </a:prstGeom>
        </p:spPr>
        <p:txBody>
          <a:bodyPr>
            <a:normAutofit/>
          </a:bodyPr>
          <a:lstStyle>
            <a:lvl1pPr marL="0" indent="0">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43" name="Item 4 Title">
            <a:extLst>
              <a:ext uri="{FF2B5EF4-FFF2-40B4-BE49-F238E27FC236}">
                <a16:creationId xmlns:a16="http://schemas.microsoft.com/office/drawing/2014/main" id="{3F85E08E-3D8F-4BCA-8B02-B5D69C061E64}"/>
              </a:ext>
            </a:extLst>
          </p:cNvPr>
          <p:cNvSpPr>
            <a:spLocks noGrp="1"/>
          </p:cNvSpPr>
          <p:nvPr>
            <p:ph type="body" sz="quarter" idx="18" hasCustomPrompt="1"/>
          </p:nvPr>
        </p:nvSpPr>
        <p:spPr>
          <a:xfrm>
            <a:off x="1414656" y="4153894"/>
            <a:ext cx="2631564" cy="320040"/>
          </a:xfrm>
          <a:prstGeom prst="rect">
            <a:avLst/>
          </a:prstGeom>
        </p:spPr>
        <p:txBody>
          <a:bodyPr>
            <a:normAutofit/>
          </a:bodyPr>
          <a:lstStyle>
            <a:lvl1pPr marL="0" indent="0">
              <a:buNone/>
              <a:defRPr sz="15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Item 4</a:t>
            </a:r>
          </a:p>
        </p:txBody>
      </p:sp>
      <p:sp>
        <p:nvSpPr>
          <p:cNvPr id="44" name="Item 4 Text">
            <a:extLst>
              <a:ext uri="{FF2B5EF4-FFF2-40B4-BE49-F238E27FC236}">
                <a16:creationId xmlns:a16="http://schemas.microsoft.com/office/drawing/2014/main" id="{C1F16FCB-5383-489D-9570-344080E60EB1}"/>
              </a:ext>
            </a:extLst>
          </p:cNvPr>
          <p:cNvSpPr>
            <a:spLocks noGrp="1"/>
          </p:cNvSpPr>
          <p:nvPr>
            <p:ph type="body" sz="quarter" idx="19" hasCustomPrompt="1"/>
          </p:nvPr>
        </p:nvSpPr>
        <p:spPr>
          <a:xfrm>
            <a:off x="1414656" y="4475797"/>
            <a:ext cx="2631564" cy="365760"/>
          </a:xfrm>
          <a:prstGeom prst="rect">
            <a:avLst/>
          </a:prstGeom>
        </p:spPr>
        <p:txBody>
          <a:bodyPr>
            <a:normAutofit/>
          </a:bodyPr>
          <a:lstStyle>
            <a:lvl1pPr marL="0" indent="0">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17" name="Page Number">
            <a:extLst>
              <a:ext uri="{FF2B5EF4-FFF2-40B4-BE49-F238E27FC236}">
                <a16:creationId xmlns:a16="http://schemas.microsoft.com/office/drawing/2014/main" id="{81AE809D-936A-4237-B462-A8B146A6C789}"/>
              </a:ext>
            </a:extLst>
          </p:cNvPr>
          <p:cNvSpPr txBox="1"/>
          <p:nvPr userDrawn="1"/>
        </p:nvSpPr>
        <p:spPr>
          <a:xfrm>
            <a:off x="7891462" y="4735116"/>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solidFill>
                <a:latin typeface="+mj-lt"/>
              </a:rPr>
              <a:t>                </a:t>
            </a:r>
            <a:fld id="{F2C1E792-EDA4-4DC5-8412-A2C2E5D30ADF}" type="slidenum">
              <a:rPr lang="en-US" sz="1000" b="1" baseline="0">
                <a:solidFill>
                  <a:schemeClr val="bg1"/>
                </a:solidFill>
                <a:latin typeface="+mj-lt"/>
              </a:rPr>
              <a:pPr algn="r" defTabSz="685783">
                <a:defRPr/>
              </a:pPr>
              <a:t>‹#›</a:t>
            </a:fld>
            <a:endParaRPr lang="en-US" sz="1000" b="1" baseline="0" dirty="0">
              <a:solidFill>
                <a:schemeClr val="bg1"/>
              </a:solidFill>
              <a:latin typeface="+mj-lt"/>
            </a:endParaRPr>
          </a:p>
        </p:txBody>
      </p:sp>
    </p:spTree>
    <p:extLst>
      <p:ext uri="{BB962C8B-B14F-4D97-AF65-F5344CB8AC3E}">
        <p14:creationId xmlns:p14="http://schemas.microsoft.com/office/powerpoint/2010/main" val="414537445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4 Items and Image - Light Blue">
    <p:bg>
      <p:bgPr>
        <a:solidFill>
          <a:srgbClr val="69ACE5"/>
        </a:solidFill>
        <a:effectLst/>
      </p:bgPr>
    </p:bg>
    <p:spTree>
      <p:nvGrpSpPr>
        <p:cNvPr id="1" name=""/>
        <p:cNvGrpSpPr/>
        <p:nvPr/>
      </p:nvGrpSpPr>
      <p:grpSpPr>
        <a:xfrm>
          <a:off x="0" y="0"/>
          <a:ext cx="0" cy="0"/>
          <a:chOff x="0" y="0"/>
          <a:chExt cx="0" cy="0"/>
        </a:xfrm>
      </p:grpSpPr>
      <p:sp>
        <p:nvSpPr>
          <p:cNvPr id="15" name="Title">
            <a:extLst>
              <a:ext uri="{FF2B5EF4-FFF2-40B4-BE49-F238E27FC236}">
                <a16:creationId xmlns:a16="http://schemas.microsoft.com/office/drawing/2014/main" id="{22286680-84B1-468A-8675-164CE4393174}"/>
              </a:ext>
            </a:extLst>
          </p:cNvPr>
          <p:cNvSpPr>
            <a:spLocks noGrp="1"/>
          </p:cNvSpPr>
          <p:nvPr>
            <p:ph type="title" hasCustomPrompt="1"/>
          </p:nvPr>
        </p:nvSpPr>
        <p:spPr>
          <a:xfrm>
            <a:off x="4980016" y="212650"/>
            <a:ext cx="3706784" cy="869809"/>
          </a:xfrm>
          <a:prstGeom prst="rect">
            <a:avLst/>
          </a:prstGeom>
        </p:spPr>
        <p:txBody>
          <a:bodyPr anchor="b"/>
          <a:lstStyle>
            <a:lvl1pPr>
              <a:defRPr sz="3000" b="1">
                <a:solidFill>
                  <a:schemeClr val="bg1"/>
                </a:solidFill>
              </a:defRPr>
            </a:lvl1pPr>
          </a:lstStyle>
          <a:p>
            <a:r>
              <a:rPr lang="en-US" dirty="0"/>
              <a:t>Click to add title</a:t>
            </a:r>
          </a:p>
        </p:txBody>
      </p:sp>
      <p:sp>
        <p:nvSpPr>
          <p:cNvPr id="3" name="Picture Placeholder 2"/>
          <p:cNvSpPr>
            <a:spLocks noGrp="1"/>
          </p:cNvSpPr>
          <p:nvPr>
            <p:ph type="pic" sz="quarter" idx="12"/>
          </p:nvPr>
        </p:nvSpPr>
        <p:spPr>
          <a:xfrm>
            <a:off x="0" y="0"/>
            <a:ext cx="4572000" cy="5143500"/>
          </a:xfrm>
          <a:prstGeom prst="rect">
            <a:avLst/>
          </a:prstGeom>
        </p:spPr>
        <p:txBody>
          <a:bodyPr/>
          <a:lstStyle>
            <a:lvl1pPr>
              <a:buNone/>
              <a:defRPr/>
            </a:lvl1pPr>
          </a:lstStyle>
          <a:p>
            <a:endParaRPr lang="uk-UA" dirty="0"/>
          </a:p>
        </p:txBody>
      </p:sp>
      <p:sp>
        <p:nvSpPr>
          <p:cNvPr id="18" name="Picture Citation">
            <a:extLst>
              <a:ext uri="{FF2B5EF4-FFF2-40B4-BE49-F238E27FC236}">
                <a16:creationId xmlns:a16="http://schemas.microsoft.com/office/drawing/2014/main" id="{13223670-BBEB-4361-8EA3-4E1A5435EEFC}"/>
              </a:ext>
            </a:extLst>
          </p:cNvPr>
          <p:cNvSpPr>
            <a:spLocks noGrp="1"/>
          </p:cNvSpPr>
          <p:nvPr>
            <p:ph type="body" sz="quarter" idx="27" hasCustomPrompt="1"/>
          </p:nvPr>
        </p:nvSpPr>
        <p:spPr>
          <a:xfrm>
            <a:off x="4572000" y="4860169"/>
            <a:ext cx="1426796" cy="200055"/>
          </a:xfrm>
          <a:prstGeom prst="rect">
            <a:avLst/>
          </a:prstGeom>
        </p:spPr>
        <p:txBody>
          <a:bodyPr anchor="ctr"/>
          <a:lstStyle>
            <a:lvl1pPr algn="l">
              <a:buNone/>
              <a:defRPr sz="1050">
                <a:solidFill>
                  <a:schemeClr val="bg1"/>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44" name="Rectangle 43">
            <a:extLst>
              <a:ext uri="{FF2B5EF4-FFF2-40B4-BE49-F238E27FC236}">
                <a16:creationId xmlns:a16="http://schemas.microsoft.com/office/drawing/2014/main" id="{4BBB1EC0-18D2-43C4-9328-501A6434B53C}"/>
              </a:ext>
              <a:ext uri="{C183D7F6-B498-43B3-948B-1728B52AA6E4}">
                <adec:decorative xmlns:adec="http://schemas.microsoft.com/office/drawing/2017/decorative" val="1"/>
              </a:ext>
            </a:extLst>
          </p:cNvPr>
          <p:cNvSpPr/>
          <p:nvPr userDrawn="1"/>
        </p:nvSpPr>
        <p:spPr>
          <a:xfrm>
            <a:off x="5047488" y="1083767"/>
            <a:ext cx="778180" cy="103340"/>
          </a:xfrm>
          <a:prstGeom prst="rect">
            <a:avLst/>
          </a:prstGeom>
          <a:solidFill>
            <a:schemeClr val="tx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endParaRPr>
          </a:p>
        </p:txBody>
      </p:sp>
      <p:sp>
        <p:nvSpPr>
          <p:cNvPr id="30" name="Item 1 Title">
            <a:extLst>
              <a:ext uri="{FF2B5EF4-FFF2-40B4-BE49-F238E27FC236}">
                <a16:creationId xmlns:a16="http://schemas.microsoft.com/office/drawing/2014/main" id="{BF4C2CE7-8EAB-4C95-B1DF-56077F3C7D97}"/>
              </a:ext>
            </a:extLst>
          </p:cNvPr>
          <p:cNvSpPr>
            <a:spLocks noGrp="1"/>
          </p:cNvSpPr>
          <p:nvPr>
            <p:ph type="body" sz="quarter" idx="18" hasCustomPrompt="1"/>
          </p:nvPr>
        </p:nvSpPr>
        <p:spPr>
          <a:xfrm>
            <a:off x="5700906" y="1428826"/>
            <a:ext cx="2631564" cy="320039"/>
          </a:xfrm>
          <a:prstGeom prst="rect">
            <a:avLst/>
          </a:prstGeom>
        </p:spPr>
        <p:txBody>
          <a:bodyPr>
            <a:normAutofit/>
          </a:bodyPr>
          <a:lstStyle>
            <a:lvl1pPr marL="0" indent="0">
              <a:buNone/>
              <a:defRPr sz="16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Item 1</a:t>
            </a:r>
          </a:p>
        </p:txBody>
      </p:sp>
      <p:sp>
        <p:nvSpPr>
          <p:cNvPr id="31" name="Item 1 Text">
            <a:extLst>
              <a:ext uri="{FF2B5EF4-FFF2-40B4-BE49-F238E27FC236}">
                <a16:creationId xmlns:a16="http://schemas.microsoft.com/office/drawing/2014/main" id="{E625F40A-7E88-4825-BA8B-6E8F98F70D53}"/>
              </a:ext>
            </a:extLst>
          </p:cNvPr>
          <p:cNvSpPr>
            <a:spLocks noGrp="1"/>
          </p:cNvSpPr>
          <p:nvPr>
            <p:ph type="body" sz="quarter" idx="19" hasCustomPrompt="1"/>
          </p:nvPr>
        </p:nvSpPr>
        <p:spPr>
          <a:xfrm>
            <a:off x="5700906" y="1762138"/>
            <a:ext cx="2631564" cy="365760"/>
          </a:xfrm>
          <a:prstGeom prst="rect">
            <a:avLst/>
          </a:prstGeom>
        </p:spPr>
        <p:txBody>
          <a:bodyPr>
            <a:normAutofit/>
          </a:bodyPr>
          <a:lstStyle>
            <a:lvl1pPr marL="0" indent="0">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32" name="Item 2 Title">
            <a:extLst>
              <a:ext uri="{FF2B5EF4-FFF2-40B4-BE49-F238E27FC236}">
                <a16:creationId xmlns:a16="http://schemas.microsoft.com/office/drawing/2014/main" id="{EAF7F9B1-5558-4A7E-91C6-7DB8DC4B3ED9}"/>
              </a:ext>
            </a:extLst>
          </p:cNvPr>
          <p:cNvSpPr>
            <a:spLocks noGrp="1"/>
          </p:cNvSpPr>
          <p:nvPr>
            <p:ph type="body" sz="quarter" idx="20" hasCustomPrompt="1"/>
          </p:nvPr>
        </p:nvSpPr>
        <p:spPr>
          <a:xfrm>
            <a:off x="5700906" y="2322869"/>
            <a:ext cx="2631564" cy="320040"/>
          </a:xfrm>
          <a:prstGeom prst="rect">
            <a:avLst/>
          </a:prstGeom>
        </p:spPr>
        <p:txBody>
          <a:bodyPr>
            <a:normAutofit/>
          </a:bodyPr>
          <a:lstStyle>
            <a:lvl1pPr marL="0" indent="0">
              <a:buNone/>
              <a:defRPr sz="15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Item 2</a:t>
            </a:r>
          </a:p>
        </p:txBody>
      </p:sp>
      <p:sp>
        <p:nvSpPr>
          <p:cNvPr id="33" name="Item 2 Text">
            <a:extLst>
              <a:ext uri="{FF2B5EF4-FFF2-40B4-BE49-F238E27FC236}">
                <a16:creationId xmlns:a16="http://schemas.microsoft.com/office/drawing/2014/main" id="{8A58E8F1-F71E-4337-A348-930BBBE80E81}"/>
              </a:ext>
            </a:extLst>
          </p:cNvPr>
          <p:cNvSpPr>
            <a:spLocks noGrp="1"/>
          </p:cNvSpPr>
          <p:nvPr>
            <p:ph type="body" sz="quarter" idx="21" hasCustomPrompt="1"/>
          </p:nvPr>
        </p:nvSpPr>
        <p:spPr>
          <a:xfrm>
            <a:off x="5700906" y="2658089"/>
            <a:ext cx="2631564" cy="365760"/>
          </a:xfrm>
          <a:prstGeom prst="rect">
            <a:avLst/>
          </a:prstGeom>
        </p:spPr>
        <p:txBody>
          <a:bodyPr>
            <a:normAutofit/>
          </a:bodyPr>
          <a:lstStyle>
            <a:lvl1pPr marL="0" indent="0">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34" name="Item 3 Title">
            <a:extLst>
              <a:ext uri="{FF2B5EF4-FFF2-40B4-BE49-F238E27FC236}">
                <a16:creationId xmlns:a16="http://schemas.microsoft.com/office/drawing/2014/main" id="{B7ACD949-03A3-43F6-ACE5-5D98460782A0}"/>
              </a:ext>
            </a:extLst>
          </p:cNvPr>
          <p:cNvSpPr>
            <a:spLocks noGrp="1"/>
          </p:cNvSpPr>
          <p:nvPr>
            <p:ph type="body" sz="quarter" idx="22" hasCustomPrompt="1"/>
          </p:nvPr>
        </p:nvSpPr>
        <p:spPr>
          <a:xfrm>
            <a:off x="5700906" y="3238702"/>
            <a:ext cx="2631564" cy="320040"/>
          </a:xfrm>
          <a:prstGeom prst="rect">
            <a:avLst/>
          </a:prstGeom>
        </p:spPr>
        <p:txBody>
          <a:bodyPr>
            <a:normAutofit/>
          </a:bodyPr>
          <a:lstStyle>
            <a:lvl1pPr marL="0" indent="0">
              <a:buNone/>
              <a:defRPr sz="15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Item 3</a:t>
            </a:r>
          </a:p>
        </p:txBody>
      </p:sp>
      <p:sp>
        <p:nvSpPr>
          <p:cNvPr id="35" name="Item 3 Text">
            <a:extLst>
              <a:ext uri="{FF2B5EF4-FFF2-40B4-BE49-F238E27FC236}">
                <a16:creationId xmlns:a16="http://schemas.microsoft.com/office/drawing/2014/main" id="{10259CDC-B4C8-4DEE-9798-0066E12E950B}"/>
              </a:ext>
            </a:extLst>
          </p:cNvPr>
          <p:cNvSpPr>
            <a:spLocks noGrp="1"/>
          </p:cNvSpPr>
          <p:nvPr>
            <p:ph type="body" sz="quarter" idx="23" hasCustomPrompt="1"/>
          </p:nvPr>
        </p:nvSpPr>
        <p:spPr>
          <a:xfrm>
            <a:off x="5700906" y="3579468"/>
            <a:ext cx="2631564" cy="365760"/>
          </a:xfrm>
          <a:prstGeom prst="rect">
            <a:avLst/>
          </a:prstGeom>
        </p:spPr>
        <p:txBody>
          <a:bodyPr>
            <a:normAutofit/>
          </a:bodyPr>
          <a:lstStyle>
            <a:lvl1pPr marL="0" indent="0">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36" name="Item 4 Title">
            <a:extLst>
              <a:ext uri="{FF2B5EF4-FFF2-40B4-BE49-F238E27FC236}">
                <a16:creationId xmlns:a16="http://schemas.microsoft.com/office/drawing/2014/main" id="{12305E31-24E6-4A77-886F-5014FEE17360}"/>
              </a:ext>
            </a:extLst>
          </p:cNvPr>
          <p:cNvSpPr>
            <a:spLocks noGrp="1"/>
          </p:cNvSpPr>
          <p:nvPr>
            <p:ph type="body" sz="quarter" idx="24" hasCustomPrompt="1"/>
          </p:nvPr>
        </p:nvSpPr>
        <p:spPr>
          <a:xfrm>
            <a:off x="5700906" y="4153894"/>
            <a:ext cx="2631564" cy="320040"/>
          </a:xfrm>
          <a:prstGeom prst="rect">
            <a:avLst/>
          </a:prstGeom>
        </p:spPr>
        <p:txBody>
          <a:bodyPr>
            <a:normAutofit/>
          </a:bodyPr>
          <a:lstStyle>
            <a:lvl1pPr marL="0" indent="0">
              <a:buNone/>
              <a:defRPr sz="15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Item 4</a:t>
            </a:r>
          </a:p>
        </p:txBody>
      </p:sp>
      <p:sp>
        <p:nvSpPr>
          <p:cNvPr id="37" name="Item 4 Text">
            <a:extLst>
              <a:ext uri="{FF2B5EF4-FFF2-40B4-BE49-F238E27FC236}">
                <a16:creationId xmlns:a16="http://schemas.microsoft.com/office/drawing/2014/main" id="{FDA9282E-D47F-4C92-9C94-945CC2D37AA6}"/>
              </a:ext>
            </a:extLst>
          </p:cNvPr>
          <p:cNvSpPr>
            <a:spLocks noGrp="1"/>
          </p:cNvSpPr>
          <p:nvPr>
            <p:ph type="body" sz="quarter" idx="25" hasCustomPrompt="1"/>
          </p:nvPr>
        </p:nvSpPr>
        <p:spPr>
          <a:xfrm>
            <a:off x="5700906" y="4475797"/>
            <a:ext cx="2631564" cy="365760"/>
          </a:xfrm>
          <a:prstGeom prst="rect">
            <a:avLst/>
          </a:prstGeom>
        </p:spPr>
        <p:txBody>
          <a:bodyPr>
            <a:normAutofit/>
          </a:bodyPr>
          <a:lstStyle>
            <a:lvl1pPr marL="0" indent="0">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16" name="Page Number">
            <a:extLst>
              <a:ext uri="{FF2B5EF4-FFF2-40B4-BE49-F238E27FC236}">
                <a16:creationId xmlns:a16="http://schemas.microsoft.com/office/drawing/2014/main" id="{1EFCF2D6-1B7A-475C-8D39-C1DC70050108}"/>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solidFill>
                <a:latin typeface="+mj-lt"/>
              </a:rPr>
              <a:t>                </a:t>
            </a:r>
            <a:fld id="{F2C1E792-EDA4-4DC5-8412-A2C2E5D30ADF}" type="slidenum">
              <a:rPr lang="en-US" sz="1000" b="1" baseline="0">
                <a:solidFill>
                  <a:srgbClr val="092C74"/>
                </a:solidFill>
                <a:latin typeface="+mj-lt"/>
              </a:rPr>
              <a:pPr algn="r" defTabSz="685783">
                <a:defRPr/>
              </a:pPr>
              <a:t>‹#›</a:t>
            </a:fld>
            <a:endParaRPr lang="en-US" sz="1000" b="1" baseline="0" dirty="0">
              <a:solidFill>
                <a:srgbClr val="092C74"/>
              </a:solidFill>
              <a:latin typeface="+mj-lt"/>
            </a:endParaRPr>
          </a:p>
        </p:txBody>
      </p:sp>
    </p:spTree>
    <p:extLst>
      <p:ext uri="{BB962C8B-B14F-4D97-AF65-F5344CB8AC3E}">
        <p14:creationId xmlns:p14="http://schemas.microsoft.com/office/powerpoint/2010/main" val="202495840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4 Items and Text - Simple">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95812EB8-9C15-3D45-A153-203E42E9854C}"/>
              </a:ext>
            </a:extLst>
          </p:cNvPr>
          <p:cNvSpPr>
            <a:spLocks noGrp="1"/>
          </p:cNvSpPr>
          <p:nvPr>
            <p:ph type="title" hasCustomPrompt="1"/>
          </p:nvPr>
        </p:nvSpPr>
        <p:spPr>
          <a:xfrm>
            <a:off x="530351" y="107119"/>
            <a:ext cx="8088983" cy="857542"/>
          </a:xfrm>
          <a:prstGeom prst="rect">
            <a:avLst/>
          </a:prstGeom>
        </p:spPr>
        <p:txBody>
          <a:bodyPr anchor="b"/>
          <a:lstStyle>
            <a:lvl1pPr>
              <a:defRPr sz="3000" b="1">
                <a:solidFill>
                  <a:schemeClr val="tx2"/>
                </a:solidFill>
              </a:defRPr>
            </a:lvl1pPr>
          </a:lstStyle>
          <a:p>
            <a:r>
              <a:rPr lang="en-US" dirty="0"/>
              <a:t>Click to add title</a:t>
            </a:r>
          </a:p>
        </p:txBody>
      </p:sp>
      <p:sp>
        <p:nvSpPr>
          <p:cNvPr id="15" name="Rectangle 14">
            <a:extLst>
              <a:ext uri="{FF2B5EF4-FFF2-40B4-BE49-F238E27FC236}">
                <a16:creationId xmlns:a16="http://schemas.microsoft.com/office/drawing/2014/main" id="{157C6571-A67F-444A-A354-24A6AEAAE84E}"/>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Item 1 Text">
            <a:extLst>
              <a:ext uri="{FF2B5EF4-FFF2-40B4-BE49-F238E27FC236}">
                <a16:creationId xmlns:a16="http://schemas.microsoft.com/office/drawing/2014/main" id="{5EF51092-4CA9-4A33-86C8-1C731C02A14F}"/>
              </a:ext>
            </a:extLst>
          </p:cNvPr>
          <p:cNvSpPr>
            <a:spLocks noGrp="1"/>
          </p:cNvSpPr>
          <p:nvPr>
            <p:ph type="body" sz="quarter" idx="22" hasCustomPrompt="1"/>
          </p:nvPr>
        </p:nvSpPr>
        <p:spPr>
          <a:xfrm>
            <a:off x="530352" y="1389888"/>
            <a:ext cx="8096622" cy="1523999"/>
          </a:xfrm>
          <a:prstGeom prst="rect">
            <a:avLst/>
          </a:prstGeom>
          <a:ln w="6350">
            <a:noFill/>
          </a:ln>
        </p:spPr>
        <p:txBody>
          <a:bodyPr>
            <a:noAutofit/>
          </a:bodyPr>
          <a:lstStyle>
            <a:lvl1pPr marL="231775" indent="-231775" algn="l">
              <a:buClr>
                <a:srgbClr val="69ACE5"/>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30188">
              <a:buClr>
                <a:schemeClr val="bg2"/>
              </a:buClr>
              <a:buFont typeface="Courier New" panose="02070309020205020404" pitchFamily="49" charset="0"/>
              <a:buChar char="o"/>
              <a:defRPr sz="1600"/>
            </a:lvl2pPr>
            <a:lvl3pPr marL="914400" indent="-228600">
              <a:buClr>
                <a:srgbClr val="69ACE5"/>
              </a:buClr>
              <a:defRPr sz="1600"/>
            </a:lvl3pPr>
          </a:lstStyle>
          <a:p>
            <a:pPr lvl="0"/>
            <a:r>
              <a:rPr lang="en-US" dirty="0"/>
              <a:t>Click to add bullets</a:t>
            </a:r>
          </a:p>
          <a:p>
            <a:pPr lvl="1"/>
            <a:r>
              <a:rPr lang="en-US" dirty="0"/>
              <a:t>Second level</a:t>
            </a:r>
          </a:p>
          <a:p>
            <a:pPr lvl="2"/>
            <a:r>
              <a:rPr lang="en-US" dirty="0"/>
              <a:t>Third level</a:t>
            </a:r>
          </a:p>
        </p:txBody>
      </p:sp>
      <p:sp>
        <p:nvSpPr>
          <p:cNvPr id="55" name="Item 2 Text">
            <a:extLst>
              <a:ext uri="{FF2B5EF4-FFF2-40B4-BE49-F238E27FC236}">
                <a16:creationId xmlns:a16="http://schemas.microsoft.com/office/drawing/2014/main" id="{D5E68B19-4B0E-4A5D-9C14-62AA3BD942BD}"/>
              </a:ext>
            </a:extLst>
          </p:cNvPr>
          <p:cNvSpPr>
            <a:spLocks noGrp="1"/>
          </p:cNvSpPr>
          <p:nvPr>
            <p:ph type="body" sz="quarter" idx="23" hasCustomPrompt="1"/>
          </p:nvPr>
        </p:nvSpPr>
        <p:spPr>
          <a:xfrm>
            <a:off x="530351" y="3058846"/>
            <a:ext cx="8088983" cy="1523999"/>
          </a:xfrm>
          <a:prstGeom prst="rect">
            <a:avLst/>
          </a:prstGeom>
          <a:ln w="6350">
            <a:noFill/>
          </a:ln>
        </p:spPr>
        <p:txBody>
          <a:bodyPr>
            <a:noAutofit/>
          </a:bodyPr>
          <a:lstStyle>
            <a:lvl1pPr marL="231775" indent="-231775" algn="l">
              <a:buClr>
                <a:srgbClr val="69ACE5"/>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marR="0" indent="-230188" algn="l" defTabSz="685800" rtl="0" eaLnBrk="1" fontAlgn="auto" latinLnBrk="0" hangingPunct="1">
              <a:lnSpc>
                <a:spcPct val="90000"/>
              </a:lnSpc>
              <a:spcBef>
                <a:spcPts val="375"/>
              </a:spcBef>
              <a:spcAft>
                <a:spcPts val="0"/>
              </a:spcAft>
              <a:buClr>
                <a:schemeClr val="bg2"/>
              </a:buClr>
              <a:buSzTx/>
              <a:buFont typeface="Courier New" panose="02070309020205020404" pitchFamily="49" charset="0"/>
              <a:buChar char="o"/>
              <a:tabLst/>
              <a:defRPr sz="1600"/>
            </a:lvl2pPr>
            <a:lvl3pPr marL="914400" indent="-228600">
              <a:buClr>
                <a:srgbClr val="69ACE5"/>
              </a:buClr>
              <a:buFont typeface="Arial" panose="020B0604020202020204" pitchFamily="34" charset="0"/>
              <a:buChar char="•"/>
              <a:defRPr sz="1600"/>
            </a:lvl3pPr>
          </a:lstStyle>
          <a:p>
            <a:pPr lvl="0"/>
            <a:r>
              <a:rPr lang="en-US" dirty="0"/>
              <a:t>Click to add bullets</a:t>
            </a:r>
          </a:p>
          <a:p>
            <a:pPr lvl="1"/>
            <a:r>
              <a:rPr lang="en-US" dirty="0"/>
              <a:t>Second level</a:t>
            </a:r>
          </a:p>
          <a:p>
            <a:pPr lvl="2"/>
            <a:r>
              <a:rPr lang="en-US" dirty="0"/>
              <a:t>Third level</a:t>
            </a:r>
          </a:p>
          <a:p>
            <a:pPr lvl="1"/>
            <a:endParaRPr lang="en-US" dirty="0"/>
          </a:p>
        </p:txBody>
      </p:sp>
      <p:sp>
        <p:nvSpPr>
          <p:cNvPr id="14" name="Page Number">
            <a:extLst>
              <a:ext uri="{FF2B5EF4-FFF2-40B4-BE49-F238E27FC236}">
                <a16:creationId xmlns:a16="http://schemas.microsoft.com/office/drawing/2014/main" id="{CF4BC876-D827-4E5E-A572-DF3D59B88245}"/>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endParaRPr>
          </a:p>
        </p:txBody>
      </p:sp>
      <p:pic>
        <p:nvPicPr>
          <p:cNvPr id="16" name="WSE logo">
            <a:extLst>
              <a:ext uri="{FF2B5EF4-FFF2-40B4-BE49-F238E27FC236}">
                <a16:creationId xmlns:a16="http://schemas.microsoft.com/office/drawing/2014/main" id="{9BB8FB21-BFAB-4131-ADE3-626699BE3E86}"/>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3216422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3FC4CE32-48E2-3B4B-A344-FA1B60CC3794}"/>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22" name="Rectangle 21">
            <a:extLst>
              <a:ext uri="{FF2B5EF4-FFF2-40B4-BE49-F238E27FC236}">
                <a16:creationId xmlns:a16="http://schemas.microsoft.com/office/drawing/2014/main" id="{61234D5D-7B7D-4750-82D4-FEA47688D828}"/>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Item 1">
            <a:extLst>
              <a:ext uri="{FF2B5EF4-FFF2-40B4-BE49-F238E27FC236}">
                <a16:creationId xmlns:a16="http://schemas.microsoft.com/office/drawing/2014/main" id="{671CE112-5F0A-401E-B99E-912F29D882ED}"/>
              </a:ext>
            </a:extLst>
          </p:cNvPr>
          <p:cNvSpPr>
            <a:spLocks noGrp="1"/>
          </p:cNvSpPr>
          <p:nvPr>
            <p:ph type="body" sz="quarter" idx="15" hasCustomPrompt="1"/>
          </p:nvPr>
        </p:nvSpPr>
        <p:spPr>
          <a:xfrm>
            <a:off x="533919" y="1261872"/>
            <a:ext cx="3587994" cy="447091"/>
          </a:xfrm>
          <a:prstGeom prst="rect">
            <a:avLst/>
          </a:prstGeom>
          <a:solidFill>
            <a:schemeClr val="tx2"/>
          </a:solidFill>
        </p:spPr>
        <p:txBody>
          <a:bodyPr anchor="ctr">
            <a:noAutofit/>
          </a:bodyPr>
          <a:lstStyle>
            <a:lvl1pPr marL="0" indent="0" algn="ctr">
              <a:buNone/>
              <a:defRPr sz="2000" b="1">
                <a:solidFill>
                  <a:schemeClr val="bg1"/>
                </a:solidFill>
                <a:latin typeface="+mn-lt"/>
                <a:ea typeface="Tahoma" panose="020B0604030504040204" pitchFamily="34" charset="0"/>
                <a:cs typeface="Tahoma" panose="020B0604030504040204" pitchFamily="34" charset="0"/>
              </a:defRPr>
            </a:lvl1pPr>
            <a:lvl2pPr marL="342900" indent="0">
              <a:buNone/>
              <a:defRPr/>
            </a:lvl2pPr>
          </a:lstStyle>
          <a:p>
            <a:pPr lvl="0"/>
            <a:r>
              <a:rPr lang="en-US" dirty="0"/>
              <a:t>Subtitle</a:t>
            </a:r>
          </a:p>
        </p:txBody>
      </p:sp>
      <p:sp>
        <p:nvSpPr>
          <p:cNvPr id="49" name="Item 1 Text">
            <a:extLst>
              <a:ext uri="{FF2B5EF4-FFF2-40B4-BE49-F238E27FC236}">
                <a16:creationId xmlns:a16="http://schemas.microsoft.com/office/drawing/2014/main" id="{BEC0F934-9D51-44E6-A53D-A571EEE44F9B}"/>
              </a:ext>
            </a:extLst>
          </p:cNvPr>
          <p:cNvSpPr>
            <a:spLocks noGrp="1"/>
          </p:cNvSpPr>
          <p:nvPr>
            <p:ph type="body" sz="quarter" idx="22" hasCustomPrompt="1"/>
          </p:nvPr>
        </p:nvSpPr>
        <p:spPr>
          <a:xfrm>
            <a:off x="533919" y="1826115"/>
            <a:ext cx="3587995" cy="2862072"/>
          </a:xfrm>
          <a:prstGeom prst="rect">
            <a:avLst/>
          </a:prstGeom>
          <a:ln w="6350">
            <a:solidFill>
              <a:schemeClr val="bg2"/>
            </a:solidFill>
          </a:ln>
        </p:spPr>
        <p:txBody>
          <a:bodyPr>
            <a:noAutofit/>
          </a:bodyPr>
          <a:lstStyle>
            <a:lvl1pPr marL="227013" indent="-227013" algn="l">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chemeClr val="bg2"/>
              </a:buClr>
              <a:buFont typeface="Courier New" panose="02070309020205020404" pitchFamily="49" charset="0"/>
              <a:buChar char="o"/>
              <a:defRPr sz="1600"/>
            </a:lvl2pPr>
            <a:lvl3pPr marL="914400" indent="-228600">
              <a:buClr>
                <a:schemeClr val="bg2"/>
              </a:buClr>
              <a:defRPr sz="1600"/>
            </a:lvl3pPr>
          </a:lstStyle>
          <a:p>
            <a:pPr lvl="0"/>
            <a:r>
              <a:rPr lang="en-US" dirty="0"/>
              <a:t>Click to add bullets</a:t>
            </a:r>
          </a:p>
          <a:p>
            <a:pPr lvl="1"/>
            <a:r>
              <a:rPr lang="en-US" dirty="0"/>
              <a:t>Second level</a:t>
            </a:r>
          </a:p>
          <a:p>
            <a:pPr lvl="2"/>
            <a:r>
              <a:rPr lang="en-US" dirty="0"/>
              <a:t>Third level</a:t>
            </a:r>
          </a:p>
        </p:txBody>
      </p:sp>
      <p:sp>
        <p:nvSpPr>
          <p:cNvPr id="55" name="Item 2">
            <a:extLst>
              <a:ext uri="{FF2B5EF4-FFF2-40B4-BE49-F238E27FC236}">
                <a16:creationId xmlns:a16="http://schemas.microsoft.com/office/drawing/2014/main" id="{2DF5513A-26DB-4BCC-B646-BCE427C05D62}"/>
              </a:ext>
            </a:extLst>
          </p:cNvPr>
          <p:cNvSpPr>
            <a:spLocks noGrp="1"/>
          </p:cNvSpPr>
          <p:nvPr>
            <p:ph type="body" sz="quarter" idx="26" hasCustomPrompt="1"/>
          </p:nvPr>
        </p:nvSpPr>
        <p:spPr>
          <a:xfrm>
            <a:off x="5017263" y="1261872"/>
            <a:ext cx="3587994" cy="447091"/>
          </a:xfrm>
          <a:prstGeom prst="rect">
            <a:avLst/>
          </a:prstGeom>
          <a:solidFill>
            <a:schemeClr val="tx2"/>
          </a:solidFill>
        </p:spPr>
        <p:txBody>
          <a:bodyPr anchor="ctr">
            <a:noAutofit/>
          </a:bodyPr>
          <a:lstStyle>
            <a:lvl1pPr marL="0" indent="0" algn="ctr">
              <a:buNone/>
              <a:defRPr sz="2000" b="1">
                <a:solidFill>
                  <a:schemeClr val="bg1"/>
                </a:solidFill>
                <a:latin typeface="+mn-lt"/>
                <a:ea typeface="Tahoma" panose="020B0604030504040204" pitchFamily="34" charset="0"/>
                <a:cs typeface="Tahoma" panose="020B0604030504040204" pitchFamily="34" charset="0"/>
              </a:defRPr>
            </a:lvl1pPr>
            <a:lvl2pPr marL="342900" indent="0">
              <a:buNone/>
              <a:defRPr/>
            </a:lvl2pPr>
          </a:lstStyle>
          <a:p>
            <a:pPr lvl="0"/>
            <a:r>
              <a:rPr lang="en-US" dirty="0"/>
              <a:t>Subtitle</a:t>
            </a:r>
          </a:p>
        </p:txBody>
      </p:sp>
      <p:sp>
        <p:nvSpPr>
          <p:cNvPr id="50" name="Item 2 Text">
            <a:extLst>
              <a:ext uri="{FF2B5EF4-FFF2-40B4-BE49-F238E27FC236}">
                <a16:creationId xmlns:a16="http://schemas.microsoft.com/office/drawing/2014/main" id="{98E448A1-8C8C-453C-90F9-C66DB75DCF34}"/>
              </a:ext>
            </a:extLst>
          </p:cNvPr>
          <p:cNvSpPr>
            <a:spLocks noGrp="1"/>
          </p:cNvSpPr>
          <p:nvPr>
            <p:ph type="body" sz="quarter" idx="23" hasCustomPrompt="1"/>
          </p:nvPr>
        </p:nvSpPr>
        <p:spPr>
          <a:xfrm>
            <a:off x="5031339" y="1826115"/>
            <a:ext cx="3587995" cy="2862072"/>
          </a:xfrm>
          <a:prstGeom prst="rect">
            <a:avLst/>
          </a:prstGeom>
          <a:ln w="6350">
            <a:solidFill>
              <a:schemeClr val="bg2"/>
            </a:solidFill>
          </a:ln>
        </p:spPr>
        <p:txBody>
          <a:bodyPr>
            <a:noAutofit/>
          </a:bodyPr>
          <a:lstStyle>
            <a:lvl1pPr marL="227013" indent="-227013" algn="l">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chemeClr val="bg2"/>
              </a:buClr>
              <a:buFont typeface="Courier New" panose="02070309020205020404" pitchFamily="49" charset="0"/>
              <a:buChar char="o"/>
              <a:defRPr sz="1600"/>
            </a:lvl2pPr>
            <a:lvl3pPr marL="914400" indent="-228600">
              <a:buClr>
                <a:schemeClr val="bg2"/>
              </a:buClr>
              <a:defRPr sz="1600"/>
            </a:lvl3pPr>
          </a:lstStyle>
          <a:p>
            <a:pPr lvl="0"/>
            <a:r>
              <a:rPr lang="en-US" dirty="0"/>
              <a:t>Click to add bullets</a:t>
            </a:r>
          </a:p>
          <a:p>
            <a:pPr lvl="1"/>
            <a:r>
              <a:rPr lang="en-US" dirty="0"/>
              <a:t>Second level</a:t>
            </a:r>
          </a:p>
          <a:p>
            <a:pPr lvl="2"/>
            <a:r>
              <a:rPr lang="en-US" dirty="0"/>
              <a:t>Third level</a:t>
            </a:r>
          </a:p>
        </p:txBody>
      </p:sp>
      <p:sp>
        <p:nvSpPr>
          <p:cNvPr id="13" name="Page Number">
            <a:extLst>
              <a:ext uri="{FF2B5EF4-FFF2-40B4-BE49-F238E27FC236}">
                <a16:creationId xmlns:a16="http://schemas.microsoft.com/office/drawing/2014/main" id="{5C874A4D-437B-47FA-9801-0B5730C4AFA2}"/>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endParaRPr>
          </a:p>
        </p:txBody>
      </p:sp>
      <p:pic>
        <p:nvPicPr>
          <p:cNvPr id="15" name="WSE logo">
            <a:extLst>
              <a:ext uri="{FF2B5EF4-FFF2-40B4-BE49-F238E27FC236}">
                <a16:creationId xmlns:a16="http://schemas.microsoft.com/office/drawing/2014/main" id="{20DC7941-9718-4A82-83B9-1DDFA28D55AE}"/>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7009690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B452B98A-49AE-D745-88D4-EBD54A1A3206}"/>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22" name="Rectangle 21">
            <a:extLst>
              <a:ext uri="{FF2B5EF4-FFF2-40B4-BE49-F238E27FC236}">
                <a16:creationId xmlns:a16="http://schemas.microsoft.com/office/drawing/2014/main" id="{61234D5D-7B7D-4750-82D4-FEA47688D828}"/>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Item 1">
            <a:extLst>
              <a:ext uri="{FF2B5EF4-FFF2-40B4-BE49-F238E27FC236}">
                <a16:creationId xmlns:a16="http://schemas.microsoft.com/office/drawing/2014/main" id="{671CE112-5F0A-401E-B99E-912F29D882ED}"/>
              </a:ext>
            </a:extLst>
          </p:cNvPr>
          <p:cNvSpPr>
            <a:spLocks noGrp="1"/>
          </p:cNvSpPr>
          <p:nvPr>
            <p:ph type="body" sz="quarter" idx="15" hasCustomPrompt="1"/>
          </p:nvPr>
        </p:nvSpPr>
        <p:spPr>
          <a:xfrm>
            <a:off x="536330" y="1262354"/>
            <a:ext cx="2498103" cy="437306"/>
          </a:xfrm>
          <a:prstGeom prst="rect">
            <a:avLst/>
          </a:prstGeom>
          <a:solidFill>
            <a:schemeClr val="tx2"/>
          </a:solidFill>
        </p:spPr>
        <p:txBody>
          <a:bodyPr anchor="ctr">
            <a:noAutofit/>
          </a:bodyPr>
          <a:lstStyle>
            <a:lvl1pPr marL="0" indent="0" algn="ctr">
              <a:buNone/>
              <a:defRPr sz="1800" b="1">
                <a:solidFill>
                  <a:schemeClr val="bg1"/>
                </a:solidFill>
                <a:latin typeface="+mn-lt"/>
                <a:ea typeface="Tahoma" panose="020B0604030504040204" pitchFamily="34" charset="0"/>
                <a:cs typeface="Tahoma" panose="020B0604030504040204" pitchFamily="34" charset="0"/>
              </a:defRPr>
            </a:lvl1pPr>
            <a:lvl2pPr marL="342900" indent="0">
              <a:buNone/>
              <a:defRPr/>
            </a:lvl2pPr>
          </a:lstStyle>
          <a:p>
            <a:pPr lvl="0"/>
            <a:r>
              <a:rPr lang="en-US" dirty="0"/>
              <a:t>Subtitle</a:t>
            </a:r>
          </a:p>
        </p:txBody>
      </p:sp>
      <p:sp>
        <p:nvSpPr>
          <p:cNvPr id="49" name="Item 1 Text">
            <a:extLst>
              <a:ext uri="{FF2B5EF4-FFF2-40B4-BE49-F238E27FC236}">
                <a16:creationId xmlns:a16="http://schemas.microsoft.com/office/drawing/2014/main" id="{BEC0F934-9D51-44E6-A53D-A571EEE44F9B}"/>
              </a:ext>
            </a:extLst>
          </p:cNvPr>
          <p:cNvSpPr>
            <a:spLocks noGrp="1"/>
          </p:cNvSpPr>
          <p:nvPr>
            <p:ph type="body" sz="quarter" idx="22" hasCustomPrompt="1"/>
          </p:nvPr>
        </p:nvSpPr>
        <p:spPr>
          <a:xfrm>
            <a:off x="536331" y="1820193"/>
            <a:ext cx="2498103" cy="2863083"/>
          </a:xfrm>
          <a:prstGeom prst="rect">
            <a:avLst/>
          </a:prstGeom>
          <a:ln w="6350">
            <a:solidFill>
              <a:schemeClr val="bg2"/>
            </a:solidFill>
          </a:ln>
        </p:spPr>
        <p:txBody>
          <a:bodyPr>
            <a:noAutofit/>
          </a:bodyPr>
          <a:lstStyle>
            <a:lvl1pPr marL="227013" indent="-227013" algn="l">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chemeClr val="bg2"/>
              </a:buClr>
              <a:buFont typeface="Courier New" panose="02070309020205020404" pitchFamily="49" charset="0"/>
              <a:buChar char="o"/>
              <a:defRPr sz="1600"/>
            </a:lvl2pPr>
            <a:lvl3pPr marL="914400" indent="-228600">
              <a:buClr>
                <a:schemeClr val="bg2"/>
              </a:buClr>
              <a:defRPr sz="1600"/>
            </a:lvl3pPr>
          </a:lstStyle>
          <a:p>
            <a:pPr lvl="0"/>
            <a:r>
              <a:rPr lang="en-US" dirty="0"/>
              <a:t>Click to add bullets</a:t>
            </a:r>
          </a:p>
          <a:p>
            <a:pPr lvl="1"/>
            <a:r>
              <a:rPr lang="en-US" dirty="0"/>
              <a:t>Second level</a:t>
            </a:r>
          </a:p>
          <a:p>
            <a:pPr lvl="2"/>
            <a:r>
              <a:rPr lang="en-US" dirty="0"/>
              <a:t>Third level</a:t>
            </a:r>
          </a:p>
        </p:txBody>
      </p:sp>
      <p:sp>
        <p:nvSpPr>
          <p:cNvPr id="55" name="Item 2">
            <a:extLst>
              <a:ext uri="{FF2B5EF4-FFF2-40B4-BE49-F238E27FC236}">
                <a16:creationId xmlns:a16="http://schemas.microsoft.com/office/drawing/2014/main" id="{2DF5513A-26DB-4BCC-B646-BCE427C05D62}"/>
              </a:ext>
            </a:extLst>
          </p:cNvPr>
          <p:cNvSpPr>
            <a:spLocks noGrp="1"/>
          </p:cNvSpPr>
          <p:nvPr>
            <p:ph type="body" sz="quarter" idx="26" hasCustomPrompt="1"/>
          </p:nvPr>
        </p:nvSpPr>
        <p:spPr>
          <a:xfrm>
            <a:off x="3322947" y="1262354"/>
            <a:ext cx="2498103" cy="437306"/>
          </a:xfrm>
          <a:prstGeom prst="rect">
            <a:avLst/>
          </a:prstGeom>
          <a:solidFill>
            <a:schemeClr val="tx2"/>
          </a:solidFill>
        </p:spPr>
        <p:txBody>
          <a:bodyPr anchor="ctr">
            <a:noAutofit/>
          </a:bodyPr>
          <a:lstStyle>
            <a:lvl1pPr marL="0" indent="0" algn="ctr">
              <a:buNone/>
              <a:defRPr sz="1800" b="1">
                <a:solidFill>
                  <a:schemeClr val="bg1"/>
                </a:solidFill>
                <a:latin typeface="+mn-lt"/>
                <a:ea typeface="Tahoma" panose="020B0604030504040204" pitchFamily="34" charset="0"/>
                <a:cs typeface="Tahoma" panose="020B0604030504040204" pitchFamily="34" charset="0"/>
              </a:defRPr>
            </a:lvl1pPr>
            <a:lvl2pPr marL="342900" indent="0">
              <a:buNone/>
              <a:defRPr/>
            </a:lvl2pPr>
          </a:lstStyle>
          <a:p>
            <a:pPr lvl="0"/>
            <a:r>
              <a:rPr lang="en-US" dirty="0"/>
              <a:t>Subtitle</a:t>
            </a:r>
          </a:p>
        </p:txBody>
      </p:sp>
      <p:sp>
        <p:nvSpPr>
          <p:cNvPr id="50" name="Item 2 Text">
            <a:extLst>
              <a:ext uri="{FF2B5EF4-FFF2-40B4-BE49-F238E27FC236}">
                <a16:creationId xmlns:a16="http://schemas.microsoft.com/office/drawing/2014/main" id="{98E448A1-8C8C-453C-90F9-C66DB75DCF34}"/>
              </a:ext>
            </a:extLst>
          </p:cNvPr>
          <p:cNvSpPr>
            <a:spLocks noGrp="1"/>
          </p:cNvSpPr>
          <p:nvPr>
            <p:ph type="body" sz="quarter" idx="23" hasCustomPrompt="1"/>
          </p:nvPr>
        </p:nvSpPr>
        <p:spPr>
          <a:xfrm>
            <a:off x="3322948" y="1820193"/>
            <a:ext cx="2498103" cy="2863083"/>
          </a:xfrm>
          <a:prstGeom prst="rect">
            <a:avLst/>
          </a:prstGeom>
          <a:ln w="6350">
            <a:solidFill>
              <a:schemeClr val="bg2"/>
            </a:solidFill>
          </a:ln>
        </p:spPr>
        <p:txBody>
          <a:bodyPr>
            <a:noAutofit/>
          </a:bodyPr>
          <a:lstStyle>
            <a:lvl1pPr marL="227013" indent="-227013" algn="l">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chemeClr val="bg2"/>
              </a:buClr>
              <a:buFont typeface="Courier New" panose="02070309020205020404" pitchFamily="49" charset="0"/>
              <a:buChar char="o"/>
              <a:defRPr sz="1600"/>
            </a:lvl2pPr>
            <a:lvl3pPr marL="914400" indent="-228600">
              <a:buClr>
                <a:schemeClr val="bg2"/>
              </a:buClr>
              <a:defRPr sz="1600"/>
            </a:lvl3pPr>
          </a:lstStyle>
          <a:p>
            <a:pPr lvl="0"/>
            <a:r>
              <a:rPr lang="en-US" dirty="0"/>
              <a:t>Click to add bullets</a:t>
            </a:r>
          </a:p>
          <a:p>
            <a:pPr lvl="1"/>
            <a:r>
              <a:rPr lang="en-US" dirty="0"/>
              <a:t>Second level</a:t>
            </a:r>
          </a:p>
          <a:p>
            <a:pPr lvl="2"/>
            <a:r>
              <a:rPr lang="en-US" dirty="0"/>
              <a:t>Third level</a:t>
            </a:r>
          </a:p>
        </p:txBody>
      </p:sp>
      <p:sp>
        <p:nvSpPr>
          <p:cNvPr id="58" name="Item 3">
            <a:extLst>
              <a:ext uri="{FF2B5EF4-FFF2-40B4-BE49-F238E27FC236}">
                <a16:creationId xmlns:a16="http://schemas.microsoft.com/office/drawing/2014/main" id="{D26DFFB9-1EEE-4955-8A60-F1A0795C397B}"/>
              </a:ext>
            </a:extLst>
          </p:cNvPr>
          <p:cNvSpPr>
            <a:spLocks noGrp="1"/>
          </p:cNvSpPr>
          <p:nvPr>
            <p:ph type="body" sz="quarter" idx="29" hasCustomPrompt="1"/>
          </p:nvPr>
        </p:nvSpPr>
        <p:spPr>
          <a:xfrm>
            <a:off x="6109565" y="1262354"/>
            <a:ext cx="2498103" cy="437306"/>
          </a:xfrm>
          <a:prstGeom prst="rect">
            <a:avLst/>
          </a:prstGeom>
          <a:solidFill>
            <a:schemeClr val="tx2"/>
          </a:solidFill>
        </p:spPr>
        <p:txBody>
          <a:bodyPr anchor="ctr">
            <a:noAutofit/>
          </a:bodyPr>
          <a:lstStyle>
            <a:lvl1pPr marL="0" indent="0" algn="ctr">
              <a:buNone/>
              <a:defRPr sz="1800" b="1">
                <a:solidFill>
                  <a:schemeClr val="bg1"/>
                </a:solidFill>
                <a:latin typeface="+mn-lt"/>
                <a:ea typeface="Tahoma" panose="020B0604030504040204" pitchFamily="34" charset="0"/>
                <a:cs typeface="Tahoma" panose="020B0604030504040204" pitchFamily="34" charset="0"/>
              </a:defRPr>
            </a:lvl1pPr>
            <a:lvl2pPr marL="342900" indent="0">
              <a:buNone/>
              <a:defRPr/>
            </a:lvl2pPr>
          </a:lstStyle>
          <a:p>
            <a:pPr lvl="0"/>
            <a:r>
              <a:rPr lang="en-US" dirty="0"/>
              <a:t>Subtitle</a:t>
            </a:r>
          </a:p>
        </p:txBody>
      </p:sp>
      <p:sp>
        <p:nvSpPr>
          <p:cNvPr id="51" name="Item 3 Text">
            <a:extLst>
              <a:ext uri="{FF2B5EF4-FFF2-40B4-BE49-F238E27FC236}">
                <a16:creationId xmlns:a16="http://schemas.microsoft.com/office/drawing/2014/main" id="{475581DD-A85C-4AC1-BF7D-FCB7CF083663}"/>
              </a:ext>
            </a:extLst>
          </p:cNvPr>
          <p:cNvSpPr>
            <a:spLocks noGrp="1"/>
          </p:cNvSpPr>
          <p:nvPr>
            <p:ph type="body" sz="quarter" idx="24" hasCustomPrompt="1"/>
          </p:nvPr>
        </p:nvSpPr>
        <p:spPr>
          <a:xfrm>
            <a:off x="6109566" y="1820193"/>
            <a:ext cx="2498103" cy="2863083"/>
          </a:xfrm>
          <a:prstGeom prst="rect">
            <a:avLst/>
          </a:prstGeom>
          <a:ln w="6350">
            <a:solidFill>
              <a:schemeClr val="bg2"/>
            </a:solidFill>
          </a:ln>
        </p:spPr>
        <p:txBody>
          <a:bodyPr>
            <a:noAutofit/>
          </a:bodyPr>
          <a:lstStyle>
            <a:lvl1pPr marL="227013" indent="-227013" algn="l">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chemeClr val="bg2"/>
              </a:buClr>
              <a:buFont typeface="Courier New" panose="02070309020205020404" pitchFamily="49" charset="0"/>
              <a:buChar char="o"/>
              <a:defRPr sz="1600"/>
            </a:lvl2pPr>
            <a:lvl3pPr marL="914400" indent="-228600">
              <a:buClr>
                <a:schemeClr val="bg2"/>
              </a:buClr>
              <a:defRPr sz="1600"/>
            </a:lvl3pPr>
          </a:lstStyle>
          <a:p>
            <a:pPr lvl="0"/>
            <a:r>
              <a:rPr lang="en-US" dirty="0"/>
              <a:t>Click to add bullets</a:t>
            </a:r>
          </a:p>
          <a:p>
            <a:pPr lvl="1"/>
            <a:r>
              <a:rPr lang="en-US" dirty="0"/>
              <a:t>Second level</a:t>
            </a:r>
          </a:p>
          <a:p>
            <a:pPr lvl="2"/>
            <a:r>
              <a:rPr lang="en-US" dirty="0"/>
              <a:t>Third level</a:t>
            </a:r>
          </a:p>
        </p:txBody>
      </p:sp>
      <p:sp>
        <p:nvSpPr>
          <p:cNvPr id="17" name="Page Number">
            <a:extLst>
              <a:ext uri="{FF2B5EF4-FFF2-40B4-BE49-F238E27FC236}">
                <a16:creationId xmlns:a16="http://schemas.microsoft.com/office/drawing/2014/main" id="{D23960BB-6DCC-47C0-8EE1-1415CC30BBA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endParaRPr>
          </a:p>
        </p:txBody>
      </p:sp>
      <p:pic>
        <p:nvPicPr>
          <p:cNvPr id="18" name="WSE logo">
            <a:extLst>
              <a:ext uri="{FF2B5EF4-FFF2-40B4-BE49-F238E27FC236}">
                <a16:creationId xmlns:a16="http://schemas.microsoft.com/office/drawing/2014/main" id="{80F1C36A-58C0-4A77-B709-5E152A98E618}"/>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326283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E5F8C0C4-F46E-7C48-AC3A-8898F331F899}"/>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15" name="Rectangle 14">
            <a:extLst>
              <a:ext uri="{FF2B5EF4-FFF2-40B4-BE49-F238E27FC236}">
                <a16:creationId xmlns:a16="http://schemas.microsoft.com/office/drawing/2014/main" id="{157C6571-A67F-444A-A354-24A6AEAAE84E}"/>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Item 1 Title">
            <a:extLst>
              <a:ext uri="{FF2B5EF4-FFF2-40B4-BE49-F238E27FC236}">
                <a16:creationId xmlns:a16="http://schemas.microsoft.com/office/drawing/2014/main" id="{828417AB-2C14-404F-8453-77B0EEB01EE9}"/>
              </a:ext>
            </a:extLst>
          </p:cNvPr>
          <p:cNvSpPr>
            <a:spLocks noGrp="1"/>
          </p:cNvSpPr>
          <p:nvPr>
            <p:ph type="body" sz="quarter" idx="21" hasCustomPrompt="1"/>
          </p:nvPr>
        </p:nvSpPr>
        <p:spPr>
          <a:xfrm>
            <a:off x="536330" y="1261872"/>
            <a:ext cx="1817849" cy="438912"/>
          </a:xfrm>
          <a:prstGeom prst="rect">
            <a:avLst/>
          </a:prstGeom>
          <a:solidFill>
            <a:schemeClr val="tx2"/>
          </a:solidFill>
        </p:spPr>
        <p:txBody>
          <a:bodyPr anchor="ctr" anchorCtr="0">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Subtitle</a:t>
            </a:r>
          </a:p>
        </p:txBody>
      </p:sp>
      <p:sp>
        <p:nvSpPr>
          <p:cNvPr id="53" name="Item 1 Text">
            <a:extLst>
              <a:ext uri="{FF2B5EF4-FFF2-40B4-BE49-F238E27FC236}">
                <a16:creationId xmlns:a16="http://schemas.microsoft.com/office/drawing/2014/main" id="{5EF51092-4CA9-4A33-86C8-1C731C02A14F}"/>
              </a:ext>
            </a:extLst>
          </p:cNvPr>
          <p:cNvSpPr>
            <a:spLocks noGrp="1"/>
          </p:cNvSpPr>
          <p:nvPr>
            <p:ph type="body" sz="quarter" idx="22" hasCustomPrompt="1"/>
          </p:nvPr>
        </p:nvSpPr>
        <p:spPr>
          <a:xfrm>
            <a:off x="536330" y="1819656"/>
            <a:ext cx="1817849" cy="2862072"/>
          </a:xfrm>
          <a:prstGeom prst="rect">
            <a:avLst/>
          </a:prstGeom>
          <a:ln w="6350">
            <a:solidFill>
              <a:schemeClr val="bg2"/>
            </a:solidFill>
          </a:ln>
        </p:spPr>
        <p:txBody>
          <a:bodyPr>
            <a:noAutofit/>
          </a:bodyPr>
          <a:lstStyle>
            <a:lvl1pPr marL="117475" indent="-117475" algn="l">
              <a:buClr>
                <a:srgbClr val="69ACE5"/>
              </a:buClr>
              <a:buFont typeface="Wingdings" panose="05000000000000000000" pitchFamily="2" charset="2"/>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chemeClr val="bg2"/>
              </a:buClr>
              <a:buFont typeface="Courier New" panose="02070309020205020404" pitchFamily="49" charset="0"/>
              <a:buChar char="o"/>
              <a:defRPr sz="1400"/>
            </a:lvl2pPr>
          </a:lstStyle>
          <a:p>
            <a:pPr lvl="0"/>
            <a:r>
              <a:rPr lang="en-US" dirty="0"/>
              <a:t>Click to add bullets</a:t>
            </a:r>
          </a:p>
          <a:p>
            <a:pPr lvl="1"/>
            <a:r>
              <a:rPr lang="en-US" dirty="0"/>
              <a:t>Second level</a:t>
            </a:r>
          </a:p>
        </p:txBody>
      </p:sp>
      <p:sp>
        <p:nvSpPr>
          <p:cNvPr id="56" name="Item 2 Title">
            <a:extLst>
              <a:ext uri="{FF2B5EF4-FFF2-40B4-BE49-F238E27FC236}">
                <a16:creationId xmlns:a16="http://schemas.microsoft.com/office/drawing/2014/main" id="{1DDA60E4-281E-47DA-825D-C391409189E4}"/>
              </a:ext>
            </a:extLst>
          </p:cNvPr>
          <p:cNvSpPr>
            <a:spLocks noGrp="1"/>
          </p:cNvSpPr>
          <p:nvPr>
            <p:ph type="body" sz="quarter" idx="24" hasCustomPrompt="1"/>
          </p:nvPr>
        </p:nvSpPr>
        <p:spPr>
          <a:xfrm>
            <a:off x="2614968" y="1261872"/>
            <a:ext cx="1817849" cy="438912"/>
          </a:xfrm>
          <a:prstGeom prst="rect">
            <a:avLst/>
          </a:prstGeom>
          <a:solidFill>
            <a:schemeClr val="tx2"/>
          </a:solidFill>
        </p:spPr>
        <p:txBody>
          <a:bodyPr anchor="ctr" anchorCtr="0">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Subtitle</a:t>
            </a:r>
          </a:p>
        </p:txBody>
      </p:sp>
      <p:sp>
        <p:nvSpPr>
          <p:cNvPr id="55" name="Item 2 Text">
            <a:extLst>
              <a:ext uri="{FF2B5EF4-FFF2-40B4-BE49-F238E27FC236}">
                <a16:creationId xmlns:a16="http://schemas.microsoft.com/office/drawing/2014/main" id="{D5E68B19-4B0E-4A5D-9C14-62AA3BD942BD}"/>
              </a:ext>
            </a:extLst>
          </p:cNvPr>
          <p:cNvSpPr>
            <a:spLocks noGrp="1"/>
          </p:cNvSpPr>
          <p:nvPr>
            <p:ph type="body" sz="quarter" idx="23" hasCustomPrompt="1"/>
          </p:nvPr>
        </p:nvSpPr>
        <p:spPr>
          <a:xfrm>
            <a:off x="2614968" y="1819656"/>
            <a:ext cx="1817849" cy="2862072"/>
          </a:xfrm>
          <a:prstGeom prst="rect">
            <a:avLst/>
          </a:prstGeom>
          <a:ln w="6350">
            <a:solidFill>
              <a:schemeClr val="bg2"/>
            </a:solidFill>
          </a:ln>
        </p:spPr>
        <p:txBody>
          <a:bodyPr>
            <a:noAutofit/>
          </a:bodyPr>
          <a:lstStyle>
            <a:lvl1pPr marL="117475" indent="-117475" algn="l">
              <a:buClr>
                <a:schemeClr val="bg2"/>
              </a:buClr>
              <a:buFont typeface="Wingdings" panose="05000000000000000000" pitchFamily="2" charset="2"/>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chemeClr val="tx2"/>
              </a:buClr>
              <a:buFont typeface="Courier New" panose="02070309020205020404" pitchFamily="49" charset="0"/>
              <a:buChar char="o"/>
              <a:defRPr sz="1400"/>
            </a:lvl2pPr>
          </a:lstStyle>
          <a:p>
            <a:pPr lvl="0"/>
            <a:r>
              <a:rPr lang="en-US" dirty="0"/>
              <a:t>Click to add bullets</a:t>
            </a:r>
          </a:p>
          <a:p>
            <a:pPr lvl="1"/>
            <a:r>
              <a:rPr lang="en-US" dirty="0"/>
              <a:t>Second level</a:t>
            </a:r>
          </a:p>
        </p:txBody>
      </p:sp>
      <p:sp>
        <p:nvSpPr>
          <p:cNvPr id="58" name="Item 3 Title">
            <a:extLst>
              <a:ext uri="{FF2B5EF4-FFF2-40B4-BE49-F238E27FC236}">
                <a16:creationId xmlns:a16="http://schemas.microsoft.com/office/drawing/2014/main" id="{010623E4-A6FF-4A18-B236-B835BC6017F9}"/>
              </a:ext>
            </a:extLst>
          </p:cNvPr>
          <p:cNvSpPr>
            <a:spLocks noGrp="1"/>
          </p:cNvSpPr>
          <p:nvPr>
            <p:ph type="body" sz="quarter" idx="26" hasCustomPrompt="1"/>
          </p:nvPr>
        </p:nvSpPr>
        <p:spPr>
          <a:xfrm>
            <a:off x="4693606" y="1261872"/>
            <a:ext cx="1817849" cy="438912"/>
          </a:xfrm>
          <a:prstGeom prst="rect">
            <a:avLst/>
          </a:prstGeom>
          <a:solidFill>
            <a:schemeClr val="tx2"/>
          </a:solidFill>
        </p:spPr>
        <p:txBody>
          <a:bodyPr anchor="ctr" anchorCtr="0">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Subtitle</a:t>
            </a:r>
          </a:p>
        </p:txBody>
      </p:sp>
      <p:sp>
        <p:nvSpPr>
          <p:cNvPr id="57" name="Item 3 Text">
            <a:extLst>
              <a:ext uri="{FF2B5EF4-FFF2-40B4-BE49-F238E27FC236}">
                <a16:creationId xmlns:a16="http://schemas.microsoft.com/office/drawing/2014/main" id="{EA73AD4B-8431-41F5-9F29-39748C414583}"/>
              </a:ext>
            </a:extLst>
          </p:cNvPr>
          <p:cNvSpPr>
            <a:spLocks noGrp="1"/>
          </p:cNvSpPr>
          <p:nvPr>
            <p:ph type="body" sz="quarter" idx="25" hasCustomPrompt="1"/>
          </p:nvPr>
        </p:nvSpPr>
        <p:spPr>
          <a:xfrm>
            <a:off x="4693605" y="1819656"/>
            <a:ext cx="1817849" cy="2862072"/>
          </a:xfrm>
          <a:prstGeom prst="rect">
            <a:avLst/>
          </a:prstGeom>
          <a:ln w="6350">
            <a:solidFill>
              <a:schemeClr val="bg2"/>
            </a:solidFill>
          </a:ln>
        </p:spPr>
        <p:txBody>
          <a:bodyPr>
            <a:noAutofit/>
          </a:bodyPr>
          <a:lstStyle>
            <a:lvl1pPr marL="117475" indent="-117475" algn="l">
              <a:buClr>
                <a:srgbClr val="69ACE5"/>
              </a:buClr>
              <a:buFont typeface="Wingdings" panose="05000000000000000000" pitchFamily="2" charset="2"/>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chemeClr val="bg2"/>
              </a:buClr>
              <a:buFont typeface="Courier New" panose="02070309020205020404" pitchFamily="49" charset="0"/>
              <a:buChar char="o"/>
              <a:defRPr sz="1400"/>
            </a:lvl2pPr>
          </a:lstStyle>
          <a:p>
            <a:pPr lvl="0"/>
            <a:r>
              <a:rPr lang="en-US" dirty="0"/>
              <a:t>Click to add bullets</a:t>
            </a:r>
          </a:p>
          <a:p>
            <a:pPr lvl="1"/>
            <a:r>
              <a:rPr lang="en-US" dirty="0"/>
              <a:t>Second level</a:t>
            </a:r>
          </a:p>
        </p:txBody>
      </p:sp>
      <p:sp>
        <p:nvSpPr>
          <p:cNvPr id="60" name="Item 4 Title">
            <a:extLst>
              <a:ext uri="{FF2B5EF4-FFF2-40B4-BE49-F238E27FC236}">
                <a16:creationId xmlns:a16="http://schemas.microsoft.com/office/drawing/2014/main" id="{F80C40EE-0FC7-4E50-BCBE-6462A3F6A998}"/>
              </a:ext>
            </a:extLst>
          </p:cNvPr>
          <p:cNvSpPr>
            <a:spLocks noGrp="1"/>
          </p:cNvSpPr>
          <p:nvPr>
            <p:ph type="body" sz="quarter" idx="28" hasCustomPrompt="1"/>
          </p:nvPr>
        </p:nvSpPr>
        <p:spPr>
          <a:xfrm>
            <a:off x="6789823" y="1261872"/>
            <a:ext cx="1817849" cy="438912"/>
          </a:xfrm>
          <a:prstGeom prst="rect">
            <a:avLst/>
          </a:prstGeom>
          <a:solidFill>
            <a:schemeClr val="tx2"/>
          </a:solidFill>
        </p:spPr>
        <p:txBody>
          <a:bodyPr anchor="ctr" anchorCtr="0">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Subtitle</a:t>
            </a:r>
          </a:p>
        </p:txBody>
      </p:sp>
      <p:sp>
        <p:nvSpPr>
          <p:cNvPr id="59" name="Item 4 Text">
            <a:extLst>
              <a:ext uri="{FF2B5EF4-FFF2-40B4-BE49-F238E27FC236}">
                <a16:creationId xmlns:a16="http://schemas.microsoft.com/office/drawing/2014/main" id="{62E2E31C-DF1E-436B-AB25-5E4D63D11C11}"/>
              </a:ext>
            </a:extLst>
          </p:cNvPr>
          <p:cNvSpPr>
            <a:spLocks noGrp="1"/>
          </p:cNvSpPr>
          <p:nvPr>
            <p:ph type="body" sz="quarter" idx="27" hasCustomPrompt="1"/>
          </p:nvPr>
        </p:nvSpPr>
        <p:spPr>
          <a:xfrm>
            <a:off x="6789821" y="1819656"/>
            <a:ext cx="1817849" cy="2862072"/>
          </a:xfrm>
          <a:prstGeom prst="rect">
            <a:avLst/>
          </a:prstGeom>
          <a:ln w="6350">
            <a:solidFill>
              <a:schemeClr val="bg2"/>
            </a:solidFill>
          </a:ln>
        </p:spPr>
        <p:txBody>
          <a:bodyPr>
            <a:noAutofit/>
          </a:bodyPr>
          <a:lstStyle>
            <a:lvl1pPr marL="117475" indent="-117475" algn="l">
              <a:buClr>
                <a:schemeClr val="bg2"/>
              </a:buClr>
              <a:buFont typeface="Wingdings" panose="05000000000000000000" pitchFamily="2" charset="2"/>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chemeClr val="tx2"/>
              </a:buClr>
              <a:buFont typeface="Courier New" panose="02070309020205020404" pitchFamily="49" charset="0"/>
              <a:buChar char="o"/>
              <a:defRPr sz="1400"/>
            </a:lvl2pPr>
          </a:lstStyle>
          <a:p>
            <a:pPr lvl="0"/>
            <a:r>
              <a:rPr lang="en-US" dirty="0"/>
              <a:t>Click to add bullets</a:t>
            </a:r>
          </a:p>
          <a:p>
            <a:pPr lvl="1"/>
            <a:r>
              <a:rPr lang="en-US" dirty="0"/>
              <a:t>Second level</a:t>
            </a:r>
          </a:p>
        </p:txBody>
      </p:sp>
      <p:sp>
        <p:nvSpPr>
          <p:cNvPr id="14" name="Page Number">
            <a:extLst>
              <a:ext uri="{FF2B5EF4-FFF2-40B4-BE49-F238E27FC236}">
                <a16:creationId xmlns:a16="http://schemas.microsoft.com/office/drawing/2014/main" id="{CF4BC876-D827-4E5E-A572-DF3D59B88245}"/>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endParaRPr>
          </a:p>
        </p:txBody>
      </p:sp>
      <p:pic>
        <p:nvPicPr>
          <p:cNvPr id="16" name="WSE logo">
            <a:extLst>
              <a:ext uri="{FF2B5EF4-FFF2-40B4-BE49-F238E27FC236}">
                <a16:creationId xmlns:a16="http://schemas.microsoft.com/office/drawing/2014/main" id="{9BB8FB21-BFAB-4131-ADE3-626699BE3E86}"/>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552750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Columns">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A42F6F62-4CCC-134C-94B4-C90A17781E72}"/>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15" name="Rectangle 14">
            <a:extLst>
              <a:ext uri="{FF2B5EF4-FFF2-40B4-BE49-F238E27FC236}">
                <a16:creationId xmlns:a16="http://schemas.microsoft.com/office/drawing/2014/main" id="{157C6571-A67F-444A-A354-24A6AEAAE84E}"/>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Item 1 Title">
            <a:extLst>
              <a:ext uri="{FF2B5EF4-FFF2-40B4-BE49-F238E27FC236}">
                <a16:creationId xmlns:a16="http://schemas.microsoft.com/office/drawing/2014/main" id="{828417AB-2C14-404F-8453-77B0EEB01EE9}"/>
              </a:ext>
            </a:extLst>
          </p:cNvPr>
          <p:cNvSpPr>
            <a:spLocks noGrp="1"/>
          </p:cNvSpPr>
          <p:nvPr>
            <p:ph type="body" sz="quarter" idx="21" hasCustomPrompt="1"/>
          </p:nvPr>
        </p:nvSpPr>
        <p:spPr>
          <a:xfrm>
            <a:off x="136245" y="1261872"/>
            <a:ext cx="1554480" cy="438912"/>
          </a:xfrm>
          <a:prstGeom prst="rect">
            <a:avLst/>
          </a:prstGeom>
          <a:solidFill>
            <a:schemeClr val="tx2"/>
          </a:solidFill>
        </p:spPr>
        <p:txBody>
          <a:bodyPr anchor="ctr" anchorCtr="0">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Subtitle</a:t>
            </a:r>
          </a:p>
        </p:txBody>
      </p:sp>
      <p:sp>
        <p:nvSpPr>
          <p:cNvPr id="18" name="Table or Image">
            <a:extLst>
              <a:ext uri="{FF2B5EF4-FFF2-40B4-BE49-F238E27FC236}">
                <a16:creationId xmlns:a16="http://schemas.microsoft.com/office/drawing/2014/main" id="{DDD4E2F5-1A81-4241-9AE5-D5CFB69EC292}"/>
              </a:ext>
            </a:extLst>
          </p:cNvPr>
          <p:cNvSpPr>
            <a:spLocks noGrp="1"/>
          </p:cNvSpPr>
          <p:nvPr>
            <p:ph sz="quarter" idx="34" hasCustomPrompt="1"/>
          </p:nvPr>
        </p:nvSpPr>
        <p:spPr>
          <a:xfrm>
            <a:off x="136245" y="1819656"/>
            <a:ext cx="1554480" cy="2862072"/>
          </a:xfrm>
          <a:prstGeom prst="rect">
            <a:avLst/>
          </a:prstGeom>
          <a:ln w="3175">
            <a:solidFill>
              <a:schemeClr val="bg2"/>
            </a:solidFill>
          </a:ln>
        </p:spPr>
        <p:txBody>
          <a:bodyPr/>
          <a:lstStyle>
            <a:lvl1pPr marL="112713" indent="-112713">
              <a:buClr>
                <a:schemeClr val="bg2"/>
              </a:buClr>
              <a:buFont typeface="Wingdings" panose="05000000000000000000" pitchFamily="2" charset="2"/>
              <a:buChar char="§"/>
              <a:defRPr sz="14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first-level bullet or image</a:t>
            </a:r>
          </a:p>
        </p:txBody>
      </p:sp>
      <p:sp>
        <p:nvSpPr>
          <p:cNvPr id="56" name="Item 2 Title">
            <a:extLst>
              <a:ext uri="{FF2B5EF4-FFF2-40B4-BE49-F238E27FC236}">
                <a16:creationId xmlns:a16="http://schemas.microsoft.com/office/drawing/2014/main" id="{1DDA60E4-281E-47DA-825D-C391409189E4}"/>
              </a:ext>
            </a:extLst>
          </p:cNvPr>
          <p:cNvSpPr>
            <a:spLocks noGrp="1"/>
          </p:cNvSpPr>
          <p:nvPr>
            <p:ph type="body" sz="quarter" idx="24" hasCustomPrompt="1"/>
          </p:nvPr>
        </p:nvSpPr>
        <p:spPr>
          <a:xfrm>
            <a:off x="1940518" y="1261872"/>
            <a:ext cx="1554480" cy="438912"/>
          </a:xfrm>
          <a:prstGeom prst="rect">
            <a:avLst/>
          </a:prstGeom>
          <a:solidFill>
            <a:schemeClr val="tx2"/>
          </a:solidFill>
        </p:spPr>
        <p:txBody>
          <a:bodyPr anchor="ctr" anchorCtr="0">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Subtitle</a:t>
            </a:r>
          </a:p>
        </p:txBody>
      </p:sp>
      <p:sp>
        <p:nvSpPr>
          <p:cNvPr id="19" name="Table or Image">
            <a:extLst>
              <a:ext uri="{FF2B5EF4-FFF2-40B4-BE49-F238E27FC236}">
                <a16:creationId xmlns:a16="http://schemas.microsoft.com/office/drawing/2014/main" id="{F77511AE-C7BF-5C49-A300-0159E6B307C6}"/>
              </a:ext>
            </a:extLst>
          </p:cNvPr>
          <p:cNvSpPr>
            <a:spLocks noGrp="1"/>
          </p:cNvSpPr>
          <p:nvPr>
            <p:ph sz="quarter" idx="35" hasCustomPrompt="1"/>
          </p:nvPr>
        </p:nvSpPr>
        <p:spPr>
          <a:xfrm>
            <a:off x="1940518" y="1819656"/>
            <a:ext cx="1554480" cy="2862072"/>
          </a:xfrm>
          <a:prstGeom prst="rect">
            <a:avLst/>
          </a:prstGeom>
          <a:ln w="3175">
            <a:solidFill>
              <a:schemeClr val="bg2"/>
            </a:solidFill>
          </a:ln>
        </p:spPr>
        <p:txBody>
          <a:bodyPr/>
          <a:lstStyle>
            <a:lvl1pPr marL="112713" indent="-112713">
              <a:buClr>
                <a:schemeClr val="bg2"/>
              </a:buClr>
              <a:buFont typeface="Wingdings" panose="05000000000000000000" pitchFamily="2" charset="2"/>
              <a:buChar char="§"/>
              <a:defRPr sz="14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first-level bullet or image</a:t>
            </a:r>
          </a:p>
        </p:txBody>
      </p:sp>
      <p:sp>
        <p:nvSpPr>
          <p:cNvPr id="58" name="Item 3 Title">
            <a:extLst>
              <a:ext uri="{FF2B5EF4-FFF2-40B4-BE49-F238E27FC236}">
                <a16:creationId xmlns:a16="http://schemas.microsoft.com/office/drawing/2014/main" id="{010623E4-A6FF-4A18-B236-B835BC6017F9}"/>
              </a:ext>
            </a:extLst>
          </p:cNvPr>
          <p:cNvSpPr>
            <a:spLocks noGrp="1"/>
          </p:cNvSpPr>
          <p:nvPr>
            <p:ph type="body" sz="quarter" idx="26" hasCustomPrompt="1"/>
          </p:nvPr>
        </p:nvSpPr>
        <p:spPr>
          <a:xfrm>
            <a:off x="3755301" y="1261872"/>
            <a:ext cx="1554480" cy="438912"/>
          </a:xfrm>
          <a:prstGeom prst="rect">
            <a:avLst/>
          </a:prstGeom>
          <a:solidFill>
            <a:schemeClr val="tx2"/>
          </a:solidFill>
        </p:spPr>
        <p:txBody>
          <a:bodyPr anchor="ctr" anchorCtr="0">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Subtitle</a:t>
            </a:r>
          </a:p>
        </p:txBody>
      </p:sp>
      <p:sp>
        <p:nvSpPr>
          <p:cNvPr id="20" name="Table or Image">
            <a:extLst>
              <a:ext uri="{FF2B5EF4-FFF2-40B4-BE49-F238E27FC236}">
                <a16:creationId xmlns:a16="http://schemas.microsoft.com/office/drawing/2014/main" id="{DA770E6D-EA2A-544D-B9F7-A7FC458B64A0}"/>
              </a:ext>
            </a:extLst>
          </p:cNvPr>
          <p:cNvSpPr>
            <a:spLocks noGrp="1"/>
          </p:cNvSpPr>
          <p:nvPr>
            <p:ph sz="quarter" idx="36" hasCustomPrompt="1"/>
          </p:nvPr>
        </p:nvSpPr>
        <p:spPr>
          <a:xfrm>
            <a:off x="3755301" y="1819656"/>
            <a:ext cx="1554480" cy="2862072"/>
          </a:xfrm>
          <a:prstGeom prst="rect">
            <a:avLst/>
          </a:prstGeom>
          <a:ln w="3175">
            <a:solidFill>
              <a:schemeClr val="bg2"/>
            </a:solidFill>
          </a:ln>
        </p:spPr>
        <p:txBody>
          <a:bodyPr/>
          <a:lstStyle>
            <a:lvl1pPr marL="112713" indent="-112713">
              <a:buClr>
                <a:schemeClr val="bg2"/>
              </a:buClr>
              <a:buFont typeface="Wingdings" panose="05000000000000000000" pitchFamily="2" charset="2"/>
              <a:buChar char="§"/>
              <a:defRPr sz="14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first-level bullet or image</a:t>
            </a:r>
          </a:p>
        </p:txBody>
      </p:sp>
      <p:sp>
        <p:nvSpPr>
          <p:cNvPr id="60" name="Item 4 Title">
            <a:extLst>
              <a:ext uri="{FF2B5EF4-FFF2-40B4-BE49-F238E27FC236}">
                <a16:creationId xmlns:a16="http://schemas.microsoft.com/office/drawing/2014/main" id="{F80C40EE-0FC7-4E50-BCBE-6462A3F6A998}"/>
              </a:ext>
            </a:extLst>
          </p:cNvPr>
          <p:cNvSpPr>
            <a:spLocks noGrp="1"/>
          </p:cNvSpPr>
          <p:nvPr>
            <p:ph type="body" sz="quarter" idx="28" hasCustomPrompt="1"/>
          </p:nvPr>
        </p:nvSpPr>
        <p:spPr>
          <a:xfrm>
            <a:off x="5612124" y="1261872"/>
            <a:ext cx="1554480" cy="438912"/>
          </a:xfrm>
          <a:prstGeom prst="rect">
            <a:avLst/>
          </a:prstGeom>
          <a:solidFill>
            <a:schemeClr val="tx2"/>
          </a:solidFill>
        </p:spPr>
        <p:txBody>
          <a:bodyPr anchor="ctr" anchorCtr="0">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Subtitle</a:t>
            </a:r>
          </a:p>
        </p:txBody>
      </p:sp>
      <p:sp>
        <p:nvSpPr>
          <p:cNvPr id="21" name="Table or Image">
            <a:extLst>
              <a:ext uri="{FF2B5EF4-FFF2-40B4-BE49-F238E27FC236}">
                <a16:creationId xmlns:a16="http://schemas.microsoft.com/office/drawing/2014/main" id="{61CE47B8-4BB9-A84E-869C-30790EAB0AC1}"/>
              </a:ext>
            </a:extLst>
          </p:cNvPr>
          <p:cNvSpPr>
            <a:spLocks noGrp="1"/>
          </p:cNvSpPr>
          <p:nvPr>
            <p:ph sz="quarter" idx="37" hasCustomPrompt="1"/>
          </p:nvPr>
        </p:nvSpPr>
        <p:spPr>
          <a:xfrm>
            <a:off x="5612124" y="1819656"/>
            <a:ext cx="1554480" cy="2862072"/>
          </a:xfrm>
          <a:prstGeom prst="rect">
            <a:avLst/>
          </a:prstGeom>
          <a:ln w="3175">
            <a:solidFill>
              <a:schemeClr val="bg2"/>
            </a:solidFill>
          </a:ln>
        </p:spPr>
        <p:txBody>
          <a:bodyPr/>
          <a:lstStyle>
            <a:lvl1pPr marL="112713" indent="-112713">
              <a:buClr>
                <a:schemeClr val="bg2"/>
              </a:buClr>
              <a:buFont typeface="Wingdings" panose="05000000000000000000" pitchFamily="2" charset="2"/>
              <a:buChar char="§"/>
              <a:defRPr sz="14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first-level bullet or image</a:t>
            </a:r>
          </a:p>
        </p:txBody>
      </p:sp>
      <p:sp>
        <p:nvSpPr>
          <p:cNvPr id="22" name="Item 4 Title">
            <a:extLst>
              <a:ext uri="{FF2B5EF4-FFF2-40B4-BE49-F238E27FC236}">
                <a16:creationId xmlns:a16="http://schemas.microsoft.com/office/drawing/2014/main" id="{73A9FB82-86AB-A14D-B614-A001BB31BF37}"/>
              </a:ext>
            </a:extLst>
          </p:cNvPr>
          <p:cNvSpPr>
            <a:spLocks noGrp="1"/>
          </p:cNvSpPr>
          <p:nvPr>
            <p:ph type="body" sz="quarter" idx="38" hasCustomPrompt="1"/>
          </p:nvPr>
        </p:nvSpPr>
        <p:spPr>
          <a:xfrm>
            <a:off x="7458437" y="1261872"/>
            <a:ext cx="1554480" cy="438912"/>
          </a:xfrm>
          <a:prstGeom prst="rect">
            <a:avLst/>
          </a:prstGeom>
          <a:solidFill>
            <a:schemeClr val="tx2"/>
          </a:solidFill>
        </p:spPr>
        <p:txBody>
          <a:bodyPr anchor="ctr" anchorCtr="0">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Title Here</a:t>
            </a:r>
            <a:endParaRPr lang="en-US" dirty="0"/>
          </a:p>
        </p:txBody>
      </p:sp>
      <p:sp>
        <p:nvSpPr>
          <p:cNvPr id="23" name="Table or Image">
            <a:extLst>
              <a:ext uri="{FF2B5EF4-FFF2-40B4-BE49-F238E27FC236}">
                <a16:creationId xmlns:a16="http://schemas.microsoft.com/office/drawing/2014/main" id="{F17C3906-CD72-3449-B9D3-E90ED24E9D2A}"/>
              </a:ext>
            </a:extLst>
          </p:cNvPr>
          <p:cNvSpPr>
            <a:spLocks noGrp="1"/>
          </p:cNvSpPr>
          <p:nvPr>
            <p:ph sz="quarter" idx="39" hasCustomPrompt="1"/>
          </p:nvPr>
        </p:nvSpPr>
        <p:spPr>
          <a:xfrm>
            <a:off x="7458437" y="1819656"/>
            <a:ext cx="1554480" cy="2862072"/>
          </a:xfrm>
          <a:prstGeom prst="rect">
            <a:avLst/>
          </a:prstGeom>
          <a:ln w="3175">
            <a:solidFill>
              <a:schemeClr val="bg2"/>
            </a:solidFill>
          </a:ln>
        </p:spPr>
        <p:txBody>
          <a:bodyPr/>
          <a:lstStyle>
            <a:lvl1pPr marL="112713" indent="-112713">
              <a:buClr>
                <a:schemeClr val="bg2"/>
              </a:buClr>
              <a:buFont typeface="Wingdings" panose="05000000000000000000" pitchFamily="2" charset="2"/>
              <a:buChar char="§"/>
              <a:defRPr sz="14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first-level bullet or image</a:t>
            </a:r>
          </a:p>
        </p:txBody>
      </p:sp>
      <p:pic>
        <p:nvPicPr>
          <p:cNvPr id="16" name="WSE logo">
            <a:extLst>
              <a:ext uri="{FF2B5EF4-FFF2-40B4-BE49-F238E27FC236}">
                <a16:creationId xmlns:a16="http://schemas.microsoft.com/office/drawing/2014/main" id="{9BB8FB21-BFAB-4131-ADE3-626699BE3E86}"/>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
        <p:nvSpPr>
          <p:cNvPr id="14" name="Page Number">
            <a:extLst>
              <a:ext uri="{FF2B5EF4-FFF2-40B4-BE49-F238E27FC236}">
                <a16:creationId xmlns:a16="http://schemas.microsoft.com/office/drawing/2014/main" id="{CF4BC876-D827-4E5E-A572-DF3D59B88245}"/>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endParaRPr>
          </a:p>
        </p:txBody>
      </p:sp>
    </p:spTree>
    <p:extLst>
      <p:ext uri="{BB962C8B-B14F-4D97-AF65-F5344CB8AC3E}">
        <p14:creationId xmlns:p14="http://schemas.microsoft.com/office/powerpoint/2010/main" val="27455855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Items and Text - Blues">
    <p:spTree>
      <p:nvGrpSpPr>
        <p:cNvPr id="1" name=""/>
        <p:cNvGrpSpPr/>
        <p:nvPr/>
      </p:nvGrpSpPr>
      <p:grpSpPr>
        <a:xfrm>
          <a:off x="0" y="0"/>
          <a:ext cx="0" cy="0"/>
          <a:chOff x="0" y="0"/>
          <a:chExt cx="0" cy="0"/>
        </a:xfrm>
      </p:grpSpPr>
      <p:sp>
        <p:nvSpPr>
          <p:cNvPr id="22" name="Title">
            <a:extLst>
              <a:ext uri="{FF2B5EF4-FFF2-40B4-BE49-F238E27FC236}">
                <a16:creationId xmlns:a16="http://schemas.microsoft.com/office/drawing/2014/main" id="{2778FCE4-C62E-45FA-8069-17E0CDE13615}"/>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26" name="Rectangle 25">
            <a:extLst>
              <a:ext uri="{FF2B5EF4-FFF2-40B4-BE49-F238E27FC236}">
                <a16:creationId xmlns:a16="http://schemas.microsoft.com/office/drawing/2014/main" id="{0F9DD6EC-3A2E-4812-A2E6-1C882E728CF5}"/>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50">
            <a:extLst>
              <a:ext uri="{FF2B5EF4-FFF2-40B4-BE49-F238E27FC236}">
                <a16:creationId xmlns:a16="http://schemas.microsoft.com/office/drawing/2014/main" id="{292223D0-D3C4-4777-99E4-9D82F50EBA2B}"/>
              </a:ext>
              <a:ext uri="{C183D7F6-B498-43B3-948B-1728B52AA6E4}">
                <adec:decorative xmlns:adec="http://schemas.microsoft.com/office/drawing/2017/decorative" val="1"/>
              </a:ext>
            </a:extLst>
          </p:cNvPr>
          <p:cNvSpPr/>
          <p:nvPr userDrawn="1"/>
        </p:nvSpPr>
        <p:spPr>
          <a:xfrm>
            <a:off x="457200" y="1501770"/>
            <a:ext cx="1790404" cy="2685606"/>
          </a:xfrm>
          <a:prstGeom prst="roundRect">
            <a:avLst>
              <a:gd name="adj" fmla="val 9375"/>
            </a:avLst>
          </a:prstGeom>
          <a:solidFill>
            <a:schemeClr val="bg1"/>
          </a:solidFill>
          <a:ln w="38100" cap="flat" cmpd="sng" algn="ctr">
            <a:solidFill>
              <a:schemeClr val="bg1">
                <a:lumMod val="75000"/>
              </a:scheme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1028700" eaLnBrk="1" fontAlgn="auto" latinLnBrk="0" hangingPunct="1">
              <a:lnSpc>
                <a:spcPct val="100000"/>
              </a:lnSpc>
              <a:spcBef>
                <a:spcPts val="0"/>
              </a:spcBef>
              <a:spcAft>
                <a:spcPts val="0"/>
              </a:spcAft>
              <a:buClrTx/>
              <a:buSzTx/>
              <a:buFontTx/>
              <a:buNone/>
              <a:tabLst/>
              <a:defRPr/>
            </a:pPr>
            <a:endParaRPr kumimoji="0" lang="uk-UA" sz="1500" b="0" i="0" u="none" strike="noStrike" kern="0" cap="none" spc="0" normalizeH="0" baseline="0" noProof="0">
              <a:ln>
                <a:noFill/>
              </a:ln>
              <a:solidFill>
                <a:srgbClr val="0A091B"/>
              </a:solidFill>
              <a:effectLst/>
              <a:uLnTx/>
              <a:uFillTx/>
              <a:latin typeface="Roboto"/>
              <a:ea typeface="+mn-ea"/>
              <a:cs typeface="+mn-cs"/>
            </a:endParaRPr>
          </a:p>
        </p:txBody>
      </p:sp>
      <p:sp>
        <p:nvSpPr>
          <p:cNvPr id="5" name="Freeform 51">
            <a:extLst>
              <a:ext uri="{FF2B5EF4-FFF2-40B4-BE49-F238E27FC236}">
                <a16:creationId xmlns:a16="http://schemas.microsoft.com/office/drawing/2014/main" id="{31EE5489-B926-442C-94BA-1A6E7A337EC8}"/>
              </a:ext>
              <a:ext uri="{C183D7F6-B498-43B3-948B-1728B52AA6E4}">
                <adec:decorative xmlns:adec="http://schemas.microsoft.com/office/drawing/2017/decorative" val="1"/>
              </a:ext>
            </a:extLst>
          </p:cNvPr>
          <p:cNvSpPr/>
          <p:nvPr userDrawn="1"/>
        </p:nvSpPr>
        <p:spPr>
          <a:xfrm>
            <a:off x="457200" y="3739776"/>
            <a:ext cx="1790404" cy="447601"/>
          </a:xfrm>
          <a:custGeom>
            <a:avLst/>
            <a:gdLst>
              <a:gd name="connsiteX0" fmla="*/ 0 w 3657600"/>
              <a:gd name="connsiteY0" fmla="*/ 0 h 914400"/>
              <a:gd name="connsiteX1" fmla="*/ 3657600 w 3657600"/>
              <a:gd name="connsiteY1" fmla="*/ 0 h 914400"/>
              <a:gd name="connsiteX2" fmla="*/ 3657600 w 3657600"/>
              <a:gd name="connsiteY2" fmla="*/ 571500 h 914400"/>
              <a:gd name="connsiteX3" fmla="*/ 3314700 w 3657600"/>
              <a:gd name="connsiteY3" fmla="*/ 914400 h 914400"/>
              <a:gd name="connsiteX4" fmla="*/ 342900 w 3657600"/>
              <a:gd name="connsiteY4" fmla="*/ 914400 h 914400"/>
              <a:gd name="connsiteX5" fmla="*/ 0 w 3657600"/>
              <a:gd name="connsiteY5" fmla="*/ 571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914400">
                <a:moveTo>
                  <a:pt x="0" y="0"/>
                </a:moveTo>
                <a:lnTo>
                  <a:pt x="3657600" y="0"/>
                </a:lnTo>
                <a:lnTo>
                  <a:pt x="3657600" y="571500"/>
                </a:lnTo>
                <a:cubicBezTo>
                  <a:pt x="3657600" y="760878"/>
                  <a:pt x="3504078" y="914400"/>
                  <a:pt x="3314700" y="914400"/>
                </a:cubicBezTo>
                <a:lnTo>
                  <a:pt x="342900" y="914400"/>
                </a:lnTo>
                <a:cubicBezTo>
                  <a:pt x="153522" y="914400"/>
                  <a:pt x="0" y="760878"/>
                  <a:pt x="0" y="571500"/>
                </a:cubicBezTo>
                <a:close/>
              </a:path>
            </a:pathLst>
          </a:custGeom>
          <a:solidFill>
            <a:schemeClr val="bg2"/>
          </a:solidFill>
          <a:ln w="25400" cap="flat" cmpd="sng" algn="ctr">
            <a:solidFill>
              <a:srgbClr val="69ACE5"/>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defTabSz="685835"/>
            <a:endParaRPr lang="uk-UA"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 name="Rounded Rectangle 50">
            <a:extLst>
              <a:ext uri="{FF2B5EF4-FFF2-40B4-BE49-F238E27FC236}">
                <a16:creationId xmlns:a16="http://schemas.microsoft.com/office/drawing/2014/main" id="{0F0864E6-B7A6-4C69-8357-3EDC0D214FA9}"/>
              </a:ext>
              <a:ext uri="{C183D7F6-B498-43B3-948B-1728B52AA6E4}">
                <adec:decorative xmlns:adec="http://schemas.microsoft.com/office/drawing/2017/decorative" val="1"/>
              </a:ext>
            </a:extLst>
          </p:cNvPr>
          <p:cNvSpPr/>
          <p:nvPr userDrawn="1"/>
        </p:nvSpPr>
        <p:spPr>
          <a:xfrm>
            <a:off x="2603599" y="1501770"/>
            <a:ext cx="1790404" cy="2685606"/>
          </a:xfrm>
          <a:prstGeom prst="roundRect">
            <a:avLst>
              <a:gd name="adj" fmla="val 9375"/>
            </a:avLst>
          </a:prstGeom>
          <a:solidFill>
            <a:schemeClr val="bg1"/>
          </a:solidFill>
          <a:ln w="38100" cap="flat" cmpd="sng" algn="ctr">
            <a:solidFill>
              <a:schemeClr val="bg1">
                <a:lumMod val="75000"/>
              </a:scheme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1028700" eaLnBrk="1" fontAlgn="auto" latinLnBrk="0" hangingPunct="1">
              <a:lnSpc>
                <a:spcPct val="100000"/>
              </a:lnSpc>
              <a:spcBef>
                <a:spcPts val="0"/>
              </a:spcBef>
              <a:spcAft>
                <a:spcPts val="0"/>
              </a:spcAft>
              <a:buClrTx/>
              <a:buSzTx/>
              <a:buFontTx/>
              <a:buNone/>
              <a:tabLst/>
              <a:defRPr/>
            </a:pPr>
            <a:endParaRPr kumimoji="0" lang="uk-UA" sz="1500" b="0" i="0" u="none" strike="noStrike" kern="0" cap="none" spc="0" normalizeH="0" baseline="0" noProof="0">
              <a:ln>
                <a:noFill/>
              </a:ln>
              <a:solidFill>
                <a:srgbClr val="0A091B"/>
              </a:solidFill>
              <a:effectLst/>
              <a:uLnTx/>
              <a:uFillTx/>
              <a:latin typeface="Roboto"/>
              <a:ea typeface="+mn-ea"/>
              <a:cs typeface="+mn-cs"/>
            </a:endParaRPr>
          </a:p>
        </p:txBody>
      </p:sp>
      <p:sp>
        <p:nvSpPr>
          <p:cNvPr id="11" name="Freeform 51">
            <a:extLst>
              <a:ext uri="{FF2B5EF4-FFF2-40B4-BE49-F238E27FC236}">
                <a16:creationId xmlns:a16="http://schemas.microsoft.com/office/drawing/2014/main" id="{CF7F85ED-1788-4035-BB4F-6D2978521276}"/>
              </a:ext>
              <a:ext uri="{C183D7F6-B498-43B3-948B-1728B52AA6E4}">
                <adec:decorative xmlns:adec="http://schemas.microsoft.com/office/drawing/2017/decorative" val="1"/>
              </a:ext>
            </a:extLst>
          </p:cNvPr>
          <p:cNvSpPr/>
          <p:nvPr userDrawn="1"/>
        </p:nvSpPr>
        <p:spPr>
          <a:xfrm>
            <a:off x="2603599" y="3739776"/>
            <a:ext cx="1790404" cy="447601"/>
          </a:xfrm>
          <a:custGeom>
            <a:avLst/>
            <a:gdLst>
              <a:gd name="connsiteX0" fmla="*/ 0 w 3657600"/>
              <a:gd name="connsiteY0" fmla="*/ 0 h 914400"/>
              <a:gd name="connsiteX1" fmla="*/ 3657600 w 3657600"/>
              <a:gd name="connsiteY1" fmla="*/ 0 h 914400"/>
              <a:gd name="connsiteX2" fmla="*/ 3657600 w 3657600"/>
              <a:gd name="connsiteY2" fmla="*/ 571500 h 914400"/>
              <a:gd name="connsiteX3" fmla="*/ 3314700 w 3657600"/>
              <a:gd name="connsiteY3" fmla="*/ 914400 h 914400"/>
              <a:gd name="connsiteX4" fmla="*/ 342900 w 3657600"/>
              <a:gd name="connsiteY4" fmla="*/ 914400 h 914400"/>
              <a:gd name="connsiteX5" fmla="*/ 0 w 3657600"/>
              <a:gd name="connsiteY5" fmla="*/ 571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914400">
                <a:moveTo>
                  <a:pt x="0" y="0"/>
                </a:moveTo>
                <a:lnTo>
                  <a:pt x="3657600" y="0"/>
                </a:lnTo>
                <a:lnTo>
                  <a:pt x="3657600" y="571500"/>
                </a:lnTo>
                <a:cubicBezTo>
                  <a:pt x="3657600" y="760878"/>
                  <a:pt x="3504078" y="914400"/>
                  <a:pt x="3314700" y="914400"/>
                </a:cubicBezTo>
                <a:lnTo>
                  <a:pt x="342900" y="914400"/>
                </a:lnTo>
                <a:cubicBezTo>
                  <a:pt x="153522" y="914400"/>
                  <a:pt x="0" y="760878"/>
                  <a:pt x="0" y="571500"/>
                </a:cubicBezTo>
                <a:close/>
              </a:path>
            </a:pathLst>
          </a:custGeom>
          <a:solidFill>
            <a:schemeClr val="tx2"/>
          </a:solidFill>
          <a:ln w="25400" cap="flat" cmpd="sng" algn="ctr">
            <a:solidFill>
              <a:srgbClr val="092C74"/>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defTabSz="685835"/>
            <a:endParaRPr lang="uk-UA"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5" name="Rounded Rectangle 50">
            <a:extLst>
              <a:ext uri="{FF2B5EF4-FFF2-40B4-BE49-F238E27FC236}">
                <a16:creationId xmlns:a16="http://schemas.microsoft.com/office/drawing/2014/main" id="{3906D885-91E2-495E-8164-51394DAE86F8}"/>
              </a:ext>
              <a:ext uri="{C183D7F6-B498-43B3-948B-1728B52AA6E4}">
                <adec:decorative xmlns:adec="http://schemas.microsoft.com/office/drawing/2017/decorative" val="1"/>
              </a:ext>
            </a:extLst>
          </p:cNvPr>
          <p:cNvSpPr/>
          <p:nvPr userDrawn="1"/>
        </p:nvSpPr>
        <p:spPr>
          <a:xfrm>
            <a:off x="6896396" y="1501770"/>
            <a:ext cx="1790404" cy="2685606"/>
          </a:xfrm>
          <a:prstGeom prst="roundRect">
            <a:avLst>
              <a:gd name="adj" fmla="val 9375"/>
            </a:avLst>
          </a:prstGeom>
          <a:solidFill>
            <a:schemeClr val="bg1"/>
          </a:solidFill>
          <a:ln w="38100" cap="flat" cmpd="sng" algn="ctr">
            <a:solidFill>
              <a:schemeClr val="bg1">
                <a:lumMod val="75000"/>
              </a:scheme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1028700" eaLnBrk="1" fontAlgn="auto" latinLnBrk="0" hangingPunct="1">
              <a:lnSpc>
                <a:spcPct val="100000"/>
              </a:lnSpc>
              <a:spcBef>
                <a:spcPts val="0"/>
              </a:spcBef>
              <a:spcAft>
                <a:spcPts val="0"/>
              </a:spcAft>
              <a:buClrTx/>
              <a:buSzTx/>
              <a:buFontTx/>
              <a:buNone/>
              <a:tabLst/>
              <a:defRPr/>
            </a:pPr>
            <a:endParaRPr kumimoji="0" lang="uk-UA" sz="1500" b="0" i="0" u="none" strike="noStrike" kern="0" cap="none" spc="0" normalizeH="0" baseline="0" noProof="0" dirty="0">
              <a:ln>
                <a:noFill/>
              </a:ln>
              <a:solidFill>
                <a:srgbClr val="0A091B"/>
              </a:solidFill>
              <a:effectLst/>
              <a:uLnTx/>
              <a:uFillTx/>
              <a:latin typeface="Roboto"/>
              <a:ea typeface="+mn-ea"/>
              <a:cs typeface="+mn-cs"/>
            </a:endParaRPr>
          </a:p>
        </p:txBody>
      </p:sp>
      <p:sp>
        <p:nvSpPr>
          <p:cNvPr id="17" name="Freeform 51">
            <a:extLst>
              <a:ext uri="{FF2B5EF4-FFF2-40B4-BE49-F238E27FC236}">
                <a16:creationId xmlns:a16="http://schemas.microsoft.com/office/drawing/2014/main" id="{CEC72A60-0F45-4275-849F-4CE6DC1DAF59}"/>
              </a:ext>
              <a:ext uri="{C183D7F6-B498-43B3-948B-1728B52AA6E4}">
                <adec:decorative xmlns:adec="http://schemas.microsoft.com/office/drawing/2017/decorative" val="1"/>
              </a:ext>
            </a:extLst>
          </p:cNvPr>
          <p:cNvSpPr/>
          <p:nvPr userDrawn="1"/>
        </p:nvSpPr>
        <p:spPr>
          <a:xfrm>
            <a:off x="6896396" y="3739776"/>
            <a:ext cx="1790404" cy="447601"/>
          </a:xfrm>
          <a:custGeom>
            <a:avLst/>
            <a:gdLst>
              <a:gd name="connsiteX0" fmla="*/ 0 w 3657600"/>
              <a:gd name="connsiteY0" fmla="*/ 0 h 914400"/>
              <a:gd name="connsiteX1" fmla="*/ 3657600 w 3657600"/>
              <a:gd name="connsiteY1" fmla="*/ 0 h 914400"/>
              <a:gd name="connsiteX2" fmla="*/ 3657600 w 3657600"/>
              <a:gd name="connsiteY2" fmla="*/ 571500 h 914400"/>
              <a:gd name="connsiteX3" fmla="*/ 3314700 w 3657600"/>
              <a:gd name="connsiteY3" fmla="*/ 914400 h 914400"/>
              <a:gd name="connsiteX4" fmla="*/ 342900 w 3657600"/>
              <a:gd name="connsiteY4" fmla="*/ 914400 h 914400"/>
              <a:gd name="connsiteX5" fmla="*/ 0 w 3657600"/>
              <a:gd name="connsiteY5" fmla="*/ 571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914400">
                <a:moveTo>
                  <a:pt x="0" y="0"/>
                </a:moveTo>
                <a:lnTo>
                  <a:pt x="3657600" y="0"/>
                </a:lnTo>
                <a:lnTo>
                  <a:pt x="3657600" y="571500"/>
                </a:lnTo>
                <a:cubicBezTo>
                  <a:pt x="3657600" y="760878"/>
                  <a:pt x="3504078" y="914400"/>
                  <a:pt x="3314700" y="914400"/>
                </a:cubicBezTo>
                <a:lnTo>
                  <a:pt x="342900" y="914400"/>
                </a:lnTo>
                <a:cubicBezTo>
                  <a:pt x="153522" y="914400"/>
                  <a:pt x="0" y="760878"/>
                  <a:pt x="0" y="571500"/>
                </a:cubicBezTo>
                <a:close/>
              </a:path>
            </a:pathLst>
          </a:custGeom>
          <a:solidFill>
            <a:schemeClr val="tx2"/>
          </a:solidFill>
          <a:ln w="25400" cap="flat" cmpd="sng" algn="ctr">
            <a:solidFill>
              <a:srgbClr val="092C74"/>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defTabSz="685835"/>
            <a:endParaRPr lang="uk-UA"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Rounded Rectangle 50">
            <a:extLst>
              <a:ext uri="{FF2B5EF4-FFF2-40B4-BE49-F238E27FC236}">
                <a16:creationId xmlns:a16="http://schemas.microsoft.com/office/drawing/2014/main" id="{7911D00D-6CBC-4CBB-BA40-3F7DD5D6EFCA}"/>
              </a:ext>
              <a:ext uri="{C183D7F6-B498-43B3-948B-1728B52AA6E4}">
                <adec:decorative xmlns:adec="http://schemas.microsoft.com/office/drawing/2017/decorative" val="1"/>
              </a:ext>
            </a:extLst>
          </p:cNvPr>
          <p:cNvSpPr/>
          <p:nvPr userDrawn="1"/>
        </p:nvSpPr>
        <p:spPr>
          <a:xfrm>
            <a:off x="4749998" y="1501770"/>
            <a:ext cx="1790404" cy="2685606"/>
          </a:xfrm>
          <a:prstGeom prst="roundRect">
            <a:avLst>
              <a:gd name="adj" fmla="val 9375"/>
            </a:avLst>
          </a:prstGeom>
          <a:solidFill>
            <a:schemeClr val="bg1"/>
          </a:solidFill>
          <a:ln w="38100" cap="flat" cmpd="sng" algn="ctr">
            <a:solidFill>
              <a:schemeClr val="bg1">
                <a:lumMod val="75000"/>
              </a:scheme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1028700" eaLnBrk="1" fontAlgn="auto" latinLnBrk="0" hangingPunct="1">
              <a:lnSpc>
                <a:spcPct val="100000"/>
              </a:lnSpc>
              <a:spcBef>
                <a:spcPts val="0"/>
              </a:spcBef>
              <a:spcAft>
                <a:spcPts val="0"/>
              </a:spcAft>
              <a:buClrTx/>
              <a:buSzTx/>
              <a:buFontTx/>
              <a:buNone/>
              <a:tabLst/>
              <a:defRPr/>
            </a:pPr>
            <a:endParaRPr kumimoji="0" lang="uk-UA" sz="1500" b="0" i="0" u="none" strike="noStrike" kern="0" cap="none" spc="0" normalizeH="0" baseline="0" noProof="0">
              <a:ln>
                <a:noFill/>
              </a:ln>
              <a:solidFill>
                <a:srgbClr val="0A091B"/>
              </a:solidFill>
              <a:effectLst/>
              <a:uLnTx/>
              <a:uFillTx/>
              <a:latin typeface="Roboto"/>
              <a:ea typeface="+mn-ea"/>
              <a:cs typeface="+mn-cs"/>
            </a:endParaRPr>
          </a:p>
        </p:txBody>
      </p:sp>
      <p:sp>
        <p:nvSpPr>
          <p:cNvPr id="23" name="Freeform 51">
            <a:extLst>
              <a:ext uri="{FF2B5EF4-FFF2-40B4-BE49-F238E27FC236}">
                <a16:creationId xmlns:a16="http://schemas.microsoft.com/office/drawing/2014/main" id="{3070A7B9-8096-4FC1-B9A9-1DC3667A84E2}"/>
              </a:ext>
              <a:ext uri="{C183D7F6-B498-43B3-948B-1728B52AA6E4}">
                <adec:decorative xmlns:adec="http://schemas.microsoft.com/office/drawing/2017/decorative" val="1"/>
              </a:ext>
            </a:extLst>
          </p:cNvPr>
          <p:cNvSpPr/>
          <p:nvPr userDrawn="1"/>
        </p:nvSpPr>
        <p:spPr>
          <a:xfrm>
            <a:off x="4749998" y="3739776"/>
            <a:ext cx="1790404" cy="447601"/>
          </a:xfrm>
          <a:custGeom>
            <a:avLst/>
            <a:gdLst>
              <a:gd name="connsiteX0" fmla="*/ 0 w 3657600"/>
              <a:gd name="connsiteY0" fmla="*/ 0 h 914400"/>
              <a:gd name="connsiteX1" fmla="*/ 3657600 w 3657600"/>
              <a:gd name="connsiteY1" fmla="*/ 0 h 914400"/>
              <a:gd name="connsiteX2" fmla="*/ 3657600 w 3657600"/>
              <a:gd name="connsiteY2" fmla="*/ 571500 h 914400"/>
              <a:gd name="connsiteX3" fmla="*/ 3314700 w 3657600"/>
              <a:gd name="connsiteY3" fmla="*/ 914400 h 914400"/>
              <a:gd name="connsiteX4" fmla="*/ 342900 w 3657600"/>
              <a:gd name="connsiteY4" fmla="*/ 914400 h 914400"/>
              <a:gd name="connsiteX5" fmla="*/ 0 w 3657600"/>
              <a:gd name="connsiteY5" fmla="*/ 571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914400">
                <a:moveTo>
                  <a:pt x="0" y="0"/>
                </a:moveTo>
                <a:lnTo>
                  <a:pt x="3657600" y="0"/>
                </a:lnTo>
                <a:lnTo>
                  <a:pt x="3657600" y="571500"/>
                </a:lnTo>
                <a:cubicBezTo>
                  <a:pt x="3657600" y="760878"/>
                  <a:pt x="3504078" y="914400"/>
                  <a:pt x="3314700" y="914400"/>
                </a:cubicBezTo>
                <a:lnTo>
                  <a:pt x="342900" y="914400"/>
                </a:lnTo>
                <a:cubicBezTo>
                  <a:pt x="153522" y="914400"/>
                  <a:pt x="0" y="760878"/>
                  <a:pt x="0" y="571500"/>
                </a:cubicBezTo>
                <a:close/>
              </a:path>
            </a:pathLst>
          </a:custGeom>
          <a:solidFill>
            <a:schemeClr val="bg2"/>
          </a:solidFill>
          <a:ln w="25400" cap="flat" cmpd="sng" algn="ctr">
            <a:solidFill>
              <a:srgbClr val="69ACE5"/>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defTabSz="685835"/>
            <a:endParaRPr lang="uk-UA"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6" name="Item 1 Title">
            <a:extLst>
              <a:ext uri="{FF2B5EF4-FFF2-40B4-BE49-F238E27FC236}">
                <a16:creationId xmlns:a16="http://schemas.microsoft.com/office/drawing/2014/main" id="{CBB440B9-9FB0-429F-AB08-BBD8A2B69028}"/>
              </a:ext>
            </a:extLst>
          </p:cNvPr>
          <p:cNvSpPr>
            <a:spLocks noGrp="1"/>
          </p:cNvSpPr>
          <p:nvPr>
            <p:ph type="body" sz="quarter" idx="15" hasCustomPrompt="1"/>
          </p:nvPr>
        </p:nvSpPr>
        <p:spPr>
          <a:xfrm>
            <a:off x="457200" y="3829585"/>
            <a:ext cx="1790404" cy="284531"/>
          </a:xfrm>
          <a:prstGeom prst="rect">
            <a:avLst/>
          </a:prstGeom>
        </p:spPr>
        <p:txBody>
          <a:bodyPr>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a:t>
            </a:r>
          </a:p>
        </p:txBody>
      </p:sp>
      <p:sp>
        <p:nvSpPr>
          <p:cNvPr id="40" name="Item 1 Text">
            <a:extLst>
              <a:ext uri="{FF2B5EF4-FFF2-40B4-BE49-F238E27FC236}">
                <a16:creationId xmlns:a16="http://schemas.microsoft.com/office/drawing/2014/main" id="{B86E20F2-B95C-4AAF-A804-AC965C9DDA7D}"/>
              </a:ext>
            </a:extLst>
          </p:cNvPr>
          <p:cNvSpPr>
            <a:spLocks noGrp="1"/>
          </p:cNvSpPr>
          <p:nvPr>
            <p:ph type="body" sz="quarter" idx="19" hasCustomPrompt="1"/>
          </p:nvPr>
        </p:nvSpPr>
        <p:spPr>
          <a:xfrm>
            <a:off x="576094" y="2381251"/>
            <a:ext cx="1552616" cy="1195756"/>
          </a:xfrm>
          <a:prstGeom prst="rect">
            <a:avLst/>
          </a:prstGeom>
        </p:spPr>
        <p:txBody>
          <a:bodyPr>
            <a:noAutofit/>
          </a:bodyPr>
          <a:lstStyle>
            <a:lvl1pPr marL="0" indent="0" algn="ctr">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7" name="Item 2 Title">
            <a:extLst>
              <a:ext uri="{FF2B5EF4-FFF2-40B4-BE49-F238E27FC236}">
                <a16:creationId xmlns:a16="http://schemas.microsoft.com/office/drawing/2014/main" id="{DBAFC4B2-E381-4378-893A-B29557D52602}"/>
              </a:ext>
            </a:extLst>
          </p:cNvPr>
          <p:cNvSpPr>
            <a:spLocks noGrp="1"/>
          </p:cNvSpPr>
          <p:nvPr>
            <p:ph type="body" sz="quarter" idx="16" hasCustomPrompt="1"/>
          </p:nvPr>
        </p:nvSpPr>
        <p:spPr>
          <a:xfrm>
            <a:off x="2603598" y="3821310"/>
            <a:ext cx="1790404" cy="284531"/>
          </a:xfrm>
          <a:prstGeom prst="rect">
            <a:avLst/>
          </a:prstGeom>
        </p:spPr>
        <p:txBody>
          <a:bodyPr>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a:t>
            </a:r>
          </a:p>
        </p:txBody>
      </p:sp>
      <p:sp>
        <p:nvSpPr>
          <p:cNvPr id="41" name="Item 2 Text">
            <a:extLst>
              <a:ext uri="{FF2B5EF4-FFF2-40B4-BE49-F238E27FC236}">
                <a16:creationId xmlns:a16="http://schemas.microsoft.com/office/drawing/2014/main" id="{5ACE404C-6884-4FD6-9E39-6F4642E21CC9}"/>
              </a:ext>
            </a:extLst>
          </p:cNvPr>
          <p:cNvSpPr>
            <a:spLocks noGrp="1"/>
          </p:cNvSpPr>
          <p:nvPr>
            <p:ph type="body" sz="quarter" idx="20" hasCustomPrompt="1"/>
          </p:nvPr>
        </p:nvSpPr>
        <p:spPr>
          <a:xfrm>
            <a:off x="2722492" y="2381251"/>
            <a:ext cx="1552616" cy="1195756"/>
          </a:xfrm>
          <a:prstGeom prst="rect">
            <a:avLst/>
          </a:prstGeom>
        </p:spPr>
        <p:txBody>
          <a:bodyPr>
            <a:noAutofit/>
          </a:bodyPr>
          <a:lstStyle>
            <a:lvl1pPr marL="0" indent="0" algn="ctr">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8" name="Item 3 Title">
            <a:extLst>
              <a:ext uri="{FF2B5EF4-FFF2-40B4-BE49-F238E27FC236}">
                <a16:creationId xmlns:a16="http://schemas.microsoft.com/office/drawing/2014/main" id="{CBB1EDA8-6036-4E17-9138-598F3F97F689}"/>
              </a:ext>
            </a:extLst>
          </p:cNvPr>
          <p:cNvSpPr>
            <a:spLocks noGrp="1"/>
          </p:cNvSpPr>
          <p:nvPr>
            <p:ph type="body" sz="quarter" idx="17" hasCustomPrompt="1"/>
          </p:nvPr>
        </p:nvSpPr>
        <p:spPr>
          <a:xfrm>
            <a:off x="4749998" y="3829585"/>
            <a:ext cx="1790404" cy="284531"/>
          </a:xfrm>
          <a:prstGeom prst="rect">
            <a:avLst/>
          </a:prstGeom>
        </p:spPr>
        <p:txBody>
          <a:bodyPr>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a:t>
            </a:r>
          </a:p>
        </p:txBody>
      </p:sp>
      <p:sp>
        <p:nvSpPr>
          <p:cNvPr id="42" name="Item 3 Text">
            <a:extLst>
              <a:ext uri="{FF2B5EF4-FFF2-40B4-BE49-F238E27FC236}">
                <a16:creationId xmlns:a16="http://schemas.microsoft.com/office/drawing/2014/main" id="{39A1E9ED-B596-479E-82B0-63CC2B1444E8}"/>
              </a:ext>
            </a:extLst>
          </p:cNvPr>
          <p:cNvSpPr>
            <a:spLocks noGrp="1"/>
          </p:cNvSpPr>
          <p:nvPr>
            <p:ph type="body" sz="quarter" idx="21" hasCustomPrompt="1"/>
          </p:nvPr>
        </p:nvSpPr>
        <p:spPr>
          <a:xfrm>
            <a:off x="4868891" y="2381251"/>
            <a:ext cx="1552616" cy="1195756"/>
          </a:xfrm>
          <a:prstGeom prst="rect">
            <a:avLst/>
          </a:prstGeom>
        </p:spPr>
        <p:txBody>
          <a:bodyPr>
            <a:noAutofit/>
          </a:bodyPr>
          <a:lstStyle>
            <a:lvl1pPr marL="0" indent="0" algn="ctr">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9" name="Item 4 Title">
            <a:extLst>
              <a:ext uri="{FF2B5EF4-FFF2-40B4-BE49-F238E27FC236}">
                <a16:creationId xmlns:a16="http://schemas.microsoft.com/office/drawing/2014/main" id="{39E2E930-054A-4609-BFA9-2CE06617C61D}"/>
              </a:ext>
            </a:extLst>
          </p:cNvPr>
          <p:cNvSpPr>
            <a:spLocks noGrp="1"/>
          </p:cNvSpPr>
          <p:nvPr>
            <p:ph type="body" sz="quarter" idx="18" hasCustomPrompt="1"/>
          </p:nvPr>
        </p:nvSpPr>
        <p:spPr>
          <a:xfrm>
            <a:off x="6896395" y="3823322"/>
            <a:ext cx="1790404" cy="284531"/>
          </a:xfrm>
          <a:prstGeom prst="rect">
            <a:avLst/>
          </a:prstGeom>
        </p:spPr>
        <p:txBody>
          <a:bodyPr>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a:t>
            </a:r>
          </a:p>
        </p:txBody>
      </p:sp>
      <p:sp>
        <p:nvSpPr>
          <p:cNvPr id="43" name="Item 4 Text">
            <a:extLst>
              <a:ext uri="{FF2B5EF4-FFF2-40B4-BE49-F238E27FC236}">
                <a16:creationId xmlns:a16="http://schemas.microsoft.com/office/drawing/2014/main" id="{B72F7BCA-C0F0-43BC-B657-9FB6EFC28071}"/>
              </a:ext>
            </a:extLst>
          </p:cNvPr>
          <p:cNvSpPr>
            <a:spLocks noGrp="1"/>
          </p:cNvSpPr>
          <p:nvPr>
            <p:ph type="body" sz="quarter" idx="22" hasCustomPrompt="1"/>
          </p:nvPr>
        </p:nvSpPr>
        <p:spPr>
          <a:xfrm>
            <a:off x="7015291" y="2381251"/>
            <a:ext cx="1552616" cy="1195756"/>
          </a:xfrm>
          <a:prstGeom prst="rect">
            <a:avLst/>
          </a:prstGeom>
        </p:spPr>
        <p:txBody>
          <a:bodyPr>
            <a:noAutofit/>
          </a:bodyPr>
          <a:lstStyle>
            <a:lvl1pPr marL="0" indent="0" algn="ctr">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24" name="Page Number">
            <a:extLst>
              <a:ext uri="{FF2B5EF4-FFF2-40B4-BE49-F238E27FC236}">
                <a16:creationId xmlns:a16="http://schemas.microsoft.com/office/drawing/2014/main" id="{8866A15F-DCF2-4E46-9717-924DF8C8B4D6}"/>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25" name="WSE logo">
            <a:extLst>
              <a:ext uri="{FF2B5EF4-FFF2-40B4-BE49-F238E27FC236}">
                <a16:creationId xmlns:a16="http://schemas.microsoft.com/office/drawing/2014/main" id="{19FC6418-4FC7-4934-8CD1-E5AF55A2DCF6}"/>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393201541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Items and Text - Numbers">
    <p:spTree>
      <p:nvGrpSpPr>
        <p:cNvPr id="1" name=""/>
        <p:cNvGrpSpPr/>
        <p:nvPr/>
      </p:nvGrpSpPr>
      <p:grpSpPr>
        <a:xfrm>
          <a:off x="0" y="0"/>
          <a:ext cx="0" cy="0"/>
          <a:chOff x="0" y="0"/>
          <a:chExt cx="0" cy="0"/>
        </a:xfrm>
      </p:grpSpPr>
      <p:sp>
        <p:nvSpPr>
          <p:cNvPr id="22" name="Title">
            <a:extLst>
              <a:ext uri="{FF2B5EF4-FFF2-40B4-BE49-F238E27FC236}">
                <a16:creationId xmlns:a16="http://schemas.microsoft.com/office/drawing/2014/main" id="{23419849-0545-4B89-A5B7-FF533AE49472}"/>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20" name="Rectangle 19">
            <a:extLst>
              <a:ext uri="{FF2B5EF4-FFF2-40B4-BE49-F238E27FC236}">
                <a16:creationId xmlns:a16="http://schemas.microsoft.com/office/drawing/2014/main" id="{ADFD022E-F298-41C1-A7B7-039B713FE1BD}"/>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98E92223-2425-4BB3-B685-E72F60D8C5DE}"/>
              </a:ext>
            </a:extLst>
          </p:cNvPr>
          <p:cNvSpPr/>
          <p:nvPr userDrawn="1"/>
        </p:nvSpPr>
        <p:spPr>
          <a:xfrm>
            <a:off x="0" y="1322279"/>
            <a:ext cx="9144000" cy="2743200"/>
          </a:xfrm>
          <a:prstGeom prst="rect">
            <a:avLst/>
          </a:prstGeom>
          <a:solidFill>
            <a:srgbClr val="092C7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685835"/>
            <a:endParaRPr lang="uk-UA" sz="1400">
              <a:solidFill>
                <a:srgbClr val="F2F2F5"/>
              </a:solidFill>
              <a:latin typeface="Roboto"/>
            </a:endParaRPr>
          </a:p>
        </p:txBody>
      </p:sp>
      <p:sp>
        <p:nvSpPr>
          <p:cNvPr id="48" name="Item 1">
            <a:extLst>
              <a:ext uri="{FF2B5EF4-FFF2-40B4-BE49-F238E27FC236}">
                <a16:creationId xmlns:a16="http://schemas.microsoft.com/office/drawing/2014/main" id="{6D3B5A7A-FA71-45F6-B598-E0C3B7283DFD}"/>
              </a:ext>
            </a:extLst>
          </p:cNvPr>
          <p:cNvSpPr>
            <a:spLocks noGrp="1"/>
          </p:cNvSpPr>
          <p:nvPr>
            <p:ph type="body" sz="quarter" idx="15" hasCustomPrompt="1"/>
          </p:nvPr>
        </p:nvSpPr>
        <p:spPr>
          <a:xfrm>
            <a:off x="543128" y="1628441"/>
            <a:ext cx="1138620" cy="885871"/>
          </a:xfrm>
          <a:prstGeom prst="rect">
            <a:avLst/>
          </a:prstGeom>
        </p:spPr>
        <p:txBody>
          <a:bodyPr anchor="ctr">
            <a:noAutofit/>
          </a:bodyPr>
          <a:lstStyle>
            <a:lvl1pPr marL="0" indent="0" algn="ctr">
              <a:buNone/>
              <a:defRPr sz="5400" b="1">
                <a:solidFill>
                  <a:srgbClr val="69ACE5"/>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49" name="Item 1 Title">
            <a:extLst>
              <a:ext uri="{FF2B5EF4-FFF2-40B4-BE49-F238E27FC236}">
                <a16:creationId xmlns:a16="http://schemas.microsoft.com/office/drawing/2014/main" id="{799131B7-F763-47D6-93E0-5165F0A51071}"/>
              </a:ext>
            </a:extLst>
          </p:cNvPr>
          <p:cNvSpPr>
            <a:spLocks noGrp="1"/>
          </p:cNvSpPr>
          <p:nvPr>
            <p:ph type="body" sz="quarter" idx="10"/>
          </p:nvPr>
        </p:nvSpPr>
        <p:spPr>
          <a:xfrm>
            <a:off x="1775507" y="1628442"/>
            <a:ext cx="2618125" cy="316948"/>
          </a:xfrm>
          <a:prstGeom prst="rect">
            <a:avLst/>
          </a:prstGeom>
        </p:spPr>
        <p:txBody>
          <a:bodyPr>
            <a:noAutofit/>
          </a:bodyPr>
          <a:lstStyle>
            <a:lvl1pPr marL="0" indent="0" algn="l">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50" name="Item 1 Text">
            <a:extLst>
              <a:ext uri="{FF2B5EF4-FFF2-40B4-BE49-F238E27FC236}">
                <a16:creationId xmlns:a16="http://schemas.microsoft.com/office/drawing/2014/main" id="{2D24E43C-2F40-4506-AF1F-B9C3166E889B}"/>
              </a:ext>
            </a:extLst>
          </p:cNvPr>
          <p:cNvSpPr>
            <a:spLocks noGrp="1"/>
          </p:cNvSpPr>
          <p:nvPr>
            <p:ph type="body" sz="quarter" idx="13"/>
          </p:nvPr>
        </p:nvSpPr>
        <p:spPr>
          <a:xfrm>
            <a:off x="1766298" y="2009131"/>
            <a:ext cx="2618125" cy="505183"/>
          </a:xfrm>
          <a:prstGeom prst="rect">
            <a:avLst/>
          </a:prstGeom>
        </p:spPr>
        <p:txBody>
          <a:bodyPr>
            <a:normAutofit/>
          </a:bodyPr>
          <a:lstStyle>
            <a:lvl1pPr marL="0" indent="0" algn="l">
              <a:buNone/>
              <a:defRPr sz="11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51" name="Item 2">
            <a:extLst>
              <a:ext uri="{FF2B5EF4-FFF2-40B4-BE49-F238E27FC236}">
                <a16:creationId xmlns:a16="http://schemas.microsoft.com/office/drawing/2014/main" id="{74774B04-A3DF-4AA9-9343-BB068D544B4E}"/>
              </a:ext>
            </a:extLst>
          </p:cNvPr>
          <p:cNvSpPr>
            <a:spLocks noGrp="1"/>
          </p:cNvSpPr>
          <p:nvPr>
            <p:ph type="body" sz="quarter" idx="16" hasCustomPrompt="1"/>
          </p:nvPr>
        </p:nvSpPr>
        <p:spPr>
          <a:xfrm>
            <a:off x="4750370" y="1623264"/>
            <a:ext cx="1138620" cy="891049"/>
          </a:xfrm>
          <a:prstGeom prst="rect">
            <a:avLst/>
          </a:prstGeom>
        </p:spPr>
        <p:txBody>
          <a:bodyPr anchor="ctr">
            <a:noAutofit/>
          </a:bodyPr>
          <a:lstStyle>
            <a:lvl1pPr marL="0" indent="0" algn="ctr">
              <a:buNone/>
              <a:defRPr sz="5400" b="1">
                <a:solidFill>
                  <a:srgbClr val="69ACE5"/>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52" name="Item 2 Title">
            <a:extLst>
              <a:ext uri="{FF2B5EF4-FFF2-40B4-BE49-F238E27FC236}">
                <a16:creationId xmlns:a16="http://schemas.microsoft.com/office/drawing/2014/main" id="{3531EBBF-C805-4E8A-9227-766EB6C3A8E5}"/>
              </a:ext>
            </a:extLst>
          </p:cNvPr>
          <p:cNvSpPr>
            <a:spLocks noGrp="1"/>
          </p:cNvSpPr>
          <p:nvPr>
            <p:ph type="body" sz="quarter" idx="17"/>
          </p:nvPr>
        </p:nvSpPr>
        <p:spPr>
          <a:xfrm>
            <a:off x="5982750" y="1623265"/>
            <a:ext cx="2618125" cy="316948"/>
          </a:xfrm>
          <a:prstGeom prst="rect">
            <a:avLst/>
          </a:prstGeom>
        </p:spPr>
        <p:txBody>
          <a:bodyPr>
            <a:noAutofit/>
          </a:bodyPr>
          <a:lstStyle>
            <a:lvl1pPr marL="0" indent="0" algn="l">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53" name="Item 2 Text">
            <a:extLst>
              <a:ext uri="{FF2B5EF4-FFF2-40B4-BE49-F238E27FC236}">
                <a16:creationId xmlns:a16="http://schemas.microsoft.com/office/drawing/2014/main" id="{D7BBE6EB-6807-4CBE-BB58-5B8D9321D0E2}"/>
              </a:ext>
            </a:extLst>
          </p:cNvPr>
          <p:cNvSpPr>
            <a:spLocks noGrp="1"/>
          </p:cNvSpPr>
          <p:nvPr>
            <p:ph type="body" sz="quarter" idx="18"/>
          </p:nvPr>
        </p:nvSpPr>
        <p:spPr>
          <a:xfrm>
            <a:off x="5973540" y="2003955"/>
            <a:ext cx="2618125" cy="510360"/>
          </a:xfrm>
          <a:prstGeom prst="rect">
            <a:avLst/>
          </a:prstGeom>
        </p:spPr>
        <p:txBody>
          <a:bodyPr>
            <a:normAutofit/>
          </a:bodyPr>
          <a:lstStyle>
            <a:lvl1pPr marL="0" indent="0" algn="l">
              <a:buNone/>
              <a:defRPr sz="11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57" name="Item 3">
            <a:extLst>
              <a:ext uri="{FF2B5EF4-FFF2-40B4-BE49-F238E27FC236}">
                <a16:creationId xmlns:a16="http://schemas.microsoft.com/office/drawing/2014/main" id="{38486228-4BB2-43AE-9377-DBADDC1303AC}"/>
              </a:ext>
            </a:extLst>
          </p:cNvPr>
          <p:cNvSpPr>
            <a:spLocks noGrp="1"/>
          </p:cNvSpPr>
          <p:nvPr>
            <p:ph type="body" sz="quarter" idx="22" hasCustomPrompt="1"/>
          </p:nvPr>
        </p:nvSpPr>
        <p:spPr>
          <a:xfrm>
            <a:off x="543128" y="2817420"/>
            <a:ext cx="1138620" cy="944953"/>
          </a:xfrm>
          <a:prstGeom prst="rect">
            <a:avLst/>
          </a:prstGeom>
        </p:spPr>
        <p:txBody>
          <a:bodyPr anchor="ctr">
            <a:noAutofit/>
          </a:bodyPr>
          <a:lstStyle>
            <a:lvl1pPr marL="0" indent="0" algn="ctr">
              <a:buNone/>
              <a:defRPr sz="5400" b="1">
                <a:solidFill>
                  <a:srgbClr val="69ACE5"/>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58" name="Item 3 Title">
            <a:extLst>
              <a:ext uri="{FF2B5EF4-FFF2-40B4-BE49-F238E27FC236}">
                <a16:creationId xmlns:a16="http://schemas.microsoft.com/office/drawing/2014/main" id="{8692B854-CADA-4E07-8BD7-69FFD6673561}"/>
              </a:ext>
            </a:extLst>
          </p:cNvPr>
          <p:cNvSpPr>
            <a:spLocks noGrp="1"/>
          </p:cNvSpPr>
          <p:nvPr>
            <p:ph type="body" sz="quarter" idx="23"/>
          </p:nvPr>
        </p:nvSpPr>
        <p:spPr>
          <a:xfrm>
            <a:off x="1775507" y="2817420"/>
            <a:ext cx="2618125" cy="316948"/>
          </a:xfrm>
          <a:prstGeom prst="rect">
            <a:avLst/>
          </a:prstGeom>
        </p:spPr>
        <p:txBody>
          <a:bodyPr>
            <a:noAutofit/>
          </a:bodyPr>
          <a:lstStyle>
            <a:lvl1pPr marL="0" indent="0" algn="l">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59" name="Item 3 Text">
            <a:extLst>
              <a:ext uri="{FF2B5EF4-FFF2-40B4-BE49-F238E27FC236}">
                <a16:creationId xmlns:a16="http://schemas.microsoft.com/office/drawing/2014/main" id="{F27699BB-0AEC-44C1-B1CC-D3562D17AD67}"/>
              </a:ext>
            </a:extLst>
          </p:cNvPr>
          <p:cNvSpPr>
            <a:spLocks noGrp="1"/>
          </p:cNvSpPr>
          <p:nvPr>
            <p:ph type="body" sz="quarter" idx="24"/>
          </p:nvPr>
        </p:nvSpPr>
        <p:spPr>
          <a:xfrm>
            <a:off x="1766298" y="3198109"/>
            <a:ext cx="2618125" cy="564265"/>
          </a:xfrm>
          <a:prstGeom prst="rect">
            <a:avLst/>
          </a:prstGeom>
        </p:spPr>
        <p:txBody>
          <a:bodyPr>
            <a:normAutofit/>
          </a:bodyPr>
          <a:lstStyle>
            <a:lvl1pPr marL="0" indent="0" algn="l">
              <a:buNone/>
              <a:defRPr sz="11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54" name="Item 4">
            <a:extLst>
              <a:ext uri="{FF2B5EF4-FFF2-40B4-BE49-F238E27FC236}">
                <a16:creationId xmlns:a16="http://schemas.microsoft.com/office/drawing/2014/main" id="{810A168E-980B-4151-B586-F2239D937E87}"/>
              </a:ext>
            </a:extLst>
          </p:cNvPr>
          <p:cNvSpPr>
            <a:spLocks noGrp="1"/>
          </p:cNvSpPr>
          <p:nvPr>
            <p:ph type="body" sz="quarter" idx="19" hasCustomPrompt="1"/>
          </p:nvPr>
        </p:nvSpPr>
        <p:spPr>
          <a:xfrm>
            <a:off x="4750370" y="2817421"/>
            <a:ext cx="1138620" cy="944952"/>
          </a:xfrm>
          <a:prstGeom prst="rect">
            <a:avLst/>
          </a:prstGeom>
        </p:spPr>
        <p:txBody>
          <a:bodyPr anchor="ctr">
            <a:noAutofit/>
          </a:bodyPr>
          <a:lstStyle>
            <a:lvl1pPr marL="0" indent="0" algn="ctr">
              <a:buNone/>
              <a:defRPr sz="5400" b="1">
                <a:solidFill>
                  <a:srgbClr val="69ACE5"/>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55" name="Item 4 Title">
            <a:extLst>
              <a:ext uri="{FF2B5EF4-FFF2-40B4-BE49-F238E27FC236}">
                <a16:creationId xmlns:a16="http://schemas.microsoft.com/office/drawing/2014/main" id="{DDC595D8-EB71-43C5-84CE-CE8AB97F4AED}"/>
              </a:ext>
            </a:extLst>
          </p:cNvPr>
          <p:cNvSpPr>
            <a:spLocks noGrp="1"/>
          </p:cNvSpPr>
          <p:nvPr>
            <p:ph type="body" sz="quarter" idx="20"/>
          </p:nvPr>
        </p:nvSpPr>
        <p:spPr>
          <a:xfrm>
            <a:off x="5982750" y="2817420"/>
            <a:ext cx="2618125" cy="316948"/>
          </a:xfrm>
          <a:prstGeom prst="rect">
            <a:avLst/>
          </a:prstGeom>
        </p:spPr>
        <p:txBody>
          <a:bodyPr>
            <a:noAutofit/>
          </a:bodyPr>
          <a:lstStyle>
            <a:lvl1pPr marL="0" indent="0" algn="l">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56" name="Item 4 Text">
            <a:extLst>
              <a:ext uri="{FF2B5EF4-FFF2-40B4-BE49-F238E27FC236}">
                <a16:creationId xmlns:a16="http://schemas.microsoft.com/office/drawing/2014/main" id="{A79F3471-2DC3-4DFD-93E8-16AB2BF1B5C6}"/>
              </a:ext>
            </a:extLst>
          </p:cNvPr>
          <p:cNvSpPr>
            <a:spLocks noGrp="1"/>
          </p:cNvSpPr>
          <p:nvPr>
            <p:ph type="body" sz="quarter" idx="21"/>
          </p:nvPr>
        </p:nvSpPr>
        <p:spPr>
          <a:xfrm>
            <a:off x="5973540" y="3198110"/>
            <a:ext cx="2618125" cy="564264"/>
          </a:xfrm>
          <a:prstGeom prst="rect">
            <a:avLst/>
          </a:prstGeom>
        </p:spPr>
        <p:txBody>
          <a:bodyPr>
            <a:normAutofit/>
          </a:bodyPr>
          <a:lstStyle>
            <a:lvl1pPr marL="0" indent="0" algn="l">
              <a:buNone/>
              <a:defRPr sz="11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19" name="Page Number">
            <a:extLst>
              <a:ext uri="{FF2B5EF4-FFF2-40B4-BE49-F238E27FC236}">
                <a16:creationId xmlns:a16="http://schemas.microsoft.com/office/drawing/2014/main" id="{B2B5D48A-DCAA-4355-8D13-9B74715A0CF6}"/>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21" name="WSE logo">
            <a:extLst>
              <a:ext uri="{FF2B5EF4-FFF2-40B4-BE49-F238E27FC236}">
                <a16:creationId xmlns:a16="http://schemas.microsoft.com/office/drawing/2014/main" id="{C83FCD4E-D545-4E7C-8444-5C2049042CF3}"/>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746005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Items - Cycle">
    <p:spTree>
      <p:nvGrpSpPr>
        <p:cNvPr id="1" name=""/>
        <p:cNvGrpSpPr/>
        <p:nvPr/>
      </p:nvGrpSpPr>
      <p:grpSpPr>
        <a:xfrm>
          <a:off x="0" y="0"/>
          <a:ext cx="0" cy="0"/>
          <a:chOff x="0" y="0"/>
          <a:chExt cx="0" cy="0"/>
        </a:xfrm>
      </p:grpSpPr>
      <p:sp>
        <p:nvSpPr>
          <p:cNvPr id="35" name="Title">
            <a:extLst>
              <a:ext uri="{FF2B5EF4-FFF2-40B4-BE49-F238E27FC236}">
                <a16:creationId xmlns:a16="http://schemas.microsoft.com/office/drawing/2014/main" id="{7E539BF3-9B27-418B-9CEE-4FF35DD5CE56}"/>
              </a:ext>
            </a:extLst>
          </p:cNvPr>
          <p:cNvSpPr>
            <a:spLocks noGrp="1"/>
          </p:cNvSpPr>
          <p:nvPr>
            <p:ph type="title" hasCustomPrompt="1"/>
          </p:nvPr>
        </p:nvSpPr>
        <p:spPr>
          <a:xfrm>
            <a:off x="533919" y="150669"/>
            <a:ext cx="8085415" cy="813991"/>
          </a:xfrm>
          <a:prstGeom prst="rect">
            <a:avLst/>
          </a:prstGeom>
        </p:spPr>
        <p:txBody>
          <a:bodyPr anchor="b"/>
          <a:lstStyle>
            <a:lvl1pPr>
              <a:defRPr sz="3000" b="1">
                <a:solidFill>
                  <a:schemeClr val="tx2"/>
                </a:solidFill>
              </a:defRPr>
            </a:lvl1pPr>
          </a:lstStyle>
          <a:p>
            <a:r>
              <a:rPr lang="en-US" dirty="0"/>
              <a:t>Click to add title</a:t>
            </a:r>
          </a:p>
        </p:txBody>
      </p:sp>
      <p:sp>
        <p:nvSpPr>
          <p:cNvPr id="39" name="Rectangle 38">
            <a:extLst>
              <a:ext uri="{FF2B5EF4-FFF2-40B4-BE49-F238E27FC236}">
                <a16:creationId xmlns:a16="http://schemas.microsoft.com/office/drawing/2014/main" id="{419C6D85-6054-4333-A45C-6D56E5C8FC09}"/>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Oval 7">
            <a:extLst>
              <a:ext uri="{FF2B5EF4-FFF2-40B4-BE49-F238E27FC236}">
                <a16:creationId xmlns:a16="http://schemas.microsoft.com/office/drawing/2014/main" id="{CCCF60EE-1BED-491D-B9BA-8143FCFB72EA}"/>
              </a:ext>
              <a:ext uri="{C183D7F6-B498-43B3-948B-1728B52AA6E4}">
                <adec:decorative xmlns:adec="http://schemas.microsoft.com/office/drawing/2017/decorative" val="1"/>
              </a:ext>
            </a:extLst>
          </p:cNvPr>
          <p:cNvSpPr/>
          <p:nvPr/>
        </p:nvSpPr>
        <p:spPr>
          <a:xfrm>
            <a:off x="3200400" y="1529177"/>
            <a:ext cx="2743200" cy="2743200"/>
          </a:xfrm>
          <a:prstGeom prst="ellipse">
            <a:avLst/>
          </a:prstGeom>
          <a:solidFill>
            <a:schemeClr val="bg1"/>
          </a:solidFill>
          <a:ln w="381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uk-UA" sz="1013">
              <a:solidFill>
                <a:srgbClr val="F2F2F5"/>
              </a:solidFill>
              <a:latin typeface="Roboto"/>
            </a:endParaRPr>
          </a:p>
        </p:txBody>
      </p:sp>
      <p:sp>
        <p:nvSpPr>
          <p:cNvPr id="15" name="Oval 3">
            <a:extLst>
              <a:ext uri="{FF2B5EF4-FFF2-40B4-BE49-F238E27FC236}">
                <a16:creationId xmlns:a16="http://schemas.microsoft.com/office/drawing/2014/main" id="{D820D5E2-D70E-40F8-996C-E42A9E0564EF}"/>
              </a:ext>
              <a:ext uri="{C183D7F6-B498-43B3-948B-1728B52AA6E4}">
                <adec:decorative xmlns:adec="http://schemas.microsoft.com/office/drawing/2017/decorative" val="1"/>
              </a:ext>
            </a:extLst>
          </p:cNvPr>
          <p:cNvSpPr/>
          <p:nvPr/>
        </p:nvSpPr>
        <p:spPr>
          <a:xfrm>
            <a:off x="3200400" y="1529177"/>
            <a:ext cx="914400" cy="914400"/>
          </a:xfrm>
          <a:prstGeom prst="ellipse">
            <a:avLst/>
          </a:prstGeom>
          <a:solidFill>
            <a:schemeClr val="bg1"/>
          </a:solidFill>
          <a:ln w="38100">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uk-UA" sz="3000" b="1" dirty="0">
              <a:solidFill>
                <a:srgbClr val="69ACE5"/>
              </a:solidFill>
              <a:latin typeface="Tahoma" panose="020B0604030504040204" pitchFamily="34" charset="0"/>
              <a:ea typeface="Tahoma" panose="020B0604030504040204" pitchFamily="34" charset="0"/>
              <a:cs typeface="Tahoma" panose="020B0604030504040204" pitchFamily="34" charset="0"/>
            </a:endParaRPr>
          </a:p>
        </p:txBody>
      </p:sp>
      <p:sp>
        <p:nvSpPr>
          <p:cNvPr id="16" name="Oval 3">
            <a:extLst>
              <a:ext uri="{FF2B5EF4-FFF2-40B4-BE49-F238E27FC236}">
                <a16:creationId xmlns:a16="http://schemas.microsoft.com/office/drawing/2014/main" id="{915D9C8A-79D6-45FE-A769-F81341B6A4A6}"/>
              </a:ext>
              <a:ext uri="{C183D7F6-B498-43B3-948B-1728B52AA6E4}">
                <adec:decorative xmlns:adec="http://schemas.microsoft.com/office/drawing/2017/decorative" val="1"/>
              </a:ext>
            </a:extLst>
          </p:cNvPr>
          <p:cNvSpPr/>
          <p:nvPr/>
        </p:nvSpPr>
        <p:spPr>
          <a:xfrm>
            <a:off x="5029200" y="1529177"/>
            <a:ext cx="914400" cy="914400"/>
          </a:xfrm>
          <a:prstGeom prst="ellipse">
            <a:avLst/>
          </a:prstGeom>
          <a:solidFill>
            <a:schemeClr val="bg1"/>
          </a:solidFill>
          <a:ln w="38100">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35"/>
            <a:endParaRPr lang="uk-UA" sz="3000" b="1" dirty="0">
              <a:solidFill>
                <a:srgbClr val="092C74"/>
              </a:solidFill>
              <a:latin typeface="Tahoma" panose="020B0604030504040204" pitchFamily="34" charset="0"/>
              <a:ea typeface="Tahoma" panose="020B0604030504040204" pitchFamily="34" charset="0"/>
              <a:cs typeface="Tahoma" panose="020B0604030504040204" pitchFamily="34" charset="0"/>
            </a:endParaRPr>
          </a:p>
        </p:txBody>
      </p:sp>
      <p:sp>
        <p:nvSpPr>
          <p:cNvPr id="17" name="Oval 3">
            <a:extLst>
              <a:ext uri="{FF2B5EF4-FFF2-40B4-BE49-F238E27FC236}">
                <a16:creationId xmlns:a16="http://schemas.microsoft.com/office/drawing/2014/main" id="{C18A0C12-944E-4AFB-AA08-F2D684A8DC8B}"/>
              </a:ext>
              <a:ext uri="{C183D7F6-B498-43B3-948B-1728B52AA6E4}">
                <adec:decorative xmlns:adec="http://schemas.microsoft.com/office/drawing/2017/decorative" val="1"/>
              </a:ext>
            </a:extLst>
          </p:cNvPr>
          <p:cNvSpPr/>
          <p:nvPr/>
        </p:nvSpPr>
        <p:spPr>
          <a:xfrm>
            <a:off x="5029200" y="3339511"/>
            <a:ext cx="914400" cy="914400"/>
          </a:xfrm>
          <a:prstGeom prst="ellipse">
            <a:avLst/>
          </a:prstGeom>
          <a:solidFill>
            <a:schemeClr val="bg1"/>
          </a:solidFill>
          <a:ln w="38100">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35"/>
            <a:endParaRPr lang="uk-UA" sz="3000" b="1" dirty="0">
              <a:solidFill>
                <a:srgbClr val="69ACE5"/>
              </a:solidFill>
              <a:latin typeface="Tahoma" panose="020B0604030504040204" pitchFamily="34" charset="0"/>
              <a:ea typeface="Tahoma" panose="020B0604030504040204" pitchFamily="34" charset="0"/>
              <a:cs typeface="Tahoma" panose="020B0604030504040204" pitchFamily="34" charset="0"/>
            </a:endParaRPr>
          </a:p>
        </p:txBody>
      </p:sp>
      <p:sp>
        <p:nvSpPr>
          <p:cNvPr id="18" name="Oval 3">
            <a:extLst>
              <a:ext uri="{FF2B5EF4-FFF2-40B4-BE49-F238E27FC236}">
                <a16:creationId xmlns:a16="http://schemas.microsoft.com/office/drawing/2014/main" id="{54B1F908-AE10-43AA-BBC9-E54F6EB09892}"/>
              </a:ext>
              <a:ext uri="{C183D7F6-B498-43B3-948B-1728B52AA6E4}">
                <adec:decorative xmlns:adec="http://schemas.microsoft.com/office/drawing/2017/decorative" val="1"/>
              </a:ext>
            </a:extLst>
          </p:cNvPr>
          <p:cNvSpPr/>
          <p:nvPr/>
        </p:nvSpPr>
        <p:spPr>
          <a:xfrm>
            <a:off x="3200400" y="3339511"/>
            <a:ext cx="914400" cy="914400"/>
          </a:xfrm>
          <a:prstGeom prst="ellipse">
            <a:avLst/>
          </a:prstGeom>
          <a:solidFill>
            <a:schemeClr val="bg1"/>
          </a:solidFill>
          <a:ln w="38100">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35"/>
            <a:endParaRPr lang="uk-UA" sz="3000" b="1" dirty="0">
              <a:solidFill>
                <a:srgbClr val="092C74"/>
              </a:solidFill>
              <a:latin typeface="Tahoma" panose="020B0604030504040204" pitchFamily="34" charset="0"/>
              <a:ea typeface="Tahoma" panose="020B0604030504040204" pitchFamily="34" charset="0"/>
              <a:cs typeface="Tahoma" panose="020B0604030504040204" pitchFamily="34" charset="0"/>
            </a:endParaRPr>
          </a:p>
        </p:txBody>
      </p:sp>
      <p:sp>
        <p:nvSpPr>
          <p:cNvPr id="23" name="Item 1">
            <a:extLst>
              <a:ext uri="{FF2B5EF4-FFF2-40B4-BE49-F238E27FC236}">
                <a16:creationId xmlns:a16="http://schemas.microsoft.com/office/drawing/2014/main" id="{0B4A9D69-7C61-4078-8FE1-B23B404AC63F}"/>
              </a:ext>
            </a:extLst>
          </p:cNvPr>
          <p:cNvSpPr>
            <a:spLocks noGrp="1"/>
          </p:cNvSpPr>
          <p:nvPr>
            <p:ph type="body" sz="quarter" idx="15" hasCustomPrompt="1"/>
          </p:nvPr>
        </p:nvSpPr>
        <p:spPr>
          <a:xfrm>
            <a:off x="3200399" y="1770465"/>
            <a:ext cx="914401" cy="431825"/>
          </a:xfrm>
          <a:prstGeom prst="rect">
            <a:avLst/>
          </a:prstGeom>
        </p:spPr>
        <p:txBody>
          <a:bodyPr>
            <a:noAutofit/>
          </a:bodyPr>
          <a:lstStyle>
            <a:lvl1pPr marL="0" indent="0" algn="ctr">
              <a:buNone/>
              <a:defRPr sz="3000" b="1">
                <a:solidFill>
                  <a:srgbClr val="69ACE5"/>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dirty="0"/>
              <a:t>00</a:t>
            </a:r>
          </a:p>
        </p:txBody>
      </p:sp>
      <p:sp>
        <p:nvSpPr>
          <p:cNvPr id="31" name="Item 1 Title">
            <a:extLst>
              <a:ext uri="{FF2B5EF4-FFF2-40B4-BE49-F238E27FC236}">
                <a16:creationId xmlns:a16="http://schemas.microsoft.com/office/drawing/2014/main" id="{C0436A26-D262-436C-8C61-BA2F8775F770}"/>
              </a:ext>
            </a:extLst>
          </p:cNvPr>
          <p:cNvSpPr>
            <a:spLocks noGrp="1"/>
          </p:cNvSpPr>
          <p:nvPr>
            <p:ph type="body" sz="quarter" idx="23"/>
          </p:nvPr>
        </p:nvSpPr>
        <p:spPr>
          <a:xfrm>
            <a:off x="533919" y="1511739"/>
            <a:ext cx="2286246" cy="316948"/>
          </a:xfrm>
          <a:prstGeom prst="rect">
            <a:avLst/>
          </a:prstGeom>
        </p:spPr>
        <p:txBody>
          <a:bodyPr>
            <a:noAutofit/>
          </a:bodyPr>
          <a:lstStyle>
            <a:lvl1pPr marL="0" indent="0" algn="r">
              <a:buNone/>
              <a:defRPr sz="2000" b="1">
                <a:solidFill>
                  <a:srgbClr val="69ACE5"/>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a:t>
            </a:r>
          </a:p>
        </p:txBody>
      </p:sp>
      <p:sp>
        <p:nvSpPr>
          <p:cNvPr id="32" name="Item 1 Text">
            <a:extLst>
              <a:ext uri="{FF2B5EF4-FFF2-40B4-BE49-F238E27FC236}">
                <a16:creationId xmlns:a16="http://schemas.microsoft.com/office/drawing/2014/main" id="{C7E732B7-944F-455D-BC24-3A11D5A0F6EA}"/>
              </a:ext>
            </a:extLst>
          </p:cNvPr>
          <p:cNvSpPr>
            <a:spLocks noGrp="1"/>
          </p:cNvSpPr>
          <p:nvPr>
            <p:ph type="body" sz="quarter" idx="24"/>
          </p:nvPr>
        </p:nvSpPr>
        <p:spPr>
          <a:xfrm>
            <a:off x="533919" y="1892429"/>
            <a:ext cx="2286246" cy="551147"/>
          </a:xfrm>
          <a:prstGeom prst="rect">
            <a:avLst/>
          </a:prstGeom>
        </p:spPr>
        <p:txBody>
          <a:bodyPr>
            <a:normAutofit/>
          </a:bodyPr>
          <a:lstStyle>
            <a:lvl1pPr marL="0" indent="0" algn="r">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a:t>
            </a:r>
          </a:p>
        </p:txBody>
      </p:sp>
      <p:sp>
        <p:nvSpPr>
          <p:cNvPr id="24" name="Item 2">
            <a:extLst>
              <a:ext uri="{FF2B5EF4-FFF2-40B4-BE49-F238E27FC236}">
                <a16:creationId xmlns:a16="http://schemas.microsoft.com/office/drawing/2014/main" id="{5CBD3746-18D1-47D5-987D-E36BEF9A659D}"/>
              </a:ext>
            </a:extLst>
          </p:cNvPr>
          <p:cNvSpPr>
            <a:spLocks noGrp="1"/>
          </p:cNvSpPr>
          <p:nvPr>
            <p:ph type="body" sz="quarter" idx="16" hasCustomPrompt="1"/>
          </p:nvPr>
        </p:nvSpPr>
        <p:spPr>
          <a:xfrm>
            <a:off x="5029200" y="1770465"/>
            <a:ext cx="914401" cy="431825"/>
          </a:xfrm>
          <a:prstGeom prst="rect">
            <a:avLst/>
          </a:prstGeom>
        </p:spPr>
        <p:txBody>
          <a:bodyPr>
            <a:noAutofit/>
          </a:bodyPr>
          <a:lstStyle>
            <a:lvl1pPr marL="0" indent="0" algn="ctr">
              <a:buNone/>
              <a:defRPr sz="3000" b="1">
                <a:solidFill>
                  <a:srgbClr val="092C74"/>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dirty="0"/>
              <a:t>00</a:t>
            </a:r>
          </a:p>
        </p:txBody>
      </p:sp>
      <p:sp>
        <p:nvSpPr>
          <p:cNvPr id="27" name="Item 2 Title">
            <a:extLst>
              <a:ext uri="{FF2B5EF4-FFF2-40B4-BE49-F238E27FC236}">
                <a16:creationId xmlns:a16="http://schemas.microsoft.com/office/drawing/2014/main" id="{0CB2F2DC-96B3-4884-B03D-70BF73AC29B2}"/>
              </a:ext>
            </a:extLst>
          </p:cNvPr>
          <p:cNvSpPr>
            <a:spLocks noGrp="1"/>
          </p:cNvSpPr>
          <p:nvPr>
            <p:ph type="body" sz="quarter" idx="19"/>
          </p:nvPr>
        </p:nvSpPr>
        <p:spPr>
          <a:xfrm>
            <a:off x="6333089" y="1511740"/>
            <a:ext cx="2286246" cy="316948"/>
          </a:xfrm>
          <a:prstGeom prst="rect">
            <a:avLst/>
          </a:prstGeom>
        </p:spPr>
        <p:txBody>
          <a:bodyPr>
            <a:noAutofit/>
          </a:bodyPr>
          <a:lstStyle>
            <a:lvl1pPr marL="0" indent="0" algn="l">
              <a:buNone/>
              <a:defRPr sz="20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a:t>
            </a:r>
          </a:p>
        </p:txBody>
      </p:sp>
      <p:sp>
        <p:nvSpPr>
          <p:cNvPr id="28" name="Item 2 Text">
            <a:extLst>
              <a:ext uri="{FF2B5EF4-FFF2-40B4-BE49-F238E27FC236}">
                <a16:creationId xmlns:a16="http://schemas.microsoft.com/office/drawing/2014/main" id="{2E5E5FDF-1722-441B-A1BB-5F9859FCCDC6}"/>
              </a:ext>
            </a:extLst>
          </p:cNvPr>
          <p:cNvSpPr>
            <a:spLocks noGrp="1"/>
          </p:cNvSpPr>
          <p:nvPr>
            <p:ph type="body" sz="quarter" idx="20"/>
          </p:nvPr>
        </p:nvSpPr>
        <p:spPr>
          <a:xfrm>
            <a:off x="6333089" y="1892430"/>
            <a:ext cx="2286246" cy="551147"/>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a:t>
            </a:r>
          </a:p>
        </p:txBody>
      </p:sp>
      <p:sp>
        <p:nvSpPr>
          <p:cNvPr id="25" name="Item 3">
            <a:extLst>
              <a:ext uri="{FF2B5EF4-FFF2-40B4-BE49-F238E27FC236}">
                <a16:creationId xmlns:a16="http://schemas.microsoft.com/office/drawing/2014/main" id="{56842972-1C06-42FE-85E3-B7FBE5A02AB3}"/>
              </a:ext>
            </a:extLst>
          </p:cNvPr>
          <p:cNvSpPr>
            <a:spLocks noGrp="1"/>
          </p:cNvSpPr>
          <p:nvPr>
            <p:ph type="body" sz="quarter" idx="17" hasCustomPrompt="1"/>
          </p:nvPr>
        </p:nvSpPr>
        <p:spPr>
          <a:xfrm>
            <a:off x="5029200" y="3580798"/>
            <a:ext cx="914401" cy="431825"/>
          </a:xfrm>
          <a:prstGeom prst="rect">
            <a:avLst/>
          </a:prstGeom>
        </p:spPr>
        <p:txBody>
          <a:bodyPr>
            <a:noAutofit/>
          </a:bodyPr>
          <a:lstStyle>
            <a:lvl1pPr marL="0" indent="0" algn="ctr">
              <a:buNone/>
              <a:defRPr sz="3000" b="1">
                <a:solidFill>
                  <a:srgbClr val="69ACE5"/>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dirty="0"/>
              <a:t>00</a:t>
            </a:r>
          </a:p>
        </p:txBody>
      </p:sp>
      <p:sp>
        <p:nvSpPr>
          <p:cNvPr id="29" name="Item 3 Title">
            <a:extLst>
              <a:ext uri="{FF2B5EF4-FFF2-40B4-BE49-F238E27FC236}">
                <a16:creationId xmlns:a16="http://schemas.microsoft.com/office/drawing/2014/main" id="{95264F1E-DEC9-41B7-93B3-E9C4B85C4C67}"/>
              </a:ext>
            </a:extLst>
          </p:cNvPr>
          <p:cNvSpPr>
            <a:spLocks noGrp="1"/>
          </p:cNvSpPr>
          <p:nvPr>
            <p:ph type="body" sz="quarter" idx="21"/>
          </p:nvPr>
        </p:nvSpPr>
        <p:spPr>
          <a:xfrm>
            <a:off x="6333089" y="3329509"/>
            <a:ext cx="2286246" cy="316948"/>
          </a:xfrm>
          <a:prstGeom prst="rect">
            <a:avLst/>
          </a:prstGeom>
        </p:spPr>
        <p:txBody>
          <a:bodyPr>
            <a:noAutofit/>
          </a:bodyPr>
          <a:lstStyle>
            <a:lvl1pPr marL="0" indent="0" algn="l">
              <a:buNone/>
              <a:defRPr sz="2000" b="1">
                <a:solidFill>
                  <a:srgbClr val="69ACE5"/>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a:t>
            </a:r>
          </a:p>
        </p:txBody>
      </p:sp>
      <p:sp>
        <p:nvSpPr>
          <p:cNvPr id="30" name="Item 3 Text">
            <a:extLst>
              <a:ext uri="{FF2B5EF4-FFF2-40B4-BE49-F238E27FC236}">
                <a16:creationId xmlns:a16="http://schemas.microsoft.com/office/drawing/2014/main" id="{0AEC987B-A3A3-4497-9D60-7BD66C351640}"/>
              </a:ext>
            </a:extLst>
          </p:cNvPr>
          <p:cNvSpPr>
            <a:spLocks noGrp="1"/>
          </p:cNvSpPr>
          <p:nvPr>
            <p:ph type="body" sz="quarter" idx="22"/>
          </p:nvPr>
        </p:nvSpPr>
        <p:spPr>
          <a:xfrm>
            <a:off x="6333089" y="3710199"/>
            <a:ext cx="2286246" cy="551147"/>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a:t>
            </a:r>
          </a:p>
        </p:txBody>
      </p:sp>
      <p:sp>
        <p:nvSpPr>
          <p:cNvPr id="26" name="Item 4">
            <a:extLst>
              <a:ext uri="{FF2B5EF4-FFF2-40B4-BE49-F238E27FC236}">
                <a16:creationId xmlns:a16="http://schemas.microsoft.com/office/drawing/2014/main" id="{D5780A37-62F6-43AD-AFF9-5BA34D600318}"/>
              </a:ext>
            </a:extLst>
          </p:cNvPr>
          <p:cNvSpPr>
            <a:spLocks noGrp="1"/>
          </p:cNvSpPr>
          <p:nvPr>
            <p:ph type="body" sz="quarter" idx="18" hasCustomPrompt="1"/>
          </p:nvPr>
        </p:nvSpPr>
        <p:spPr>
          <a:xfrm>
            <a:off x="3200399" y="3580798"/>
            <a:ext cx="914401" cy="431825"/>
          </a:xfrm>
          <a:prstGeom prst="rect">
            <a:avLst/>
          </a:prstGeom>
        </p:spPr>
        <p:txBody>
          <a:bodyPr>
            <a:noAutofit/>
          </a:bodyPr>
          <a:lstStyle>
            <a:lvl1pPr marL="0" indent="0" algn="ctr">
              <a:buNone/>
              <a:defRPr sz="3000" b="1">
                <a:solidFill>
                  <a:srgbClr val="092C74"/>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dirty="0"/>
              <a:t>00</a:t>
            </a:r>
          </a:p>
        </p:txBody>
      </p:sp>
      <p:sp>
        <p:nvSpPr>
          <p:cNvPr id="33" name="Item 4 Title">
            <a:extLst>
              <a:ext uri="{FF2B5EF4-FFF2-40B4-BE49-F238E27FC236}">
                <a16:creationId xmlns:a16="http://schemas.microsoft.com/office/drawing/2014/main" id="{6AB04380-4CBA-4305-9BED-012A97108EE7}"/>
              </a:ext>
            </a:extLst>
          </p:cNvPr>
          <p:cNvSpPr>
            <a:spLocks noGrp="1"/>
          </p:cNvSpPr>
          <p:nvPr>
            <p:ph type="body" sz="quarter" idx="25"/>
          </p:nvPr>
        </p:nvSpPr>
        <p:spPr>
          <a:xfrm>
            <a:off x="533919" y="3329509"/>
            <a:ext cx="2286246" cy="316948"/>
          </a:xfrm>
          <a:prstGeom prst="rect">
            <a:avLst/>
          </a:prstGeom>
        </p:spPr>
        <p:txBody>
          <a:bodyPr>
            <a:noAutofit/>
          </a:bodyPr>
          <a:lstStyle>
            <a:lvl1pPr marL="0" indent="0" algn="r">
              <a:buNone/>
              <a:defRPr sz="20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a:t>
            </a:r>
          </a:p>
        </p:txBody>
      </p:sp>
      <p:sp>
        <p:nvSpPr>
          <p:cNvPr id="34" name="Item 4 Text">
            <a:extLst>
              <a:ext uri="{FF2B5EF4-FFF2-40B4-BE49-F238E27FC236}">
                <a16:creationId xmlns:a16="http://schemas.microsoft.com/office/drawing/2014/main" id="{D395DBD5-7C77-4F82-9C58-E1B8D4A9E475}"/>
              </a:ext>
            </a:extLst>
          </p:cNvPr>
          <p:cNvSpPr>
            <a:spLocks noGrp="1"/>
          </p:cNvSpPr>
          <p:nvPr>
            <p:ph type="body" sz="quarter" idx="26"/>
          </p:nvPr>
        </p:nvSpPr>
        <p:spPr>
          <a:xfrm>
            <a:off x="533919" y="3710199"/>
            <a:ext cx="2286246" cy="551147"/>
          </a:xfrm>
          <a:prstGeom prst="rect">
            <a:avLst/>
          </a:prstGeom>
        </p:spPr>
        <p:txBody>
          <a:bodyPr>
            <a:normAutofit/>
          </a:bodyPr>
          <a:lstStyle>
            <a:lvl1pPr marL="0" indent="0" algn="r">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a:t>
            </a:r>
          </a:p>
        </p:txBody>
      </p:sp>
      <p:sp>
        <p:nvSpPr>
          <p:cNvPr id="37" name="Page Number">
            <a:extLst>
              <a:ext uri="{FF2B5EF4-FFF2-40B4-BE49-F238E27FC236}">
                <a16:creationId xmlns:a16="http://schemas.microsoft.com/office/drawing/2014/main" id="{337385C6-202F-425F-831F-B84FAA6ED347}"/>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38" name="WSE logo">
            <a:extLst>
              <a:ext uri="{FF2B5EF4-FFF2-40B4-BE49-F238E27FC236}">
                <a16:creationId xmlns:a16="http://schemas.microsoft.com/office/drawing/2014/main" id="{933E971C-40DA-474D-96B8-B83B54C0B60C}"/>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9195916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fographic and Text">
    <p:spTree>
      <p:nvGrpSpPr>
        <p:cNvPr id="1" name=""/>
        <p:cNvGrpSpPr/>
        <p:nvPr/>
      </p:nvGrpSpPr>
      <p:grpSpPr>
        <a:xfrm>
          <a:off x="0" y="0"/>
          <a:ext cx="0" cy="0"/>
          <a:chOff x="0" y="0"/>
          <a:chExt cx="0" cy="0"/>
        </a:xfrm>
      </p:grpSpPr>
      <p:sp>
        <p:nvSpPr>
          <p:cNvPr id="19" name="Title">
            <a:extLst>
              <a:ext uri="{FF2B5EF4-FFF2-40B4-BE49-F238E27FC236}">
                <a16:creationId xmlns:a16="http://schemas.microsoft.com/office/drawing/2014/main" id="{9A560EA5-1934-452F-B7DA-9D16BD1F8760}"/>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4" name="Rectangle 26">
            <a:extLst>
              <a:ext uri="{FF2B5EF4-FFF2-40B4-BE49-F238E27FC236}">
                <a16:creationId xmlns:a16="http://schemas.microsoft.com/office/drawing/2014/main" id="{ADC3E0FB-FCB4-4F19-88D7-CB30CFF050D5}"/>
              </a:ext>
              <a:ext uri="{C183D7F6-B498-43B3-948B-1728B52AA6E4}">
                <adec:decorative xmlns:adec="http://schemas.microsoft.com/office/drawing/2017/decorative" val="1"/>
              </a:ext>
            </a:extLst>
          </p:cNvPr>
          <p:cNvSpPr/>
          <p:nvPr/>
        </p:nvSpPr>
        <p:spPr>
          <a:xfrm>
            <a:off x="532982" y="2402483"/>
            <a:ext cx="2770963" cy="1771489"/>
          </a:xfrm>
          <a:custGeom>
            <a:avLst/>
            <a:gdLst>
              <a:gd name="connsiteX0" fmla="*/ 0 w 4355417"/>
              <a:gd name="connsiteY0" fmla="*/ 0 h 1790700"/>
              <a:gd name="connsiteX1" fmla="*/ 4355417 w 4355417"/>
              <a:gd name="connsiteY1" fmla="*/ 0 h 1790700"/>
              <a:gd name="connsiteX2" fmla="*/ 4355417 w 4355417"/>
              <a:gd name="connsiteY2" fmla="*/ 1790700 h 1790700"/>
              <a:gd name="connsiteX3" fmla="*/ 0 w 4355417"/>
              <a:gd name="connsiteY3" fmla="*/ 1790700 h 1790700"/>
              <a:gd name="connsiteX4" fmla="*/ 0 w 4355417"/>
              <a:gd name="connsiteY4" fmla="*/ 0 h 1790700"/>
              <a:gd name="connsiteX0" fmla="*/ 0 w 4831667"/>
              <a:gd name="connsiteY0" fmla="*/ 914400 h 1790700"/>
              <a:gd name="connsiteX1" fmla="*/ 4831667 w 4831667"/>
              <a:gd name="connsiteY1" fmla="*/ 0 h 1790700"/>
              <a:gd name="connsiteX2" fmla="*/ 4831667 w 4831667"/>
              <a:gd name="connsiteY2" fmla="*/ 1790700 h 1790700"/>
              <a:gd name="connsiteX3" fmla="*/ 476250 w 4831667"/>
              <a:gd name="connsiteY3" fmla="*/ 1790700 h 1790700"/>
              <a:gd name="connsiteX4" fmla="*/ 0 w 4831667"/>
              <a:gd name="connsiteY4" fmla="*/ 914400 h 1790700"/>
              <a:gd name="connsiteX0" fmla="*/ 0 w 5269817"/>
              <a:gd name="connsiteY0" fmla="*/ 2305050 h 3181350"/>
              <a:gd name="connsiteX1" fmla="*/ 5269817 w 5269817"/>
              <a:gd name="connsiteY1" fmla="*/ 0 h 3181350"/>
              <a:gd name="connsiteX2" fmla="*/ 4831667 w 5269817"/>
              <a:gd name="connsiteY2" fmla="*/ 3181350 h 3181350"/>
              <a:gd name="connsiteX3" fmla="*/ 476250 w 5269817"/>
              <a:gd name="connsiteY3" fmla="*/ 3181350 h 3181350"/>
              <a:gd name="connsiteX4" fmla="*/ 0 w 5269817"/>
              <a:gd name="connsiteY4" fmla="*/ 2305050 h 3181350"/>
              <a:gd name="connsiteX0" fmla="*/ 0 w 5288867"/>
              <a:gd name="connsiteY0" fmla="*/ 2305050 h 3181350"/>
              <a:gd name="connsiteX1" fmla="*/ 5269817 w 5288867"/>
              <a:gd name="connsiteY1" fmla="*/ 0 h 3181350"/>
              <a:gd name="connsiteX2" fmla="*/ 5288867 w 5288867"/>
              <a:gd name="connsiteY2" fmla="*/ 1790700 h 3181350"/>
              <a:gd name="connsiteX3" fmla="*/ 476250 w 5288867"/>
              <a:gd name="connsiteY3" fmla="*/ 3181350 h 3181350"/>
              <a:gd name="connsiteX4" fmla="*/ 0 w 5288867"/>
              <a:gd name="connsiteY4" fmla="*/ 2305050 h 3181350"/>
              <a:gd name="connsiteX0" fmla="*/ 0 w 5288867"/>
              <a:gd name="connsiteY0" fmla="*/ 2305050 h 4095750"/>
              <a:gd name="connsiteX1" fmla="*/ 5269817 w 5288867"/>
              <a:gd name="connsiteY1" fmla="*/ 0 h 4095750"/>
              <a:gd name="connsiteX2" fmla="*/ 5288867 w 5288867"/>
              <a:gd name="connsiteY2" fmla="*/ 1790700 h 4095750"/>
              <a:gd name="connsiteX3" fmla="*/ 19050 w 5288867"/>
              <a:gd name="connsiteY3" fmla="*/ 4095750 h 4095750"/>
              <a:gd name="connsiteX4" fmla="*/ 0 w 5288867"/>
              <a:gd name="connsiteY4" fmla="*/ 2305050 h 4095750"/>
              <a:gd name="connsiteX0" fmla="*/ 0 w 5284105"/>
              <a:gd name="connsiteY0" fmla="*/ 2309812 h 4095750"/>
              <a:gd name="connsiteX1" fmla="*/ 5265055 w 5284105"/>
              <a:gd name="connsiteY1" fmla="*/ 0 h 4095750"/>
              <a:gd name="connsiteX2" fmla="*/ 5284105 w 5284105"/>
              <a:gd name="connsiteY2" fmla="*/ 1790700 h 4095750"/>
              <a:gd name="connsiteX3" fmla="*/ 14288 w 5284105"/>
              <a:gd name="connsiteY3" fmla="*/ 4095750 h 4095750"/>
              <a:gd name="connsiteX4" fmla="*/ 0 w 5284105"/>
              <a:gd name="connsiteY4" fmla="*/ 2309812 h 4095750"/>
              <a:gd name="connsiteX0" fmla="*/ 0 w 5276961"/>
              <a:gd name="connsiteY0" fmla="*/ 2295525 h 4095750"/>
              <a:gd name="connsiteX1" fmla="*/ 5257911 w 5276961"/>
              <a:gd name="connsiteY1" fmla="*/ 0 h 4095750"/>
              <a:gd name="connsiteX2" fmla="*/ 5276961 w 5276961"/>
              <a:gd name="connsiteY2" fmla="*/ 1790700 h 4095750"/>
              <a:gd name="connsiteX3" fmla="*/ 7144 w 5276961"/>
              <a:gd name="connsiteY3" fmla="*/ 4095750 h 4095750"/>
              <a:gd name="connsiteX4" fmla="*/ 0 w 5276961"/>
              <a:gd name="connsiteY4" fmla="*/ 2295525 h 4095750"/>
              <a:gd name="connsiteX0" fmla="*/ 0 w 5276961"/>
              <a:gd name="connsiteY0" fmla="*/ 2295525 h 4090988"/>
              <a:gd name="connsiteX1" fmla="*/ 5257911 w 5276961"/>
              <a:gd name="connsiteY1" fmla="*/ 0 h 4090988"/>
              <a:gd name="connsiteX2" fmla="*/ 5276961 w 5276961"/>
              <a:gd name="connsiteY2" fmla="*/ 1790700 h 4090988"/>
              <a:gd name="connsiteX3" fmla="*/ 2381 w 5276961"/>
              <a:gd name="connsiteY3" fmla="*/ 4090988 h 4090988"/>
              <a:gd name="connsiteX4" fmla="*/ 0 w 5276961"/>
              <a:gd name="connsiteY4" fmla="*/ 2295525 h 4090988"/>
              <a:gd name="connsiteX0" fmla="*/ 0 w 5299186"/>
              <a:gd name="connsiteY0" fmla="*/ 2295525 h 4090988"/>
              <a:gd name="connsiteX1" fmla="*/ 5257911 w 5299186"/>
              <a:gd name="connsiteY1" fmla="*/ 0 h 4090988"/>
              <a:gd name="connsiteX2" fmla="*/ 5299186 w 5299186"/>
              <a:gd name="connsiteY2" fmla="*/ 1765300 h 4090988"/>
              <a:gd name="connsiteX3" fmla="*/ 2381 w 5299186"/>
              <a:gd name="connsiteY3" fmla="*/ 4090988 h 4090988"/>
              <a:gd name="connsiteX4" fmla="*/ 0 w 5299186"/>
              <a:gd name="connsiteY4" fmla="*/ 2295525 h 4090988"/>
              <a:gd name="connsiteX0" fmla="*/ 0 w 5308711"/>
              <a:gd name="connsiteY0" fmla="*/ 2308225 h 4103688"/>
              <a:gd name="connsiteX1" fmla="*/ 5308711 w 5308711"/>
              <a:gd name="connsiteY1" fmla="*/ 0 h 4103688"/>
              <a:gd name="connsiteX2" fmla="*/ 5299186 w 5308711"/>
              <a:gd name="connsiteY2" fmla="*/ 1778000 h 4103688"/>
              <a:gd name="connsiteX3" fmla="*/ 2381 w 5308711"/>
              <a:gd name="connsiteY3" fmla="*/ 4103688 h 4103688"/>
              <a:gd name="connsiteX4" fmla="*/ 0 w 5308711"/>
              <a:gd name="connsiteY4" fmla="*/ 2308225 h 4103688"/>
              <a:gd name="connsiteX0" fmla="*/ 0 w 5301567"/>
              <a:gd name="connsiteY0" fmla="*/ 2293938 h 4089401"/>
              <a:gd name="connsiteX1" fmla="*/ 5301567 w 5301567"/>
              <a:gd name="connsiteY1" fmla="*/ 0 h 4089401"/>
              <a:gd name="connsiteX2" fmla="*/ 5299186 w 5301567"/>
              <a:gd name="connsiteY2" fmla="*/ 1763713 h 4089401"/>
              <a:gd name="connsiteX3" fmla="*/ 2381 w 5301567"/>
              <a:gd name="connsiteY3" fmla="*/ 4089401 h 4089401"/>
              <a:gd name="connsiteX4" fmla="*/ 0 w 5301567"/>
              <a:gd name="connsiteY4" fmla="*/ 2293938 h 4089401"/>
              <a:gd name="connsiteX0" fmla="*/ 0 w 5301796"/>
              <a:gd name="connsiteY0" fmla="*/ 2293938 h 4089401"/>
              <a:gd name="connsiteX1" fmla="*/ 5301567 w 5301796"/>
              <a:gd name="connsiteY1" fmla="*/ 0 h 4089401"/>
              <a:gd name="connsiteX2" fmla="*/ 5301567 w 5301796"/>
              <a:gd name="connsiteY2" fmla="*/ 1782763 h 4089401"/>
              <a:gd name="connsiteX3" fmla="*/ 2381 w 5301796"/>
              <a:gd name="connsiteY3" fmla="*/ 4089401 h 4089401"/>
              <a:gd name="connsiteX4" fmla="*/ 0 w 5301796"/>
              <a:gd name="connsiteY4" fmla="*/ 2293938 h 4089401"/>
              <a:gd name="connsiteX0" fmla="*/ 0 w 5306397"/>
              <a:gd name="connsiteY0" fmla="*/ 2293938 h 4089401"/>
              <a:gd name="connsiteX1" fmla="*/ 5301567 w 5306397"/>
              <a:gd name="connsiteY1" fmla="*/ 0 h 4089401"/>
              <a:gd name="connsiteX2" fmla="*/ 5306329 w 5306397"/>
              <a:gd name="connsiteY2" fmla="*/ 1780382 h 4089401"/>
              <a:gd name="connsiteX3" fmla="*/ 2381 w 5306397"/>
              <a:gd name="connsiteY3" fmla="*/ 4089401 h 4089401"/>
              <a:gd name="connsiteX4" fmla="*/ 0 w 5306397"/>
              <a:gd name="connsiteY4" fmla="*/ 2293938 h 4089401"/>
              <a:gd name="connsiteX0" fmla="*/ 0 w 5306397"/>
              <a:gd name="connsiteY0" fmla="*/ 2305845 h 4089401"/>
              <a:gd name="connsiteX1" fmla="*/ 5301567 w 5306397"/>
              <a:gd name="connsiteY1" fmla="*/ 0 h 4089401"/>
              <a:gd name="connsiteX2" fmla="*/ 5306329 w 5306397"/>
              <a:gd name="connsiteY2" fmla="*/ 1780382 h 4089401"/>
              <a:gd name="connsiteX3" fmla="*/ 2381 w 5306397"/>
              <a:gd name="connsiteY3" fmla="*/ 4089401 h 4089401"/>
              <a:gd name="connsiteX4" fmla="*/ 0 w 5306397"/>
              <a:gd name="connsiteY4" fmla="*/ 2305845 h 4089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6397" h="4089401">
                <a:moveTo>
                  <a:pt x="0" y="2305845"/>
                </a:moveTo>
                <a:lnTo>
                  <a:pt x="5301567" y="0"/>
                </a:lnTo>
                <a:cubicBezTo>
                  <a:pt x="5300773" y="587904"/>
                  <a:pt x="5307123" y="1192478"/>
                  <a:pt x="5306329" y="1780382"/>
                </a:cubicBezTo>
                <a:lnTo>
                  <a:pt x="2381" y="4089401"/>
                </a:lnTo>
                <a:cubicBezTo>
                  <a:pt x="0" y="3489326"/>
                  <a:pt x="2381" y="2905920"/>
                  <a:pt x="0" y="2305845"/>
                </a:cubicBezTo>
                <a:close/>
              </a:path>
            </a:pathLst>
          </a:custGeom>
          <a:solidFill>
            <a:srgbClr val="0A091B"/>
          </a:solidFill>
          <a:ln w="12700" cap="flat" cmpd="sng" algn="ctr">
            <a:no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506" b="0" i="0" u="none" strike="noStrike" kern="0" cap="none" spc="0" normalizeH="0" baseline="0" noProof="0">
              <a:ln>
                <a:noFill/>
              </a:ln>
              <a:solidFill>
                <a:srgbClr val="F2F2F5"/>
              </a:solidFill>
              <a:effectLst/>
              <a:uLnTx/>
              <a:uFillTx/>
              <a:latin typeface="Roboto"/>
              <a:ea typeface="+mn-ea"/>
              <a:cs typeface="+mn-cs"/>
            </a:endParaRPr>
          </a:p>
        </p:txBody>
      </p:sp>
      <p:sp>
        <p:nvSpPr>
          <p:cNvPr id="5" name="Rectangle 26">
            <a:extLst>
              <a:ext uri="{FF2B5EF4-FFF2-40B4-BE49-F238E27FC236}">
                <a16:creationId xmlns:a16="http://schemas.microsoft.com/office/drawing/2014/main" id="{91C4870C-A169-4B4B-86B5-7832B8F9954F}"/>
              </a:ext>
              <a:ext uri="{C183D7F6-B498-43B3-948B-1728B52AA6E4}">
                <adec:decorative xmlns:adec="http://schemas.microsoft.com/office/drawing/2017/decorative" val="1"/>
              </a:ext>
            </a:extLst>
          </p:cNvPr>
          <p:cNvSpPr/>
          <p:nvPr/>
        </p:nvSpPr>
        <p:spPr>
          <a:xfrm>
            <a:off x="552179" y="1404647"/>
            <a:ext cx="2762363" cy="1772176"/>
          </a:xfrm>
          <a:custGeom>
            <a:avLst/>
            <a:gdLst>
              <a:gd name="connsiteX0" fmla="*/ 0 w 4355417"/>
              <a:gd name="connsiteY0" fmla="*/ 0 h 1790700"/>
              <a:gd name="connsiteX1" fmla="*/ 4355417 w 4355417"/>
              <a:gd name="connsiteY1" fmla="*/ 0 h 1790700"/>
              <a:gd name="connsiteX2" fmla="*/ 4355417 w 4355417"/>
              <a:gd name="connsiteY2" fmla="*/ 1790700 h 1790700"/>
              <a:gd name="connsiteX3" fmla="*/ 0 w 4355417"/>
              <a:gd name="connsiteY3" fmla="*/ 1790700 h 1790700"/>
              <a:gd name="connsiteX4" fmla="*/ 0 w 4355417"/>
              <a:gd name="connsiteY4" fmla="*/ 0 h 1790700"/>
              <a:gd name="connsiteX0" fmla="*/ 0 w 4831667"/>
              <a:gd name="connsiteY0" fmla="*/ 914400 h 1790700"/>
              <a:gd name="connsiteX1" fmla="*/ 4831667 w 4831667"/>
              <a:gd name="connsiteY1" fmla="*/ 0 h 1790700"/>
              <a:gd name="connsiteX2" fmla="*/ 4831667 w 4831667"/>
              <a:gd name="connsiteY2" fmla="*/ 1790700 h 1790700"/>
              <a:gd name="connsiteX3" fmla="*/ 476250 w 4831667"/>
              <a:gd name="connsiteY3" fmla="*/ 1790700 h 1790700"/>
              <a:gd name="connsiteX4" fmla="*/ 0 w 4831667"/>
              <a:gd name="connsiteY4" fmla="*/ 914400 h 1790700"/>
              <a:gd name="connsiteX0" fmla="*/ 0 w 5269817"/>
              <a:gd name="connsiteY0" fmla="*/ 2305050 h 3181350"/>
              <a:gd name="connsiteX1" fmla="*/ 5269817 w 5269817"/>
              <a:gd name="connsiteY1" fmla="*/ 0 h 3181350"/>
              <a:gd name="connsiteX2" fmla="*/ 4831667 w 5269817"/>
              <a:gd name="connsiteY2" fmla="*/ 3181350 h 3181350"/>
              <a:gd name="connsiteX3" fmla="*/ 476250 w 5269817"/>
              <a:gd name="connsiteY3" fmla="*/ 3181350 h 3181350"/>
              <a:gd name="connsiteX4" fmla="*/ 0 w 5269817"/>
              <a:gd name="connsiteY4" fmla="*/ 2305050 h 3181350"/>
              <a:gd name="connsiteX0" fmla="*/ 0 w 5288867"/>
              <a:gd name="connsiteY0" fmla="*/ 2305050 h 3181350"/>
              <a:gd name="connsiteX1" fmla="*/ 5269817 w 5288867"/>
              <a:gd name="connsiteY1" fmla="*/ 0 h 3181350"/>
              <a:gd name="connsiteX2" fmla="*/ 5288867 w 5288867"/>
              <a:gd name="connsiteY2" fmla="*/ 1790700 h 3181350"/>
              <a:gd name="connsiteX3" fmla="*/ 476250 w 5288867"/>
              <a:gd name="connsiteY3" fmla="*/ 3181350 h 3181350"/>
              <a:gd name="connsiteX4" fmla="*/ 0 w 5288867"/>
              <a:gd name="connsiteY4" fmla="*/ 2305050 h 3181350"/>
              <a:gd name="connsiteX0" fmla="*/ 0 w 5288867"/>
              <a:gd name="connsiteY0" fmla="*/ 2305050 h 4095750"/>
              <a:gd name="connsiteX1" fmla="*/ 5269817 w 5288867"/>
              <a:gd name="connsiteY1" fmla="*/ 0 h 4095750"/>
              <a:gd name="connsiteX2" fmla="*/ 5288867 w 5288867"/>
              <a:gd name="connsiteY2" fmla="*/ 1790700 h 4095750"/>
              <a:gd name="connsiteX3" fmla="*/ 19050 w 5288867"/>
              <a:gd name="connsiteY3" fmla="*/ 4095750 h 4095750"/>
              <a:gd name="connsiteX4" fmla="*/ 0 w 5288867"/>
              <a:gd name="connsiteY4" fmla="*/ 2305050 h 4095750"/>
              <a:gd name="connsiteX0" fmla="*/ 0 w 5284105"/>
              <a:gd name="connsiteY0" fmla="*/ 2309812 h 4095750"/>
              <a:gd name="connsiteX1" fmla="*/ 5265055 w 5284105"/>
              <a:gd name="connsiteY1" fmla="*/ 0 h 4095750"/>
              <a:gd name="connsiteX2" fmla="*/ 5284105 w 5284105"/>
              <a:gd name="connsiteY2" fmla="*/ 1790700 h 4095750"/>
              <a:gd name="connsiteX3" fmla="*/ 14288 w 5284105"/>
              <a:gd name="connsiteY3" fmla="*/ 4095750 h 4095750"/>
              <a:gd name="connsiteX4" fmla="*/ 0 w 5284105"/>
              <a:gd name="connsiteY4" fmla="*/ 2309812 h 4095750"/>
              <a:gd name="connsiteX0" fmla="*/ 0 w 5276961"/>
              <a:gd name="connsiteY0" fmla="*/ 2295525 h 4095750"/>
              <a:gd name="connsiteX1" fmla="*/ 5257911 w 5276961"/>
              <a:gd name="connsiteY1" fmla="*/ 0 h 4095750"/>
              <a:gd name="connsiteX2" fmla="*/ 5276961 w 5276961"/>
              <a:gd name="connsiteY2" fmla="*/ 1790700 h 4095750"/>
              <a:gd name="connsiteX3" fmla="*/ 7144 w 5276961"/>
              <a:gd name="connsiteY3" fmla="*/ 4095750 h 4095750"/>
              <a:gd name="connsiteX4" fmla="*/ 0 w 5276961"/>
              <a:gd name="connsiteY4" fmla="*/ 2295525 h 4095750"/>
              <a:gd name="connsiteX0" fmla="*/ 0 w 5276961"/>
              <a:gd name="connsiteY0" fmla="*/ 2295525 h 4090988"/>
              <a:gd name="connsiteX1" fmla="*/ 5257911 w 5276961"/>
              <a:gd name="connsiteY1" fmla="*/ 0 h 4090988"/>
              <a:gd name="connsiteX2" fmla="*/ 5276961 w 5276961"/>
              <a:gd name="connsiteY2" fmla="*/ 1790700 h 4090988"/>
              <a:gd name="connsiteX3" fmla="*/ 2381 w 5276961"/>
              <a:gd name="connsiteY3" fmla="*/ 4090988 h 4090988"/>
              <a:gd name="connsiteX4" fmla="*/ 0 w 5276961"/>
              <a:gd name="connsiteY4" fmla="*/ 2295525 h 4090988"/>
              <a:gd name="connsiteX0" fmla="*/ 0 w 5299186"/>
              <a:gd name="connsiteY0" fmla="*/ 2295525 h 4090988"/>
              <a:gd name="connsiteX1" fmla="*/ 5257911 w 5299186"/>
              <a:gd name="connsiteY1" fmla="*/ 0 h 4090988"/>
              <a:gd name="connsiteX2" fmla="*/ 5299186 w 5299186"/>
              <a:gd name="connsiteY2" fmla="*/ 1765300 h 4090988"/>
              <a:gd name="connsiteX3" fmla="*/ 2381 w 5299186"/>
              <a:gd name="connsiteY3" fmla="*/ 4090988 h 4090988"/>
              <a:gd name="connsiteX4" fmla="*/ 0 w 5299186"/>
              <a:gd name="connsiteY4" fmla="*/ 2295525 h 4090988"/>
              <a:gd name="connsiteX0" fmla="*/ 0 w 5308711"/>
              <a:gd name="connsiteY0" fmla="*/ 2308225 h 4103688"/>
              <a:gd name="connsiteX1" fmla="*/ 5308711 w 5308711"/>
              <a:gd name="connsiteY1" fmla="*/ 0 h 4103688"/>
              <a:gd name="connsiteX2" fmla="*/ 5299186 w 5308711"/>
              <a:gd name="connsiteY2" fmla="*/ 1778000 h 4103688"/>
              <a:gd name="connsiteX3" fmla="*/ 2381 w 5308711"/>
              <a:gd name="connsiteY3" fmla="*/ 4103688 h 4103688"/>
              <a:gd name="connsiteX4" fmla="*/ 0 w 5308711"/>
              <a:gd name="connsiteY4" fmla="*/ 2308225 h 4103688"/>
              <a:gd name="connsiteX0" fmla="*/ 0 w 5308711"/>
              <a:gd name="connsiteY0" fmla="*/ 2301875 h 4103688"/>
              <a:gd name="connsiteX1" fmla="*/ 5308711 w 5308711"/>
              <a:gd name="connsiteY1" fmla="*/ 0 h 4103688"/>
              <a:gd name="connsiteX2" fmla="*/ 5299186 w 5308711"/>
              <a:gd name="connsiteY2" fmla="*/ 1778000 h 4103688"/>
              <a:gd name="connsiteX3" fmla="*/ 2381 w 5308711"/>
              <a:gd name="connsiteY3" fmla="*/ 4103688 h 4103688"/>
              <a:gd name="connsiteX4" fmla="*/ 0 w 5308711"/>
              <a:gd name="connsiteY4" fmla="*/ 2301875 h 4103688"/>
              <a:gd name="connsiteX0" fmla="*/ 4384 w 5313095"/>
              <a:gd name="connsiteY0" fmla="*/ 2301875 h 4094163"/>
              <a:gd name="connsiteX1" fmla="*/ 5313095 w 5313095"/>
              <a:gd name="connsiteY1" fmla="*/ 0 h 4094163"/>
              <a:gd name="connsiteX2" fmla="*/ 5303570 w 5313095"/>
              <a:gd name="connsiteY2" fmla="*/ 1778000 h 4094163"/>
              <a:gd name="connsiteX3" fmla="*/ 415 w 5313095"/>
              <a:gd name="connsiteY3" fmla="*/ 4094163 h 4094163"/>
              <a:gd name="connsiteX4" fmla="*/ 4384 w 5313095"/>
              <a:gd name="connsiteY4" fmla="*/ 2301875 h 4094163"/>
              <a:gd name="connsiteX0" fmla="*/ 0 w 5308711"/>
              <a:gd name="connsiteY0" fmla="*/ 2301875 h 4090988"/>
              <a:gd name="connsiteX1" fmla="*/ 5308711 w 5308711"/>
              <a:gd name="connsiteY1" fmla="*/ 0 h 4090988"/>
              <a:gd name="connsiteX2" fmla="*/ 5299186 w 5308711"/>
              <a:gd name="connsiteY2" fmla="*/ 1778000 h 4090988"/>
              <a:gd name="connsiteX3" fmla="*/ 2381 w 5308711"/>
              <a:gd name="connsiteY3" fmla="*/ 4090988 h 4090988"/>
              <a:gd name="connsiteX4" fmla="*/ 0 w 5308711"/>
              <a:gd name="connsiteY4" fmla="*/ 2301875 h 4090988"/>
              <a:gd name="connsiteX0" fmla="*/ 0 w 5308711"/>
              <a:gd name="connsiteY0" fmla="*/ 2309019 h 4090988"/>
              <a:gd name="connsiteX1" fmla="*/ 5308711 w 5308711"/>
              <a:gd name="connsiteY1" fmla="*/ 0 h 4090988"/>
              <a:gd name="connsiteX2" fmla="*/ 5299186 w 5308711"/>
              <a:gd name="connsiteY2" fmla="*/ 1778000 h 4090988"/>
              <a:gd name="connsiteX3" fmla="*/ 2381 w 5308711"/>
              <a:gd name="connsiteY3" fmla="*/ 4090988 h 4090988"/>
              <a:gd name="connsiteX4" fmla="*/ 0 w 5308711"/>
              <a:gd name="connsiteY4" fmla="*/ 2309019 h 4090988"/>
              <a:gd name="connsiteX0" fmla="*/ 0 w 5308711"/>
              <a:gd name="connsiteY0" fmla="*/ 2299494 h 4090988"/>
              <a:gd name="connsiteX1" fmla="*/ 5308711 w 5308711"/>
              <a:gd name="connsiteY1" fmla="*/ 0 h 4090988"/>
              <a:gd name="connsiteX2" fmla="*/ 5299186 w 5308711"/>
              <a:gd name="connsiteY2" fmla="*/ 1778000 h 4090988"/>
              <a:gd name="connsiteX3" fmla="*/ 2381 w 5308711"/>
              <a:gd name="connsiteY3" fmla="*/ 4090988 h 4090988"/>
              <a:gd name="connsiteX4" fmla="*/ 0 w 5308711"/>
              <a:gd name="connsiteY4" fmla="*/ 2299494 h 4090988"/>
              <a:gd name="connsiteX0" fmla="*/ 0 w 5318236"/>
              <a:gd name="connsiteY0" fmla="*/ 2299494 h 4090988"/>
              <a:gd name="connsiteX1" fmla="*/ 5318236 w 5318236"/>
              <a:gd name="connsiteY1" fmla="*/ 0 h 4090988"/>
              <a:gd name="connsiteX2" fmla="*/ 5308711 w 5318236"/>
              <a:gd name="connsiteY2" fmla="*/ 1778000 h 4090988"/>
              <a:gd name="connsiteX3" fmla="*/ 11906 w 5318236"/>
              <a:gd name="connsiteY3" fmla="*/ 4090988 h 4090988"/>
              <a:gd name="connsiteX4" fmla="*/ 0 w 5318236"/>
              <a:gd name="connsiteY4" fmla="*/ 2299494 h 4090988"/>
              <a:gd name="connsiteX0" fmla="*/ 0 w 5315855"/>
              <a:gd name="connsiteY0" fmla="*/ 2304257 h 4090988"/>
              <a:gd name="connsiteX1" fmla="*/ 5315855 w 5315855"/>
              <a:gd name="connsiteY1" fmla="*/ 0 h 4090988"/>
              <a:gd name="connsiteX2" fmla="*/ 5306330 w 5315855"/>
              <a:gd name="connsiteY2" fmla="*/ 1778000 h 4090988"/>
              <a:gd name="connsiteX3" fmla="*/ 9525 w 5315855"/>
              <a:gd name="connsiteY3" fmla="*/ 4090988 h 4090988"/>
              <a:gd name="connsiteX4" fmla="*/ 0 w 5315855"/>
              <a:gd name="connsiteY4" fmla="*/ 2304257 h 4090988"/>
              <a:gd name="connsiteX0" fmla="*/ 0 w 5315855"/>
              <a:gd name="connsiteY0" fmla="*/ 2301876 h 4090988"/>
              <a:gd name="connsiteX1" fmla="*/ 5315855 w 5315855"/>
              <a:gd name="connsiteY1" fmla="*/ 0 h 4090988"/>
              <a:gd name="connsiteX2" fmla="*/ 5306330 w 5315855"/>
              <a:gd name="connsiteY2" fmla="*/ 1778000 h 4090988"/>
              <a:gd name="connsiteX3" fmla="*/ 9525 w 5315855"/>
              <a:gd name="connsiteY3" fmla="*/ 4090988 h 4090988"/>
              <a:gd name="connsiteX4" fmla="*/ 0 w 5315855"/>
              <a:gd name="connsiteY4" fmla="*/ 2301876 h 4090988"/>
              <a:gd name="connsiteX0" fmla="*/ 0 w 5313474"/>
              <a:gd name="connsiteY0" fmla="*/ 2301876 h 4090988"/>
              <a:gd name="connsiteX1" fmla="*/ 5313474 w 5313474"/>
              <a:gd name="connsiteY1" fmla="*/ 0 h 4090988"/>
              <a:gd name="connsiteX2" fmla="*/ 5303949 w 5313474"/>
              <a:gd name="connsiteY2" fmla="*/ 1778000 h 4090988"/>
              <a:gd name="connsiteX3" fmla="*/ 7144 w 5313474"/>
              <a:gd name="connsiteY3" fmla="*/ 4090988 h 4090988"/>
              <a:gd name="connsiteX4" fmla="*/ 0 w 5313474"/>
              <a:gd name="connsiteY4" fmla="*/ 2301876 h 409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3474" h="4090988">
                <a:moveTo>
                  <a:pt x="0" y="2301876"/>
                </a:moveTo>
                <a:lnTo>
                  <a:pt x="5313474" y="0"/>
                </a:lnTo>
                <a:lnTo>
                  <a:pt x="5303949" y="1778000"/>
                </a:lnTo>
                <a:lnTo>
                  <a:pt x="7144" y="4090988"/>
                </a:lnTo>
                <a:cubicBezTo>
                  <a:pt x="4763" y="3490913"/>
                  <a:pt x="2381" y="2901951"/>
                  <a:pt x="0" y="2301876"/>
                </a:cubicBezTo>
                <a:close/>
              </a:path>
            </a:pathLst>
          </a:custGeom>
          <a:solidFill>
            <a:srgbClr val="0A091B"/>
          </a:solidFill>
          <a:ln w="12700" cap="flat" cmpd="sng" algn="ctr">
            <a:no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506" b="0" i="0" u="none" strike="noStrike" kern="0" cap="none" spc="0" normalizeH="0" baseline="0" noProof="0">
              <a:ln>
                <a:noFill/>
              </a:ln>
              <a:solidFill>
                <a:srgbClr val="F2F2F5"/>
              </a:solidFill>
              <a:effectLst/>
              <a:uLnTx/>
              <a:uFillTx/>
              <a:latin typeface="Roboto"/>
              <a:ea typeface="+mn-ea"/>
              <a:cs typeface="+mn-cs"/>
            </a:endParaRPr>
          </a:p>
        </p:txBody>
      </p:sp>
      <p:sp>
        <p:nvSpPr>
          <p:cNvPr id="20" name="Rectangle 19">
            <a:extLst>
              <a:ext uri="{FF2B5EF4-FFF2-40B4-BE49-F238E27FC236}">
                <a16:creationId xmlns:a16="http://schemas.microsoft.com/office/drawing/2014/main" id="{C6AB05CE-AAB5-4E94-B8A8-28D45053FA5D}"/>
              </a:ext>
              <a:ext uri="{C183D7F6-B498-43B3-948B-1728B52AA6E4}">
                <adec:decorative xmlns:adec="http://schemas.microsoft.com/office/drawing/2017/decorative" val="1"/>
              </a:ext>
            </a:extLst>
          </p:cNvPr>
          <p:cNvSpPr/>
          <p:nvPr/>
        </p:nvSpPr>
        <p:spPr>
          <a:xfrm>
            <a:off x="543580" y="2400422"/>
            <a:ext cx="2770963" cy="775714"/>
          </a:xfrm>
          <a:prstGeom prst="rect">
            <a:avLst/>
          </a:prstGeom>
          <a:solidFill>
            <a:srgbClr val="69ACE5"/>
          </a:solidFill>
          <a:ln w="38100" cap="flat" cmpd="sng" algn="ctr">
            <a:no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506" b="0" i="0" u="none" strike="noStrike" kern="0" cap="none" spc="0" normalizeH="0" baseline="0" noProof="0">
              <a:ln>
                <a:noFill/>
              </a:ln>
              <a:solidFill>
                <a:srgbClr val="F2F2F5"/>
              </a:solidFill>
              <a:effectLst/>
              <a:uLnTx/>
              <a:uFillTx/>
              <a:latin typeface="Roboto"/>
              <a:ea typeface="+mn-ea"/>
              <a:cs typeface="+mn-cs"/>
            </a:endParaRPr>
          </a:p>
        </p:txBody>
      </p:sp>
      <p:sp>
        <p:nvSpPr>
          <p:cNvPr id="16" name="Rectangle 15">
            <a:extLst>
              <a:ext uri="{FF2B5EF4-FFF2-40B4-BE49-F238E27FC236}">
                <a16:creationId xmlns:a16="http://schemas.microsoft.com/office/drawing/2014/main" id="{AB46CADE-1C6D-4552-A437-5CC28BD586B0}"/>
              </a:ext>
              <a:ext uri="{C183D7F6-B498-43B3-948B-1728B52AA6E4}">
                <adec:decorative xmlns:adec="http://schemas.microsoft.com/office/drawing/2017/decorative" val="1"/>
              </a:ext>
            </a:extLst>
          </p:cNvPr>
          <p:cNvSpPr/>
          <p:nvPr/>
        </p:nvSpPr>
        <p:spPr>
          <a:xfrm>
            <a:off x="533919" y="3399634"/>
            <a:ext cx="2790306" cy="775714"/>
          </a:xfrm>
          <a:prstGeom prst="rect">
            <a:avLst/>
          </a:prstGeom>
          <a:solidFill>
            <a:srgbClr val="092C74"/>
          </a:solidFill>
          <a:ln w="38100" cap="flat" cmpd="sng" algn="ctr">
            <a:no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506" b="0" i="0" u="none" strike="noStrike" kern="0" cap="none" spc="0" normalizeH="0" baseline="0" noProof="0">
              <a:ln>
                <a:noFill/>
              </a:ln>
              <a:solidFill>
                <a:srgbClr val="F2F2F5"/>
              </a:solidFill>
              <a:effectLst/>
              <a:uLnTx/>
              <a:uFillTx/>
              <a:latin typeface="Roboto"/>
              <a:ea typeface="+mn-ea"/>
              <a:cs typeface="+mn-cs"/>
            </a:endParaRPr>
          </a:p>
        </p:txBody>
      </p:sp>
      <p:sp>
        <p:nvSpPr>
          <p:cNvPr id="12" name="Rectangle 11">
            <a:extLst>
              <a:ext uri="{FF2B5EF4-FFF2-40B4-BE49-F238E27FC236}">
                <a16:creationId xmlns:a16="http://schemas.microsoft.com/office/drawing/2014/main" id="{2FD3218B-5651-4A6C-9CC0-32F9EBE3B2C0}"/>
              </a:ext>
              <a:ext uri="{C183D7F6-B498-43B3-948B-1728B52AA6E4}">
                <adec:decorative xmlns:adec="http://schemas.microsoft.com/office/drawing/2017/decorative" val="1"/>
              </a:ext>
            </a:extLst>
          </p:cNvPr>
          <p:cNvSpPr/>
          <p:nvPr/>
        </p:nvSpPr>
        <p:spPr>
          <a:xfrm>
            <a:off x="532983" y="1401896"/>
            <a:ext cx="2791318" cy="775714"/>
          </a:xfrm>
          <a:prstGeom prst="rect">
            <a:avLst/>
          </a:prstGeom>
          <a:solidFill>
            <a:srgbClr val="092C74"/>
          </a:solidFill>
          <a:ln w="38100" cap="flat" cmpd="sng" algn="ctr">
            <a:no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506" b="0" i="0" u="none" strike="noStrike" kern="0" cap="none" spc="0" normalizeH="0" baseline="0" noProof="0">
              <a:ln>
                <a:noFill/>
              </a:ln>
              <a:solidFill>
                <a:srgbClr val="F2F2F5"/>
              </a:solidFill>
              <a:effectLst/>
              <a:uLnTx/>
              <a:uFillTx/>
              <a:latin typeface="Roboto"/>
              <a:ea typeface="+mn-ea"/>
              <a:cs typeface="+mn-cs"/>
            </a:endParaRPr>
          </a:p>
        </p:txBody>
      </p:sp>
      <p:sp>
        <p:nvSpPr>
          <p:cNvPr id="27" name="Subtitle">
            <a:extLst>
              <a:ext uri="{FF2B5EF4-FFF2-40B4-BE49-F238E27FC236}">
                <a16:creationId xmlns:a16="http://schemas.microsoft.com/office/drawing/2014/main" id="{93BD0AF0-ECDA-41BB-BDBF-FABB50E87606}"/>
              </a:ext>
            </a:extLst>
          </p:cNvPr>
          <p:cNvSpPr>
            <a:spLocks noGrp="1"/>
          </p:cNvSpPr>
          <p:nvPr>
            <p:ph type="body" sz="quarter" idx="15" hasCustomPrompt="1"/>
          </p:nvPr>
        </p:nvSpPr>
        <p:spPr>
          <a:xfrm>
            <a:off x="3750230" y="1401897"/>
            <a:ext cx="4869303" cy="322128"/>
          </a:xfrm>
          <a:prstGeom prst="rect">
            <a:avLst/>
          </a:prstGeom>
        </p:spPr>
        <p:txBody>
          <a:bodyPr>
            <a:noAutofit/>
          </a:bodyPr>
          <a:lstStyle>
            <a:lvl1pPr marL="0" indent="0">
              <a:buNone/>
              <a:defRPr sz="1875" b="1">
                <a:solidFill>
                  <a:srgbClr val="69ACE5"/>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subtitle</a:t>
            </a:r>
          </a:p>
        </p:txBody>
      </p:sp>
      <p:sp>
        <p:nvSpPr>
          <p:cNvPr id="28" name="Text">
            <a:extLst>
              <a:ext uri="{FF2B5EF4-FFF2-40B4-BE49-F238E27FC236}">
                <a16:creationId xmlns:a16="http://schemas.microsoft.com/office/drawing/2014/main" id="{E41B4165-89DA-4676-9A75-DB1A210A05D4}"/>
              </a:ext>
            </a:extLst>
          </p:cNvPr>
          <p:cNvSpPr>
            <a:spLocks noGrp="1"/>
          </p:cNvSpPr>
          <p:nvPr>
            <p:ph type="body" sz="quarter" idx="22" hasCustomPrompt="1"/>
          </p:nvPr>
        </p:nvSpPr>
        <p:spPr>
          <a:xfrm>
            <a:off x="3754281" y="1905000"/>
            <a:ext cx="4865053" cy="2270348"/>
          </a:xfrm>
          <a:prstGeom prst="rect">
            <a:avLst/>
          </a:prstGeom>
        </p:spPr>
        <p:txBody>
          <a:bodyPr>
            <a:noAutofit/>
          </a:bodyPr>
          <a:lstStyle>
            <a:lvl1pPr marL="227013" indent="-227013" algn="l">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a:t>Click to add bullets</a:t>
            </a:r>
          </a:p>
          <a:p>
            <a:pPr lvl="1"/>
            <a:r>
              <a:rPr lang="en-US" noProof="0"/>
              <a:t>Second level</a:t>
            </a:r>
          </a:p>
          <a:p>
            <a:pPr lvl="2"/>
            <a:r>
              <a:rPr lang="en-US" noProof="0"/>
              <a:t>Third level</a:t>
            </a:r>
          </a:p>
        </p:txBody>
      </p:sp>
      <p:sp>
        <p:nvSpPr>
          <p:cNvPr id="29" name="Info 1">
            <a:extLst>
              <a:ext uri="{FF2B5EF4-FFF2-40B4-BE49-F238E27FC236}">
                <a16:creationId xmlns:a16="http://schemas.microsoft.com/office/drawing/2014/main" id="{7A4EBD99-E28A-467C-B8D7-DE90097836B1}"/>
              </a:ext>
            </a:extLst>
          </p:cNvPr>
          <p:cNvSpPr>
            <a:spLocks noGrp="1"/>
          </p:cNvSpPr>
          <p:nvPr>
            <p:ph type="body" sz="quarter" idx="23" hasCustomPrompt="1"/>
          </p:nvPr>
        </p:nvSpPr>
        <p:spPr>
          <a:xfrm>
            <a:off x="677623" y="1544276"/>
            <a:ext cx="831909" cy="512768"/>
          </a:xfrm>
          <a:prstGeom prst="rect">
            <a:avLst/>
          </a:prstGeom>
        </p:spPr>
        <p:txBody>
          <a:bodyPr anchor="ctr">
            <a:noAutofit/>
          </a:bodyPr>
          <a:lstStyle>
            <a:lvl1pPr marL="0" indent="0" algn="ctr">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30" name="Info 1 Text">
            <a:extLst>
              <a:ext uri="{FF2B5EF4-FFF2-40B4-BE49-F238E27FC236}">
                <a16:creationId xmlns:a16="http://schemas.microsoft.com/office/drawing/2014/main" id="{BEA326F2-4A47-4163-A88D-30223B697F32}"/>
              </a:ext>
            </a:extLst>
          </p:cNvPr>
          <p:cNvSpPr>
            <a:spLocks noGrp="1"/>
          </p:cNvSpPr>
          <p:nvPr>
            <p:ph type="body" sz="quarter" idx="16" hasCustomPrompt="1"/>
          </p:nvPr>
        </p:nvSpPr>
        <p:spPr>
          <a:xfrm>
            <a:off x="1633075" y="1544276"/>
            <a:ext cx="1529225" cy="492778"/>
          </a:xfrm>
          <a:prstGeom prst="rect">
            <a:avLst/>
          </a:prstGeom>
        </p:spPr>
        <p:txBody>
          <a:bodyPr>
            <a:noAutofit/>
          </a:bodyPr>
          <a:lstStyle>
            <a:lvl1pPr marL="0" indent="0" algn="ctr">
              <a:buClr>
                <a:srgbClr val="69ACE5"/>
              </a:buClr>
              <a:buFont typeface="Wingdings" panose="05000000000000000000" pitchFamily="2" charset="2"/>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8" name="Info 2">
            <a:extLst>
              <a:ext uri="{FF2B5EF4-FFF2-40B4-BE49-F238E27FC236}">
                <a16:creationId xmlns:a16="http://schemas.microsoft.com/office/drawing/2014/main" id="{879C946B-2418-4E80-B1B2-ED3029968EB2}"/>
              </a:ext>
            </a:extLst>
          </p:cNvPr>
          <p:cNvSpPr>
            <a:spLocks noGrp="1"/>
          </p:cNvSpPr>
          <p:nvPr>
            <p:ph type="body" sz="quarter" idx="24" hasCustomPrompt="1"/>
          </p:nvPr>
        </p:nvSpPr>
        <p:spPr>
          <a:xfrm>
            <a:off x="677623" y="2538036"/>
            <a:ext cx="831909" cy="512768"/>
          </a:xfrm>
          <a:prstGeom prst="rect">
            <a:avLst/>
          </a:prstGeom>
        </p:spPr>
        <p:txBody>
          <a:bodyPr anchor="ctr">
            <a:noAutofit/>
          </a:bodyPr>
          <a:lstStyle>
            <a:lvl1pPr marL="0" indent="0" algn="ctr">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39" name="Info 2 Text">
            <a:extLst>
              <a:ext uri="{FF2B5EF4-FFF2-40B4-BE49-F238E27FC236}">
                <a16:creationId xmlns:a16="http://schemas.microsoft.com/office/drawing/2014/main" id="{5FE1DA00-8AD9-4506-895A-25E0FFF3A874}"/>
              </a:ext>
            </a:extLst>
          </p:cNvPr>
          <p:cNvSpPr>
            <a:spLocks noGrp="1"/>
          </p:cNvSpPr>
          <p:nvPr>
            <p:ph type="body" sz="quarter" idx="25" hasCustomPrompt="1"/>
          </p:nvPr>
        </p:nvSpPr>
        <p:spPr>
          <a:xfrm>
            <a:off x="1633075" y="2538036"/>
            <a:ext cx="1529225" cy="492778"/>
          </a:xfrm>
          <a:prstGeom prst="rect">
            <a:avLst/>
          </a:prstGeom>
        </p:spPr>
        <p:txBody>
          <a:bodyPr>
            <a:noAutofit/>
          </a:bodyPr>
          <a:lstStyle>
            <a:lvl1pPr marL="0" indent="0" algn="ctr">
              <a:buClr>
                <a:srgbClr val="69ACE5"/>
              </a:buClr>
              <a:buFont typeface="Wingdings" panose="05000000000000000000" pitchFamily="2" charset="2"/>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40" name="Info 3">
            <a:extLst>
              <a:ext uri="{FF2B5EF4-FFF2-40B4-BE49-F238E27FC236}">
                <a16:creationId xmlns:a16="http://schemas.microsoft.com/office/drawing/2014/main" id="{D8A0AFDE-8EFC-4A53-A922-179064B43B9C}"/>
              </a:ext>
            </a:extLst>
          </p:cNvPr>
          <p:cNvSpPr>
            <a:spLocks noGrp="1"/>
          </p:cNvSpPr>
          <p:nvPr>
            <p:ph type="body" sz="quarter" idx="26" hasCustomPrompt="1"/>
          </p:nvPr>
        </p:nvSpPr>
        <p:spPr>
          <a:xfrm>
            <a:off x="664942" y="3535187"/>
            <a:ext cx="831909" cy="512768"/>
          </a:xfrm>
          <a:prstGeom prst="rect">
            <a:avLst/>
          </a:prstGeom>
        </p:spPr>
        <p:txBody>
          <a:bodyPr anchor="ctr">
            <a:noAutofit/>
          </a:bodyPr>
          <a:lstStyle>
            <a:lvl1pPr marL="0" indent="0" algn="ctr">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41" name="Info 3 Text">
            <a:extLst>
              <a:ext uri="{FF2B5EF4-FFF2-40B4-BE49-F238E27FC236}">
                <a16:creationId xmlns:a16="http://schemas.microsoft.com/office/drawing/2014/main" id="{882D6DBF-7708-4AFA-B28F-215C8BC9314F}"/>
              </a:ext>
            </a:extLst>
          </p:cNvPr>
          <p:cNvSpPr>
            <a:spLocks noGrp="1"/>
          </p:cNvSpPr>
          <p:nvPr>
            <p:ph type="body" sz="quarter" idx="27" hasCustomPrompt="1"/>
          </p:nvPr>
        </p:nvSpPr>
        <p:spPr>
          <a:xfrm>
            <a:off x="1620394" y="3535187"/>
            <a:ext cx="1529225" cy="492778"/>
          </a:xfrm>
          <a:prstGeom prst="rect">
            <a:avLst/>
          </a:prstGeom>
        </p:spPr>
        <p:txBody>
          <a:bodyPr>
            <a:noAutofit/>
          </a:bodyPr>
          <a:lstStyle>
            <a:lvl1pPr marL="0" indent="0" algn="ctr">
              <a:buClr>
                <a:srgbClr val="69ACE5"/>
              </a:buClr>
              <a:buFont typeface="Wingdings" panose="05000000000000000000" pitchFamily="2" charset="2"/>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5" name="Rectangle 34">
            <a:extLst>
              <a:ext uri="{FF2B5EF4-FFF2-40B4-BE49-F238E27FC236}">
                <a16:creationId xmlns:a16="http://schemas.microsoft.com/office/drawing/2014/main" id="{85723690-B358-4783-A959-78E05177C466}"/>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Page Number">
            <a:extLst>
              <a:ext uri="{FF2B5EF4-FFF2-40B4-BE49-F238E27FC236}">
                <a16:creationId xmlns:a16="http://schemas.microsoft.com/office/drawing/2014/main" id="{D99FFF48-9513-4D94-ADAF-4FDF160E3F90}"/>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23" name="WSE logo">
            <a:extLst>
              <a:ext uri="{FF2B5EF4-FFF2-40B4-BE49-F238E27FC236}">
                <a16:creationId xmlns:a16="http://schemas.microsoft.com/office/drawing/2014/main" id="{C1400C22-623A-4FAB-86C9-A0AE2AD8DBA8}"/>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9888258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ocess Infographic">
    <p:spTree>
      <p:nvGrpSpPr>
        <p:cNvPr id="1" name=""/>
        <p:cNvGrpSpPr/>
        <p:nvPr/>
      </p:nvGrpSpPr>
      <p:grpSpPr>
        <a:xfrm>
          <a:off x="0" y="0"/>
          <a:ext cx="0" cy="0"/>
          <a:chOff x="0" y="0"/>
          <a:chExt cx="0" cy="0"/>
        </a:xfrm>
      </p:grpSpPr>
      <p:sp>
        <p:nvSpPr>
          <p:cNvPr id="28" name="Title">
            <a:extLst>
              <a:ext uri="{FF2B5EF4-FFF2-40B4-BE49-F238E27FC236}">
                <a16:creationId xmlns:a16="http://schemas.microsoft.com/office/drawing/2014/main" id="{0301AFB8-AD89-4017-8E38-5FA5A13A15AD}"/>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noProof="0"/>
              <a:t>Click to add title</a:t>
            </a:r>
          </a:p>
        </p:txBody>
      </p:sp>
      <p:sp>
        <p:nvSpPr>
          <p:cNvPr id="4" name="Oval 3">
            <a:extLst>
              <a:ext uri="{FF2B5EF4-FFF2-40B4-BE49-F238E27FC236}">
                <a16:creationId xmlns:a16="http://schemas.microsoft.com/office/drawing/2014/main" id="{DCE255FC-7EAC-49AE-B880-3463FB5519C8}"/>
              </a:ext>
              <a:ext uri="{C183D7F6-B498-43B3-948B-1728B52AA6E4}">
                <adec:decorative xmlns:adec="http://schemas.microsoft.com/office/drawing/2017/decorative" val="1"/>
              </a:ext>
            </a:extLst>
          </p:cNvPr>
          <p:cNvSpPr>
            <a:spLocks noChangeAspect="1"/>
          </p:cNvSpPr>
          <p:nvPr/>
        </p:nvSpPr>
        <p:spPr>
          <a:xfrm>
            <a:off x="918769" y="1893781"/>
            <a:ext cx="1716572" cy="1716571"/>
          </a:xfrm>
          <a:prstGeom prst="ellipse">
            <a:avLst/>
          </a:prstGeom>
          <a:solidFill>
            <a:srgbClr val="092C74">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1350" b="1" i="0" u="none" strike="noStrike" kern="0" cap="none" spc="0" normalizeH="0" baseline="0" noProof="0" dirty="0">
              <a:ln>
                <a:noFill/>
              </a:ln>
              <a:solidFill>
                <a:srgbClr val="F2F2F5"/>
              </a:solidFill>
              <a:effectLst/>
              <a:uLnTx/>
              <a:uFillTx/>
              <a:latin typeface="Roboto"/>
              <a:ea typeface="+mn-ea"/>
              <a:cs typeface="+mn-cs"/>
            </a:endParaRPr>
          </a:p>
        </p:txBody>
      </p:sp>
      <p:sp>
        <p:nvSpPr>
          <p:cNvPr id="7" name="Oval 6">
            <a:extLst>
              <a:ext uri="{FF2B5EF4-FFF2-40B4-BE49-F238E27FC236}">
                <a16:creationId xmlns:a16="http://schemas.microsoft.com/office/drawing/2014/main" id="{3FDD1A5E-29DF-40B0-B20F-2459F3AA210F}"/>
              </a:ext>
              <a:ext uri="{C183D7F6-B498-43B3-948B-1728B52AA6E4}">
                <adec:decorative xmlns:adec="http://schemas.microsoft.com/office/drawing/2017/decorative" val="1"/>
              </a:ext>
            </a:extLst>
          </p:cNvPr>
          <p:cNvSpPr>
            <a:spLocks noChangeAspect="1"/>
          </p:cNvSpPr>
          <p:nvPr/>
        </p:nvSpPr>
        <p:spPr>
          <a:xfrm>
            <a:off x="2320636" y="1893781"/>
            <a:ext cx="1716572" cy="1716571"/>
          </a:xfrm>
          <a:prstGeom prst="ellipse">
            <a:avLst/>
          </a:prstGeom>
          <a:solidFill>
            <a:srgbClr val="69ACE5">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1350" b="1" i="0" u="none" strike="noStrike" kern="0" cap="none" spc="0" normalizeH="0" baseline="0" noProof="0">
              <a:ln>
                <a:noFill/>
              </a:ln>
              <a:solidFill>
                <a:srgbClr val="F2F2F5"/>
              </a:solidFill>
              <a:effectLst/>
              <a:uLnTx/>
              <a:uFillTx/>
              <a:latin typeface="Roboto"/>
              <a:ea typeface="+mn-ea"/>
              <a:cs typeface="+mn-cs"/>
            </a:endParaRPr>
          </a:p>
        </p:txBody>
      </p:sp>
      <p:sp>
        <p:nvSpPr>
          <p:cNvPr id="10" name="Oval 9">
            <a:extLst>
              <a:ext uri="{FF2B5EF4-FFF2-40B4-BE49-F238E27FC236}">
                <a16:creationId xmlns:a16="http://schemas.microsoft.com/office/drawing/2014/main" id="{460CD46C-4A36-4CDC-9D1D-1390A6EB9694}"/>
              </a:ext>
              <a:ext uri="{C183D7F6-B498-43B3-948B-1728B52AA6E4}">
                <adec:decorative xmlns:adec="http://schemas.microsoft.com/office/drawing/2017/decorative" val="1"/>
              </a:ext>
            </a:extLst>
          </p:cNvPr>
          <p:cNvSpPr>
            <a:spLocks noChangeAspect="1"/>
          </p:cNvSpPr>
          <p:nvPr/>
        </p:nvSpPr>
        <p:spPr>
          <a:xfrm>
            <a:off x="3722503" y="1893781"/>
            <a:ext cx="1716572" cy="1716571"/>
          </a:xfrm>
          <a:prstGeom prst="ellipse">
            <a:avLst/>
          </a:prstGeom>
          <a:solidFill>
            <a:srgbClr val="092C74">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1350" b="1" i="0" u="none" strike="noStrike" kern="0" cap="none" spc="0" normalizeH="0" baseline="0" noProof="0">
              <a:ln>
                <a:noFill/>
              </a:ln>
              <a:solidFill>
                <a:srgbClr val="F2F2F5"/>
              </a:solidFill>
              <a:effectLst/>
              <a:uLnTx/>
              <a:uFillTx/>
              <a:latin typeface="Roboto"/>
              <a:ea typeface="+mn-ea"/>
              <a:cs typeface="+mn-cs"/>
            </a:endParaRPr>
          </a:p>
        </p:txBody>
      </p:sp>
      <p:sp>
        <p:nvSpPr>
          <p:cNvPr id="13" name="Oval 12">
            <a:extLst>
              <a:ext uri="{FF2B5EF4-FFF2-40B4-BE49-F238E27FC236}">
                <a16:creationId xmlns:a16="http://schemas.microsoft.com/office/drawing/2014/main" id="{072B94E1-30E5-44FA-8B76-A43E3E2A50DB}"/>
              </a:ext>
              <a:ext uri="{C183D7F6-B498-43B3-948B-1728B52AA6E4}">
                <adec:decorative xmlns:adec="http://schemas.microsoft.com/office/drawing/2017/decorative" val="1"/>
              </a:ext>
            </a:extLst>
          </p:cNvPr>
          <p:cNvSpPr>
            <a:spLocks noChangeAspect="1"/>
          </p:cNvSpPr>
          <p:nvPr/>
        </p:nvSpPr>
        <p:spPr>
          <a:xfrm>
            <a:off x="5124370" y="1893781"/>
            <a:ext cx="1716572" cy="1716571"/>
          </a:xfrm>
          <a:prstGeom prst="ellipse">
            <a:avLst/>
          </a:prstGeom>
          <a:solidFill>
            <a:srgbClr val="69ACE5">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1350" b="1" i="0" u="none" strike="noStrike" kern="0" cap="none" spc="0" normalizeH="0" baseline="0" noProof="0">
              <a:ln>
                <a:noFill/>
              </a:ln>
              <a:solidFill>
                <a:srgbClr val="F2F2F5"/>
              </a:solidFill>
              <a:effectLst/>
              <a:uLnTx/>
              <a:uFillTx/>
              <a:latin typeface="Roboto"/>
              <a:ea typeface="+mn-ea"/>
              <a:cs typeface="+mn-cs"/>
            </a:endParaRPr>
          </a:p>
        </p:txBody>
      </p:sp>
      <p:sp>
        <p:nvSpPr>
          <p:cNvPr id="16" name="Oval 15">
            <a:extLst>
              <a:ext uri="{FF2B5EF4-FFF2-40B4-BE49-F238E27FC236}">
                <a16:creationId xmlns:a16="http://schemas.microsoft.com/office/drawing/2014/main" id="{52EFB757-BCA3-44BC-B989-9E92DA2EBE6A}"/>
              </a:ext>
              <a:ext uri="{C183D7F6-B498-43B3-948B-1728B52AA6E4}">
                <adec:decorative xmlns:adec="http://schemas.microsoft.com/office/drawing/2017/decorative" val="1"/>
              </a:ext>
            </a:extLst>
          </p:cNvPr>
          <p:cNvSpPr>
            <a:spLocks noChangeAspect="1"/>
          </p:cNvSpPr>
          <p:nvPr/>
        </p:nvSpPr>
        <p:spPr>
          <a:xfrm>
            <a:off x="6526237" y="1893781"/>
            <a:ext cx="1716572" cy="1716571"/>
          </a:xfrm>
          <a:prstGeom prst="ellipse">
            <a:avLst/>
          </a:prstGeom>
          <a:solidFill>
            <a:srgbClr val="092C74">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1350" b="1" i="0" u="none" strike="noStrike" kern="0" cap="none" spc="0" normalizeH="0" baseline="0" noProof="0">
              <a:ln>
                <a:noFill/>
              </a:ln>
              <a:solidFill>
                <a:srgbClr val="F2F2F5"/>
              </a:solidFill>
              <a:effectLst/>
              <a:uLnTx/>
              <a:uFillTx/>
              <a:latin typeface="Roboto"/>
              <a:ea typeface="+mn-ea"/>
              <a:cs typeface="+mn-cs"/>
            </a:endParaRPr>
          </a:p>
        </p:txBody>
      </p:sp>
      <p:sp>
        <p:nvSpPr>
          <p:cNvPr id="24" name="Oval 23">
            <a:extLst>
              <a:ext uri="{FF2B5EF4-FFF2-40B4-BE49-F238E27FC236}">
                <a16:creationId xmlns:a16="http://schemas.microsoft.com/office/drawing/2014/main" id="{2E435767-DD64-408F-8630-7219C1A17321}"/>
              </a:ext>
            </a:extLst>
          </p:cNvPr>
          <p:cNvSpPr>
            <a:spLocks noChangeAspect="1"/>
          </p:cNvSpPr>
          <p:nvPr userDrawn="1"/>
        </p:nvSpPr>
        <p:spPr>
          <a:xfrm>
            <a:off x="918768" y="1900414"/>
            <a:ext cx="1716572" cy="1716571"/>
          </a:xfrm>
          <a:prstGeom prst="ellipse">
            <a:avLst/>
          </a:prstGeom>
          <a:solidFill>
            <a:srgbClr val="092C74">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algn="ctr" defTabSz="514350">
              <a:defRPr/>
            </a:pPr>
            <a:endParaRPr lang="uk-UA" b="1" kern="0" dirty="0">
              <a:solidFill>
                <a:srgbClr val="F2F2F5"/>
              </a:solidFill>
              <a:latin typeface="Roboto"/>
            </a:endParaRPr>
          </a:p>
        </p:txBody>
      </p:sp>
      <p:sp>
        <p:nvSpPr>
          <p:cNvPr id="25" name="Oval 24">
            <a:extLst>
              <a:ext uri="{FF2B5EF4-FFF2-40B4-BE49-F238E27FC236}">
                <a16:creationId xmlns:a16="http://schemas.microsoft.com/office/drawing/2014/main" id="{4CB3AC26-84C9-490E-9619-E641A51B50D6}"/>
              </a:ext>
            </a:extLst>
          </p:cNvPr>
          <p:cNvSpPr>
            <a:spLocks noChangeAspect="1"/>
          </p:cNvSpPr>
          <p:nvPr userDrawn="1"/>
        </p:nvSpPr>
        <p:spPr>
          <a:xfrm>
            <a:off x="2320635" y="1900414"/>
            <a:ext cx="1716572" cy="1716571"/>
          </a:xfrm>
          <a:prstGeom prst="ellipse">
            <a:avLst/>
          </a:prstGeom>
          <a:solidFill>
            <a:srgbClr val="69ACE5">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algn="ctr" defTabSz="514350">
              <a:defRPr/>
            </a:pPr>
            <a:endParaRPr lang="uk-UA" b="1" kern="0">
              <a:solidFill>
                <a:srgbClr val="F2F2F5"/>
              </a:solidFill>
              <a:latin typeface="Roboto"/>
            </a:endParaRPr>
          </a:p>
        </p:txBody>
      </p:sp>
      <p:sp>
        <p:nvSpPr>
          <p:cNvPr id="26" name="Oval 25">
            <a:extLst>
              <a:ext uri="{FF2B5EF4-FFF2-40B4-BE49-F238E27FC236}">
                <a16:creationId xmlns:a16="http://schemas.microsoft.com/office/drawing/2014/main" id="{858C4E82-CF2F-4A0F-B40D-397DB0934816}"/>
              </a:ext>
            </a:extLst>
          </p:cNvPr>
          <p:cNvSpPr>
            <a:spLocks noChangeAspect="1"/>
          </p:cNvSpPr>
          <p:nvPr userDrawn="1"/>
        </p:nvSpPr>
        <p:spPr>
          <a:xfrm>
            <a:off x="3722503" y="1899732"/>
            <a:ext cx="1716572" cy="1716571"/>
          </a:xfrm>
          <a:prstGeom prst="ellipse">
            <a:avLst/>
          </a:prstGeom>
          <a:solidFill>
            <a:srgbClr val="092C74">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algn="ctr" defTabSz="514350">
              <a:defRPr/>
            </a:pPr>
            <a:endParaRPr lang="uk-UA" b="1" kern="0" dirty="0">
              <a:solidFill>
                <a:srgbClr val="F2F2F5"/>
              </a:solidFill>
              <a:latin typeface="Roboto"/>
            </a:endParaRPr>
          </a:p>
        </p:txBody>
      </p:sp>
      <p:sp>
        <p:nvSpPr>
          <p:cNvPr id="27" name="Oval 26">
            <a:extLst>
              <a:ext uri="{FF2B5EF4-FFF2-40B4-BE49-F238E27FC236}">
                <a16:creationId xmlns:a16="http://schemas.microsoft.com/office/drawing/2014/main" id="{3ED93624-4E7A-42A1-AB9F-87F48C59434F}"/>
              </a:ext>
            </a:extLst>
          </p:cNvPr>
          <p:cNvSpPr>
            <a:spLocks noChangeAspect="1"/>
          </p:cNvSpPr>
          <p:nvPr userDrawn="1"/>
        </p:nvSpPr>
        <p:spPr>
          <a:xfrm>
            <a:off x="5124370" y="1899732"/>
            <a:ext cx="1716572" cy="1716571"/>
          </a:xfrm>
          <a:prstGeom prst="ellipse">
            <a:avLst/>
          </a:prstGeom>
          <a:solidFill>
            <a:srgbClr val="69ACE5">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algn="ctr" defTabSz="514350">
              <a:defRPr/>
            </a:pPr>
            <a:endParaRPr lang="uk-UA" b="1" kern="0">
              <a:solidFill>
                <a:srgbClr val="F2F2F5"/>
              </a:solidFill>
              <a:latin typeface="Roboto"/>
            </a:endParaRPr>
          </a:p>
        </p:txBody>
      </p:sp>
      <p:sp>
        <p:nvSpPr>
          <p:cNvPr id="31" name="Oval 30">
            <a:extLst>
              <a:ext uri="{FF2B5EF4-FFF2-40B4-BE49-F238E27FC236}">
                <a16:creationId xmlns:a16="http://schemas.microsoft.com/office/drawing/2014/main" id="{66128184-D09F-4D76-9EDE-FE4A52B4AE01}"/>
              </a:ext>
            </a:extLst>
          </p:cNvPr>
          <p:cNvSpPr>
            <a:spLocks noChangeAspect="1"/>
          </p:cNvSpPr>
          <p:nvPr userDrawn="1"/>
        </p:nvSpPr>
        <p:spPr>
          <a:xfrm>
            <a:off x="6526237" y="1892417"/>
            <a:ext cx="1716572" cy="1716571"/>
          </a:xfrm>
          <a:prstGeom prst="ellipse">
            <a:avLst/>
          </a:prstGeom>
          <a:solidFill>
            <a:srgbClr val="092C74">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algn="ctr" defTabSz="514350">
              <a:defRPr/>
            </a:pPr>
            <a:endParaRPr lang="uk-UA" b="1" kern="0" dirty="0">
              <a:solidFill>
                <a:srgbClr val="F2F2F5"/>
              </a:solidFill>
              <a:latin typeface="Roboto"/>
            </a:endParaRPr>
          </a:p>
        </p:txBody>
      </p:sp>
      <p:sp>
        <p:nvSpPr>
          <p:cNvPr id="48" name="Item 1 Title">
            <a:extLst>
              <a:ext uri="{FF2B5EF4-FFF2-40B4-BE49-F238E27FC236}">
                <a16:creationId xmlns:a16="http://schemas.microsoft.com/office/drawing/2014/main" id="{13C8E0C2-242B-4771-9412-328CD75759E8}"/>
              </a:ext>
            </a:extLst>
          </p:cNvPr>
          <p:cNvSpPr>
            <a:spLocks noGrp="1"/>
          </p:cNvSpPr>
          <p:nvPr>
            <p:ph type="body" sz="quarter" idx="29" hasCustomPrompt="1"/>
          </p:nvPr>
        </p:nvSpPr>
        <p:spPr>
          <a:xfrm>
            <a:off x="1233472" y="3021980"/>
            <a:ext cx="1087163" cy="276999"/>
          </a:xfrm>
          <a:prstGeom prst="rect">
            <a:avLst/>
          </a:prstGeom>
        </p:spPr>
        <p:txBody>
          <a:bodyPr>
            <a:noAutofit/>
          </a:bodyPr>
          <a:lstStyle>
            <a:lvl1pPr marL="0" indent="0" algn="ctr">
              <a:buNone/>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Title Here</a:t>
            </a:r>
          </a:p>
        </p:txBody>
      </p:sp>
      <p:sp>
        <p:nvSpPr>
          <p:cNvPr id="43" name="Item 1 Text">
            <a:extLst>
              <a:ext uri="{FF2B5EF4-FFF2-40B4-BE49-F238E27FC236}">
                <a16:creationId xmlns:a16="http://schemas.microsoft.com/office/drawing/2014/main" id="{DD12D595-2255-4364-8EC7-4903FEC6759C}"/>
              </a:ext>
            </a:extLst>
          </p:cNvPr>
          <p:cNvSpPr>
            <a:spLocks noGrp="1"/>
          </p:cNvSpPr>
          <p:nvPr userDrawn="1">
            <p:ph type="body" sz="quarter" idx="25" hasCustomPrompt="1"/>
          </p:nvPr>
        </p:nvSpPr>
        <p:spPr>
          <a:xfrm>
            <a:off x="801629" y="3801008"/>
            <a:ext cx="1934737" cy="415498"/>
          </a:xfrm>
          <a:prstGeom prst="rect">
            <a:avLst/>
          </a:prstGeom>
        </p:spPr>
        <p:txBody>
          <a:bodyPr>
            <a:noAutofit/>
          </a:bodyPr>
          <a:lstStyle>
            <a:lvl1pPr marL="0" indent="0" algn="ctr">
              <a:buNone/>
              <a:defRPr sz="11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45" name="Item 2 Title">
            <a:extLst>
              <a:ext uri="{FF2B5EF4-FFF2-40B4-BE49-F238E27FC236}">
                <a16:creationId xmlns:a16="http://schemas.microsoft.com/office/drawing/2014/main" id="{6981DB86-04CB-46BF-944C-7F1D632119A3}"/>
              </a:ext>
            </a:extLst>
          </p:cNvPr>
          <p:cNvSpPr>
            <a:spLocks noGrp="1"/>
          </p:cNvSpPr>
          <p:nvPr userDrawn="1">
            <p:ph type="body" sz="quarter" idx="15" hasCustomPrompt="1"/>
          </p:nvPr>
        </p:nvSpPr>
        <p:spPr>
          <a:xfrm>
            <a:off x="2635340" y="3028025"/>
            <a:ext cx="1087163" cy="276999"/>
          </a:xfrm>
          <a:prstGeom prst="rect">
            <a:avLst/>
          </a:prstGeom>
        </p:spPr>
        <p:txBody>
          <a:bodyPr>
            <a:noAutofit/>
          </a:bodyPr>
          <a:lstStyle>
            <a:lvl1pPr marL="0" indent="0" algn="ctr">
              <a:buNone/>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Title Here</a:t>
            </a:r>
          </a:p>
        </p:txBody>
      </p:sp>
      <p:sp>
        <p:nvSpPr>
          <p:cNvPr id="30" name="Item 2 Text">
            <a:extLst>
              <a:ext uri="{FF2B5EF4-FFF2-40B4-BE49-F238E27FC236}">
                <a16:creationId xmlns:a16="http://schemas.microsoft.com/office/drawing/2014/main" id="{48AB996C-F7C9-4DE3-A4CA-5381A37B77FD}"/>
              </a:ext>
            </a:extLst>
          </p:cNvPr>
          <p:cNvSpPr>
            <a:spLocks noGrp="1"/>
          </p:cNvSpPr>
          <p:nvPr userDrawn="1">
            <p:ph type="body" sz="quarter" idx="22" hasCustomPrompt="1"/>
          </p:nvPr>
        </p:nvSpPr>
        <p:spPr>
          <a:xfrm>
            <a:off x="2209657" y="1292602"/>
            <a:ext cx="1938528" cy="411480"/>
          </a:xfrm>
          <a:prstGeom prst="rect">
            <a:avLst/>
          </a:prstGeom>
        </p:spPr>
        <p:txBody>
          <a:bodyPr>
            <a:noAutofit/>
          </a:bodyPr>
          <a:lstStyle>
            <a:lvl1pPr marL="0" indent="0" algn="ctr">
              <a:buNone/>
              <a:defRPr sz="11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46" name="Item 3 Title">
            <a:extLst>
              <a:ext uri="{FF2B5EF4-FFF2-40B4-BE49-F238E27FC236}">
                <a16:creationId xmlns:a16="http://schemas.microsoft.com/office/drawing/2014/main" id="{07B9589E-F6AC-4251-8200-299CB8CE0A60}"/>
              </a:ext>
            </a:extLst>
          </p:cNvPr>
          <p:cNvSpPr>
            <a:spLocks noGrp="1"/>
          </p:cNvSpPr>
          <p:nvPr>
            <p:ph type="body" sz="quarter" idx="27" hasCustomPrompt="1"/>
          </p:nvPr>
        </p:nvSpPr>
        <p:spPr>
          <a:xfrm>
            <a:off x="4037208" y="3025804"/>
            <a:ext cx="1064915" cy="276999"/>
          </a:xfrm>
          <a:prstGeom prst="rect">
            <a:avLst/>
          </a:prstGeom>
        </p:spPr>
        <p:txBody>
          <a:bodyPr>
            <a:noAutofit/>
          </a:bodyPr>
          <a:lstStyle>
            <a:lvl1pPr marL="0" indent="0" algn="ctr">
              <a:buNone/>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Title Here</a:t>
            </a:r>
          </a:p>
        </p:txBody>
      </p:sp>
      <p:sp>
        <p:nvSpPr>
          <p:cNvPr id="42" name="Item 3 Text">
            <a:extLst>
              <a:ext uri="{FF2B5EF4-FFF2-40B4-BE49-F238E27FC236}">
                <a16:creationId xmlns:a16="http://schemas.microsoft.com/office/drawing/2014/main" id="{C70E3A5C-0D02-431F-B04E-5A18A53E52C1}"/>
              </a:ext>
            </a:extLst>
          </p:cNvPr>
          <p:cNvSpPr>
            <a:spLocks noGrp="1"/>
          </p:cNvSpPr>
          <p:nvPr userDrawn="1">
            <p:ph type="body" sz="quarter" idx="24" hasCustomPrompt="1"/>
          </p:nvPr>
        </p:nvSpPr>
        <p:spPr>
          <a:xfrm>
            <a:off x="3607363" y="3801007"/>
            <a:ext cx="1938528" cy="415498"/>
          </a:xfrm>
          <a:prstGeom prst="rect">
            <a:avLst/>
          </a:prstGeom>
        </p:spPr>
        <p:txBody>
          <a:bodyPr>
            <a:noAutofit/>
          </a:bodyPr>
          <a:lstStyle>
            <a:lvl1pPr marL="0" indent="0" algn="ctr">
              <a:buNone/>
              <a:defRPr sz="11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47" name="Item 4 Title">
            <a:extLst>
              <a:ext uri="{FF2B5EF4-FFF2-40B4-BE49-F238E27FC236}">
                <a16:creationId xmlns:a16="http://schemas.microsoft.com/office/drawing/2014/main" id="{D1014B6A-F5E5-456C-B2FA-F5B5CFD6EA74}"/>
              </a:ext>
            </a:extLst>
          </p:cNvPr>
          <p:cNvSpPr>
            <a:spLocks noGrp="1"/>
          </p:cNvSpPr>
          <p:nvPr>
            <p:ph type="body" sz="quarter" idx="28" hasCustomPrompt="1"/>
          </p:nvPr>
        </p:nvSpPr>
        <p:spPr>
          <a:xfrm>
            <a:off x="5430285" y="3021980"/>
            <a:ext cx="1095951" cy="276999"/>
          </a:xfrm>
          <a:prstGeom prst="rect">
            <a:avLst/>
          </a:prstGeom>
        </p:spPr>
        <p:txBody>
          <a:bodyPr>
            <a:noAutofit/>
          </a:bodyPr>
          <a:lstStyle>
            <a:lvl1pPr marL="0" indent="0" algn="ctr">
              <a:buNone/>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Title Here</a:t>
            </a:r>
          </a:p>
        </p:txBody>
      </p:sp>
      <p:sp>
        <p:nvSpPr>
          <p:cNvPr id="41" name="Item 4 Text">
            <a:extLst>
              <a:ext uri="{FF2B5EF4-FFF2-40B4-BE49-F238E27FC236}">
                <a16:creationId xmlns:a16="http://schemas.microsoft.com/office/drawing/2014/main" id="{D036508F-55C5-4315-A1A5-4C37028E3965}"/>
              </a:ext>
            </a:extLst>
          </p:cNvPr>
          <p:cNvSpPr>
            <a:spLocks noGrp="1"/>
          </p:cNvSpPr>
          <p:nvPr userDrawn="1">
            <p:ph type="body" sz="quarter" idx="23" hasCustomPrompt="1"/>
          </p:nvPr>
        </p:nvSpPr>
        <p:spPr>
          <a:xfrm>
            <a:off x="5008996" y="1292602"/>
            <a:ext cx="1938528" cy="411480"/>
          </a:xfrm>
          <a:prstGeom prst="rect">
            <a:avLst/>
          </a:prstGeom>
        </p:spPr>
        <p:txBody>
          <a:bodyPr>
            <a:noAutofit/>
          </a:bodyPr>
          <a:lstStyle>
            <a:lvl1pPr marL="0" indent="0" algn="ctr">
              <a:buNone/>
              <a:defRPr sz="11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49" name="Item 5 Title">
            <a:extLst>
              <a:ext uri="{FF2B5EF4-FFF2-40B4-BE49-F238E27FC236}">
                <a16:creationId xmlns:a16="http://schemas.microsoft.com/office/drawing/2014/main" id="{10724EF9-B96D-46CD-9CDE-1437737309C5}"/>
              </a:ext>
            </a:extLst>
          </p:cNvPr>
          <p:cNvSpPr>
            <a:spLocks noGrp="1"/>
          </p:cNvSpPr>
          <p:nvPr>
            <p:ph type="body" sz="quarter" idx="30" hasCustomPrompt="1"/>
          </p:nvPr>
        </p:nvSpPr>
        <p:spPr>
          <a:xfrm>
            <a:off x="6840942" y="3028025"/>
            <a:ext cx="1087163" cy="276999"/>
          </a:xfrm>
          <a:prstGeom prst="rect">
            <a:avLst/>
          </a:prstGeom>
        </p:spPr>
        <p:txBody>
          <a:bodyPr>
            <a:noAutofit/>
          </a:bodyPr>
          <a:lstStyle>
            <a:lvl1pPr marL="0" indent="0" algn="ctr">
              <a:buNone/>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Title Here</a:t>
            </a:r>
          </a:p>
        </p:txBody>
      </p:sp>
      <p:sp>
        <p:nvSpPr>
          <p:cNvPr id="44" name="Item 5 Text">
            <a:extLst>
              <a:ext uri="{FF2B5EF4-FFF2-40B4-BE49-F238E27FC236}">
                <a16:creationId xmlns:a16="http://schemas.microsoft.com/office/drawing/2014/main" id="{52B76C6E-8844-4031-9443-DAA924981D1D}"/>
              </a:ext>
            </a:extLst>
          </p:cNvPr>
          <p:cNvSpPr>
            <a:spLocks noGrp="1"/>
          </p:cNvSpPr>
          <p:nvPr userDrawn="1">
            <p:ph type="body" sz="quarter" idx="26" hasCustomPrompt="1"/>
          </p:nvPr>
        </p:nvSpPr>
        <p:spPr>
          <a:xfrm>
            <a:off x="6415259" y="3801007"/>
            <a:ext cx="1938528" cy="415497"/>
          </a:xfrm>
          <a:prstGeom prst="rect">
            <a:avLst/>
          </a:prstGeom>
        </p:spPr>
        <p:txBody>
          <a:bodyPr>
            <a:noAutofit/>
          </a:bodyPr>
          <a:lstStyle>
            <a:lvl1pPr marL="0" indent="0" algn="ctr">
              <a:buNone/>
              <a:defRPr sz="11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22" name="Rectangle 21">
            <a:extLst>
              <a:ext uri="{FF2B5EF4-FFF2-40B4-BE49-F238E27FC236}">
                <a16:creationId xmlns:a16="http://schemas.microsoft.com/office/drawing/2014/main" id="{8533E3FD-BE40-4756-A413-7A11B0F55995}"/>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Page Number">
            <a:extLst>
              <a:ext uri="{FF2B5EF4-FFF2-40B4-BE49-F238E27FC236}">
                <a16:creationId xmlns:a16="http://schemas.microsoft.com/office/drawing/2014/main" id="{81251A57-6F56-45E2-8E48-61C5F222D161}"/>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33" name="WSE logo">
            <a:extLst>
              <a:ext uri="{FF2B5EF4-FFF2-40B4-BE49-F238E27FC236}">
                <a16:creationId xmlns:a16="http://schemas.microsoft.com/office/drawing/2014/main" id="{5183B704-1ED3-426C-B12C-6BD74D72F4CC}"/>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5329283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meline or Proces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5CE5-BF88-EC4B-A5BB-C91694E1B647}"/>
              </a:ext>
            </a:extLst>
          </p:cNvPr>
          <p:cNvSpPr>
            <a:spLocks noGrp="1"/>
          </p:cNvSpPr>
          <p:nvPr>
            <p:ph type="title"/>
          </p:nvPr>
        </p:nvSpPr>
        <p:spPr>
          <a:xfrm>
            <a:off x="522712" y="59798"/>
            <a:ext cx="8096246" cy="942358"/>
          </a:xfrm>
          <a:prstGeom prst="rect">
            <a:avLst/>
          </a:prstGeom>
        </p:spPr>
        <p:txBody>
          <a:bodyPr anchor="b"/>
          <a:lstStyle>
            <a:lvl1pPr>
              <a:defRPr sz="3000" b="1">
                <a:solidFill>
                  <a:schemeClr val="tx2"/>
                </a:solidFill>
              </a:defRPr>
            </a:lvl1pPr>
          </a:lstStyle>
          <a:p>
            <a:r>
              <a:rPr lang="en-US" dirty="0"/>
              <a:t>Click to edit Master title style</a:t>
            </a:r>
          </a:p>
        </p:txBody>
      </p:sp>
      <p:sp>
        <p:nvSpPr>
          <p:cNvPr id="26" name="Rectangle 25">
            <a:extLst>
              <a:ext uri="{FF2B5EF4-FFF2-40B4-BE49-F238E27FC236}">
                <a16:creationId xmlns:a16="http://schemas.microsoft.com/office/drawing/2014/main" id="{9056D86C-B76F-7D41-865B-669A58A40B26}"/>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Text Placeholder 11">
            <a:extLst>
              <a:ext uri="{FF2B5EF4-FFF2-40B4-BE49-F238E27FC236}">
                <a16:creationId xmlns:a16="http://schemas.microsoft.com/office/drawing/2014/main" id="{CB7C9E05-905F-4239-BA70-7805F39E2537}"/>
              </a:ext>
            </a:extLst>
          </p:cNvPr>
          <p:cNvSpPr>
            <a:spLocks noGrp="1"/>
          </p:cNvSpPr>
          <p:nvPr>
            <p:ph type="body" sz="quarter" idx="47" hasCustomPrompt="1"/>
          </p:nvPr>
        </p:nvSpPr>
        <p:spPr>
          <a:xfrm>
            <a:off x="252413" y="1257854"/>
            <a:ext cx="8366125" cy="362209"/>
          </a:xfrm>
          <a:prstGeom prst="rect">
            <a:avLst/>
          </a:prstGeom>
          <a:solidFill>
            <a:schemeClr val="bg2"/>
          </a:solidFill>
        </p:spPr>
        <p:txBody>
          <a:bodyPr/>
          <a:lstStyle>
            <a:lvl1pPr marL="0" indent="0" algn="ctr">
              <a:buNone/>
              <a:defRPr sz="2000" b="1">
                <a:solidFill>
                  <a:schemeClr val="tx2"/>
                </a:solidFill>
              </a:defRPr>
            </a:lvl1pPr>
          </a:lstStyle>
          <a:p>
            <a:pPr lvl="0"/>
            <a:r>
              <a:rPr lang="en-US" dirty="0"/>
              <a:t>Click to add caption</a:t>
            </a:r>
          </a:p>
        </p:txBody>
      </p:sp>
      <p:grpSp>
        <p:nvGrpSpPr>
          <p:cNvPr id="46" name="Group 45" descr="Timeline image">
            <a:extLst>
              <a:ext uri="{FF2B5EF4-FFF2-40B4-BE49-F238E27FC236}">
                <a16:creationId xmlns:a16="http://schemas.microsoft.com/office/drawing/2014/main" id="{12EE74DF-9333-4546-8B0E-F0FCE41F51A0}"/>
              </a:ext>
            </a:extLst>
          </p:cNvPr>
          <p:cNvGrpSpPr/>
          <p:nvPr userDrawn="1"/>
        </p:nvGrpSpPr>
        <p:grpSpPr>
          <a:xfrm>
            <a:off x="149313" y="2937932"/>
            <a:ext cx="8818280" cy="394138"/>
            <a:chOff x="149313" y="2937932"/>
            <a:chExt cx="8818280" cy="394138"/>
          </a:xfrm>
        </p:grpSpPr>
        <p:sp>
          <p:nvSpPr>
            <p:cNvPr id="4" name="Right Arrow 3">
              <a:extLst>
                <a:ext uri="{FF2B5EF4-FFF2-40B4-BE49-F238E27FC236}">
                  <a16:creationId xmlns:a16="http://schemas.microsoft.com/office/drawing/2014/main" id="{8F8E5DEB-0CA8-7C40-9940-93D22D38A373}"/>
                </a:ext>
                <a:ext uri="{C183D7F6-B498-43B3-948B-1728B52AA6E4}">
                  <adec:decorative xmlns:adec="http://schemas.microsoft.com/office/drawing/2017/decorative" val="1"/>
                </a:ext>
              </a:extLst>
            </p:cNvPr>
            <p:cNvSpPr/>
            <p:nvPr userDrawn="1"/>
          </p:nvSpPr>
          <p:spPr>
            <a:xfrm>
              <a:off x="149313" y="2937932"/>
              <a:ext cx="8818280" cy="394138"/>
            </a:xfrm>
            <a:prstGeom prst="rightArrow">
              <a:avLst/>
            </a:prstGeom>
            <a:solidFill>
              <a:srgbClr val="0B2D7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5" name="Oval 4">
              <a:extLst>
                <a:ext uri="{FF2B5EF4-FFF2-40B4-BE49-F238E27FC236}">
                  <a16:creationId xmlns:a16="http://schemas.microsoft.com/office/drawing/2014/main" id="{B33E08E7-D1BF-8A47-9C1F-7E6E6F13D262}"/>
                </a:ext>
                <a:ext uri="{C183D7F6-B498-43B3-948B-1728B52AA6E4}">
                  <adec:decorative xmlns:adec="http://schemas.microsoft.com/office/drawing/2017/decorative" val="1"/>
                </a:ext>
              </a:extLst>
            </p:cNvPr>
            <p:cNvSpPr/>
            <p:nvPr userDrawn="1"/>
          </p:nvSpPr>
          <p:spPr>
            <a:xfrm>
              <a:off x="661676"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6" name="Oval 5">
              <a:extLst>
                <a:ext uri="{FF2B5EF4-FFF2-40B4-BE49-F238E27FC236}">
                  <a16:creationId xmlns:a16="http://schemas.microsoft.com/office/drawing/2014/main" id="{4B425AC6-6A04-2540-873A-C34F741532A8}"/>
                </a:ext>
                <a:ext uri="{C183D7F6-B498-43B3-948B-1728B52AA6E4}">
                  <adec:decorative xmlns:adec="http://schemas.microsoft.com/office/drawing/2017/decorative" val="1"/>
                </a:ext>
              </a:extLst>
            </p:cNvPr>
            <p:cNvSpPr/>
            <p:nvPr userDrawn="1"/>
          </p:nvSpPr>
          <p:spPr>
            <a:xfrm>
              <a:off x="1905964"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7" name="Oval 6">
              <a:extLst>
                <a:ext uri="{FF2B5EF4-FFF2-40B4-BE49-F238E27FC236}">
                  <a16:creationId xmlns:a16="http://schemas.microsoft.com/office/drawing/2014/main" id="{9BFDF4F6-7F79-2E4D-A0A1-3DCFEC7CD018}"/>
                </a:ext>
                <a:ext uri="{C183D7F6-B498-43B3-948B-1728B52AA6E4}">
                  <adec:decorative xmlns:adec="http://schemas.microsoft.com/office/drawing/2017/decorative" val="1"/>
                </a:ext>
              </a:extLst>
            </p:cNvPr>
            <p:cNvSpPr/>
            <p:nvPr userDrawn="1"/>
          </p:nvSpPr>
          <p:spPr>
            <a:xfrm>
              <a:off x="3160762"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8" name="Oval 7">
              <a:extLst>
                <a:ext uri="{FF2B5EF4-FFF2-40B4-BE49-F238E27FC236}">
                  <a16:creationId xmlns:a16="http://schemas.microsoft.com/office/drawing/2014/main" id="{DDECA228-EC9A-4E43-9304-017BEA28D63C}"/>
                </a:ext>
                <a:ext uri="{C183D7F6-B498-43B3-948B-1728B52AA6E4}">
                  <adec:decorative xmlns:adec="http://schemas.microsoft.com/office/drawing/2017/decorative" val="1"/>
                </a:ext>
              </a:extLst>
            </p:cNvPr>
            <p:cNvSpPr/>
            <p:nvPr userDrawn="1"/>
          </p:nvSpPr>
          <p:spPr>
            <a:xfrm>
              <a:off x="4405050"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9" name="Oval 8">
              <a:extLst>
                <a:ext uri="{FF2B5EF4-FFF2-40B4-BE49-F238E27FC236}">
                  <a16:creationId xmlns:a16="http://schemas.microsoft.com/office/drawing/2014/main" id="{7E957417-2040-534F-8BB0-66A9FC17B603}"/>
                </a:ext>
                <a:ext uri="{C183D7F6-B498-43B3-948B-1728B52AA6E4}">
                  <adec:decorative xmlns:adec="http://schemas.microsoft.com/office/drawing/2017/decorative" val="1"/>
                </a:ext>
              </a:extLst>
            </p:cNvPr>
            <p:cNvSpPr/>
            <p:nvPr userDrawn="1"/>
          </p:nvSpPr>
          <p:spPr>
            <a:xfrm>
              <a:off x="5589693"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0" name="Oval 9">
              <a:extLst>
                <a:ext uri="{FF2B5EF4-FFF2-40B4-BE49-F238E27FC236}">
                  <a16:creationId xmlns:a16="http://schemas.microsoft.com/office/drawing/2014/main" id="{B901EAEE-2200-4047-AC6E-D68F83AC9EC2}"/>
                </a:ext>
                <a:ext uri="{C183D7F6-B498-43B3-948B-1728B52AA6E4}">
                  <adec:decorative xmlns:adec="http://schemas.microsoft.com/office/drawing/2017/decorative" val="1"/>
                </a:ext>
              </a:extLst>
            </p:cNvPr>
            <p:cNvSpPr/>
            <p:nvPr userDrawn="1"/>
          </p:nvSpPr>
          <p:spPr>
            <a:xfrm>
              <a:off x="6838579"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1" name="Oval 10">
              <a:extLst>
                <a:ext uri="{FF2B5EF4-FFF2-40B4-BE49-F238E27FC236}">
                  <a16:creationId xmlns:a16="http://schemas.microsoft.com/office/drawing/2014/main" id="{65053514-B4E5-7649-9105-BD559F8A4F85}"/>
                </a:ext>
                <a:ext uri="{C183D7F6-B498-43B3-948B-1728B52AA6E4}">
                  <adec:decorative xmlns:adec="http://schemas.microsoft.com/office/drawing/2017/decorative" val="1"/>
                </a:ext>
              </a:extLst>
            </p:cNvPr>
            <p:cNvSpPr/>
            <p:nvPr userDrawn="1"/>
          </p:nvSpPr>
          <p:spPr>
            <a:xfrm>
              <a:off x="8057411"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grpSp>
      <p:sp>
        <p:nvSpPr>
          <p:cNvPr id="32" name="Table or Image">
            <a:extLst>
              <a:ext uri="{FF2B5EF4-FFF2-40B4-BE49-F238E27FC236}">
                <a16:creationId xmlns:a16="http://schemas.microsoft.com/office/drawing/2014/main" id="{B55C9193-8997-F045-A5BC-B8BDD1896AEC}"/>
              </a:ext>
            </a:extLst>
          </p:cNvPr>
          <p:cNvSpPr>
            <a:spLocks noGrp="1"/>
          </p:cNvSpPr>
          <p:nvPr>
            <p:ph sz="quarter" idx="34" hasCustomPrompt="1"/>
          </p:nvPr>
        </p:nvSpPr>
        <p:spPr>
          <a:xfrm>
            <a:off x="251856" y="1816172"/>
            <a:ext cx="1033031" cy="1051174"/>
          </a:xfrm>
          <a:prstGeom prst="rect">
            <a:avLst/>
          </a:prstGeom>
          <a:ln w="12700">
            <a:solidFill>
              <a:schemeClr val="bg2"/>
            </a:solidFill>
          </a:ln>
        </p:spPr>
        <p:txBody>
          <a:bodyPr/>
          <a:lstStyle>
            <a:lvl1pPr marL="0" indent="0" algn="l">
              <a:buClr>
                <a:schemeClr val="tx2"/>
              </a:buClr>
              <a:buFont typeface="Wingdings" panose="05000000000000000000" pitchFamily="2" charset="2"/>
              <a:buNone/>
              <a:defRPr sz="12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text</a:t>
            </a:r>
          </a:p>
        </p:txBody>
      </p:sp>
      <p:sp>
        <p:nvSpPr>
          <p:cNvPr id="35" name="Table or Image">
            <a:extLst>
              <a:ext uri="{FF2B5EF4-FFF2-40B4-BE49-F238E27FC236}">
                <a16:creationId xmlns:a16="http://schemas.microsoft.com/office/drawing/2014/main" id="{49945C77-72E2-A747-BC22-94D2E7C0C3AB}"/>
              </a:ext>
            </a:extLst>
          </p:cNvPr>
          <p:cNvSpPr>
            <a:spLocks noGrp="1"/>
          </p:cNvSpPr>
          <p:nvPr>
            <p:ph sz="quarter" idx="37" hasCustomPrompt="1"/>
          </p:nvPr>
        </p:nvSpPr>
        <p:spPr>
          <a:xfrm>
            <a:off x="1487766" y="3453795"/>
            <a:ext cx="1033031" cy="1051174"/>
          </a:xfrm>
          <a:prstGeom prst="rect">
            <a:avLst/>
          </a:prstGeom>
          <a:ln w="12700">
            <a:solidFill>
              <a:schemeClr val="bg2"/>
            </a:solidFill>
          </a:ln>
        </p:spPr>
        <p:txBody>
          <a:bodyPr/>
          <a:lstStyle>
            <a:lvl1pPr marL="0" indent="0">
              <a:buClr>
                <a:schemeClr val="tx2"/>
              </a:buClr>
              <a:buFont typeface="Wingdings" panose="05000000000000000000" pitchFamily="2" charset="2"/>
              <a:buNone/>
              <a:defRPr sz="12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text</a:t>
            </a:r>
          </a:p>
        </p:txBody>
      </p:sp>
      <p:sp>
        <p:nvSpPr>
          <p:cNvPr id="36" name="Table or Image">
            <a:extLst>
              <a:ext uri="{FF2B5EF4-FFF2-40B4-BE49-F238E27FC236}">
                <a16:creationId xmlns:a16="http://schemas.microsoft.com/office/drawing/2014/main" id="{68532B39-F878-4F4A-8FB7-1E4ABE4E43AE}"/>
              </a:ext>
            </a:extLst>
          </p:cNvPr>
          <p:cNvSpPr>
            <a:spLocks noGrp="1"/>
          </p:cNvSpPr>
          <p:nvPr>
            <p:ph sz="quarter" idx="38" hasCustomPrompt="1"/>
          </p:nvPr>
        </p:nvSpPr>
        <p:spPr>
          <a:xfrm>
            <a:off x="2710216" y="1816172"/>
            <a:ext cx="1033031" cy="1051174"/>
          </a:xfrm>
          <a:prstGeom prst="rect">
            <a:avLst/>
          </a:prstGeom>
          <a:ln w="12700">
            <a:solidFill>
              <a:schemeClr val="bg2"/>
            </a:solidFill>
          </a:ln>
        </p:spPr>
        <p:txBody>
          <a:bodyPr/>
          <a:lstStyle>
            <a:lvl1pPr marL="0" indent="0">
              <a:buClr>
                <a:schemeClr val="tx2"/>
              </a:buClr>
              <a:buFont typeface="Wingdings" panose="05000000000000000000" pitchFamily="2" charset="2"/>
              <a:buNone/>
              <a:defRPr sz="12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text</a:t>
            </a:r>
          </a:p>
        </p:txBody>
      </p:sp>
      <p:sp>
        <p:nvSpPr>
          <p:cNvPr id="39" name="Table or Image">
            <a:extLst>
              <a:ext uri="{FF2B5EF4-FFF2-40B4-BE49-F238E27FC236}">
                <a16:creationId xmlns:a16="http://schemas.microsoft.com/office/drawing/2014/main" id="{5987319A-6708-164D-B069-C9A27D3CF99D}"/>
              </a:ext>
            </a:extLst>
          </p:cNvPr>
          <p:cNvSpPr>
            <a:spLocks noGrp="1"/>
          </p:cNvSpPr>
          <p:nvPr>
            <p:ph sz="quarter" idx="41" hasCustomPrompt="1"/>
          </p:nvPr>
        </p:nvSpPr>
        <p:spPr>
          <a:xfrm>
            <a:off x="3939395" y="3451332"/>
            <a:ext cx="1033031" cy="1051174"/>
          </a:xfrm>
          <a:prstGeom prst="rect">
            <a:avLst/>
          </a:prstGeom>
          <a:ln w="12700">
            <a:solidFill>
              <a:schemeClr val="bg2"/>
            </a:solidFill>
          </a:ln>
        </p:spPr>
        <p:txBody>
          <a:bodyPr/>
          <a:lstStyle>
            <a:lvl1pPr marL="0" indent="0">
              <a:buClr>
                <a:schemeClr val="tx2"/>
              </a:buClr>
              <a:buFont typeface="Wingdings" panose="05000000000000000000" pitchFamily="2" charset="2"/>
              <a:buNone/>
              <a:defRPr sz="12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text</a:t>
            </a:r>
          </a:p>
        </p:txBody>
      </p:sp>
      <p:sp>
        <p:nvSpPr>
          <p:cNvPr id="40" name="Table or Image">
            <a:extLst>
              <a:ext uri="{FF2B5EF4-FFF2-40B4-BE49-F238E27FC236}">
                <a16:creationId xmlns:a16="http://schemas.microsoft.com/office/drawing/2014/main" id="{03B445B3-CA64-E748-8A75-A4006779359D}"/>
              </a:ext>
            </a:extLst>
          </p:cNvPr>
          <p:cNvSpPr>
            <a:spLocks noGrp="1"/>
          </p:cNvSpPr>
          <p:nvPr>
            <p:ph sz="quarter" idx="42" hasCustomPrompt="1"/>
          </p:nvPr>
        </p:nvSpPr>
        <p:spPr>
          <a:xfrm>
            <a:off x="5168576" y="1816172"/>
            <a:ext cx="1033031" cy="1051174"/>
          </a:xfrm>
          <a:prstGeom prst="rect">
            <a:avLst/>
          </a:prstGeom>
          <a:ln w="12700">
            <a:solidFill>
              <a:schemeClr val="bg2"/>
            </a:solidFill>
          </a:ln>
        </p:spPr>
        <p:txBody>
          <a:bodyPr/>
          <a:lstStyle>
            <a:lvl1pPr marL="0" indent="0">
              <a:buClr>
                <a:schemeClr val="tx2"/>
              </a:buClr>
              <a:buFont typeface="Wingdings" panose="05000000000000000000" pitchFamily="2" charset="2"/>
              <a:buNone/>
              <a:defRPr sz="12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text</a:t>
            </a:r>
          </a:p>
        </p:txBody>
      </p:sp>
      <p:sp>
        <p:nvSpPr>
          <p:cNvPr id="43" name="Table or Image">
            <a:extLst>
              <a:ext uri="{FF2B5EF4-FFF2-40B4-BE49-F238E27FC236}">
                <a16:creationId xmlns:a16="http://schemas.microsoft.com/office/drawing/2014/main" id="{01884091-B2D7-4C45-86BC-7D4F74E79C27}"/>
              </a:ext>
            </a:extLst>
          </p:cNvPr>
          <p:cNvSpPr>
            <a:spLocks noGrp="1"/>
          </p:cNvSpPr>
          <p:nvPr>
            <p:ph sz="quarter" idx="45" hasCustomPrompt="1"/>
          </p:nvPr>
        </p:nvSpPr>
        <p:spPr>
          <a:xfrm>
            <a:off x="6397756" y="3451332"/>
            <a:ext cx="1033031" cy="1051174"/>
          </a:xfrm>
          <a:prstGeom prst="rect">
            <a:avLst/>
          </a:prstGeom>
          <a:ln w="12700">
            <a:solidFill>
              <a:schemeClr val="bg2"/>
            </a:solidFill>
          </a:ln>
        </p:spPr>
        <p:txBody>
          <a:bodyPr/>
          <a:lstStyle>
            <a:lvl1pPr marL="0" indent="0">
              <a:buClr>
                <a:schemeClr val="tx2"/>
              </a:buClr>
              <a:buFont typeface="Wingdings" panose="05000000000000000000" pitchFamily="2" charset="2"/>
              <a:buNone/>
              <a:defRPr sz="12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text</a:t>
            </a:r>
          </a:p>
        </p:txBody>
      </p:sp>
      <p:sp>
        <p:nvSpPr>
          <p:cNvPr id="44" name="Table or Image">
            <a:extLst>
              <a:ext uri="{FF2B5EF4-FFF2-40B4-BE49-F238E27FC236}">
                <a16:creationId xmlns:a16="http://schemas.microsoft.com/office/drawing/2014/main" id="{BCCA4455-3AE1-1943-AD67-2A4DFA99E393}"/>
              </a:ext>
            </a:extLst>
          </p:cNvPr>
          <p:cNvSpPr>
            <a:spLocks noGrp="1"/>
          </p:cNvSpPr>
          <p:nvPr>
            <p:ph sz="quarter" idx="46" hasCustomPrompt="1"/>
          </p:nvPr>
        </p:nvSpPr>
        <p:spPr>
          <a:xfrm>
            <a:off x="7585928" y="1816172"/>
            <a:ext cx="1033031" cy="1051174"/>
          </a:xfrm>
          <a:prstGeom prst="rect">
            <a:avLst/>
          </a:prstGeom>
          <a:ln w="12700">
            <a:solidFill>
              <a:schemeClr val="bg2"/>
            </a:solidFill>
          </a:ln>
        </p:spPr>
        <p:txBody>
          <a:bodyPr/>
          <a:lstStyle>
            <a:lvl1pPr marL="0" indent="0">
              <a:buClr>
                <a:schemeClr val="tx2"/>
              </a:buClr>
              <a:buFont typeface="Wingdings" panose="05000000000000000000" pitchFamily="2" charset="2"/>
              <a:buNone/>
              <a:defRPr sz="12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text</a:t>
            </a:r>
          </a:p>
        </p:txBody>
      </p:sp>
      <p:sp>
        <p:nvSpPr>
          <p:cNvPr id="28" name="Citation">
            <a:extLst>
              <a:ext uri="{FF2B5EF4-FFF2-40B4-BE49-F238E27FC236}">
                <a16:creationId xmlns:a16="http://schemas.microsoft.com/office/drawing/2014/main" id="{DEE35AFB-A4A5-BF4E-9555-0CBD73E0D70C}"/>
              </a:ext>
            </a:extLst>
          </p:cNvPr>
          <p:cNvSpPr>
            <a:spLocks noGrp="1"/>
          </p:cNvSpPr>
          <p:nvPr>
            <p:ph type="body" sz="quarter" idx="33" hasCustomPrompt="1"/>
          </p:nvPr>
        </p:nvSpPr>
        <p:spPr>
          <a:xfrm>
            <a:off x="2116256" y="4581310"/>
            <a:ext cx="6744017" cy="200055"/>
          </a:xfrm>
          <a:prstGeom prst="rect">
            <a:avLst/>
          </a:prstGeom>
        </p:spPr>
        <p:txBody>
          <a:bodyPr anchor="ctr"/>
          <a:lstStyle>
            <a:lvl1pPr algn="r">
              <a:buNone/>
              <a:defRPr lang="en-US" sz="1050" b="0" i="0" u="none" strike="noStrike" smtClean="0">
                <a:effectLst/>
              </a:defRPr>
            </a:lvl1pPr>
            <a:lvl2pPr>
              <a:buNone/>
              <a:defRPr sz="700"/>
            </a:lvl2pPr>
            <a:lvl3pPr>
              <a:buNone/>
              <a:defRPr sz="700"/>
            </a:lvl3pPr>
            <a:lvl4pPr>
              <a:buNone/>
              <a:defRPr sz="700"/>
            </a:lvl4pPr>
            <a:lvl5pPr>
              <a:buNone/>
              <a:defRPr sz="700"/>
            </a:lvl5pPr>
          </a:lstStyle>
          <a:p>
            <a:pPr lvl="0"/>
            <a:r>
              <a:rPr lang="en-US" dirty="0"/>
              <a:t>Adapted/Reprinted from [APA reference].</a:t>
            </a:r>
          </a:p>
        </p:txBody>
      </p:sp>
      <p:pic>
        <p:nvPicPr>
          <p:cNvPr id="27" name="WSE logo">
            <a:extLst>
              <a:ext uri="{FF2B5EF4-FFF2-40B4-BE49-F238E27FC236}">
                <a16:creationId xmlns:a16="http://schemas.microsoft.com/office/drawing/2014/main" id="{978592AB-D8FE-E649-9B9F-6BB4F13FB04E}"/>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
        <p:nvSpPr>
          <p:cNvPr id="29" name="Page Number">
            <a:extLst>
              <a:ext uri="{FF2B5EF4-FFF2-40B4-BE49-F238E27FC236}">
                <a16:creationId xmlns:a16="http://schemas.microsoft.com/office/drawing/2014/main" id="{5B0C4C21-CAD5-874E-9CB4-3D5DA2A82B8E}"/>
              </a:ext>
            </a:extLst>
          </p:cNvPr>
          <p:cNvSpPr txBox="1"/>
          <p:nvPr userDrawn="1"/>
        </p:nvSpPr>
        <p:spPr>
          <a:xfrm>
            <a:off x="8133198"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endParaRPr>
          </a:p>
        </p:txBody>
      </p:sp>
    </p:spTree>
    <p:extLst>
      <p:ext uri="{BB962C8B-B14F-4D97-AF65-F5344CB8AC3E}">
        <p14:creationId xmlns:p14="http://schemas.microsoft.com/office/powerpoint/2010/main" val="408983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nd Image - Simple Small">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CB799A64-7BA6-4F73-8C2E-53459D5C88A8}"/>
              </a:ext>
            </a:extLst>
          </p:cNvPr>
          <p:cNvSpPr>
            <a:spLocks noGrp="1"/>
          </p:cNvSpPr>
          <p:nvPr>
            <p:ph type="title" hasCustomPrompt="1"/>
          </p:nvPr>
        </p:nvSpPr>
        <p:spPr>
          <a:xfrm>
            <a:off x="533920" y="107119"/>
            <a:ext cx="8152880" cy="857542"/>
          </a:xfrm>
          <a:prstGeom prst="rect">
            <a:avLst/>
          </a:prstGeom>
        </p:spPr>
        <p:txBody>
          <a:bodyPr anchor="b"/>
          <a:lstStyle>
            <a:lvl1pPr>
              <a:defRPr sz="3000" b="1">
                <a:solidFill>
                  <a:schemeClr val="tx2"/>
                </a:solidFill>
              </a:defRPr>
            </a:lvl1pPr>
          </a:lstStyle>
          <a:p>
            <a:r>
              <a:rPr lang="en-US" dirty="0"/>
              <a:t>Click to add title</a:t>
            </a:r>
          </a:p>
        </p:txBody>
      </p:sp>
      <p:sp>
        <p:nvSpPr>
          <p:cNvPr id="19" name="Rectangle 18">
            <a:extLst>
              <a:ext uri="{FF2B5EF4-FFF2-40B4-BE49-F238E27FC236}">
                <a16:creationId xmlns:a16="http://schemas.microsoft.com/office/drawing/2014/main" id="{2D21F650-C42B-4B41-8CC9-AD6289B54CE2}"/>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Bullets">
            <a:extLst>
              <a:ext uri="{FF2B5EF4-FFF2-40B4-BE49-F238E27FC236}">
                <a16:creationId xmlns:a16="http://schemas.microsoft.com/office/drawing/2014/main" id="{943C2D0A-A157-470D-A872-D9191D23B66F}"/>
              </a:ext>
            </a:extLst>
          </p:cNvPr>
          <p:cNvSpPr>
            <a:spLocks noGrp="1"/>
          </p:cNvSpPr>
          <p:nvPr>
            <p:ph type="body" sz="quarter" idx="16" hasCustomPrompt="1"/>
          </p:nvPr>
        </p:nvSpPr>
        <p:spPr>
          <a:xfrm>
            <a:off x="530352" y="1389888"/>
            <a:ext cx="3571875" cy="3134272"/>
          </a:xfrm>
          <a:prstGeom prst="rect">
            <a:avLst/>
          </a:prstGeom>
        </p:spPr>
        <p:txBody>
          <a:bodyPr>
            <a:noAutofit/>
          </a:bodyPr>
          <a:lstStyle>
            <a:lvl1pPr marL="258366" indent="-258366">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8325" indent="-225425">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dirty="0"/>
              <a:t>Click to add bullets</a:t>
            </a:r>
          </a:p>
          <a:p>
            <a:pPr lvl="1"/>
            <a:r>
              <a:rPr lang="en-US" noProof="0" dirty="0"/>
              <a:t>Second level</a:t>
            </a:r>
          </a:p>
          <a:p>
            <a:pPr lvl="2"/>
            <a:r>
              <a:rPr lang="en-US" noProof="0" dirty="0"/>
              <a:t>Third level</a:t>
            </a:r>
          </a:p>
        </p:txBody>
      </p:sp>
      <p:sp>
        <p:nvSpPr>
          <p:cNvPr id="5" name="Picture">
            <a:extLst>
              <a:ext uri="{FF2B5EF4-FFF2-40B4-BE49-F238E27FC236}">
                <a16:creationId xmlns:a16="http://schemas.microsoft.com/office/drawing/2014/main" id="{62263A2E-EA98-4267-A448-A9F7B45DA8F0}"/>
              </a:ext>
            </a:extLst>
          </p:cNvPr>
          <p:cNvSpPr>
            <a:spLocks noGrp="1"/>
          </p:cNvSpPr>
          <p:nvPr>
            <p:ph type="pic" sz="quarter" idx="13"/>
          </p:nvPr>
        </p:nvSpPr>
        <p:spPr bwMode="auto">
          <a:xfrm>
            <a:off x="4572000" y="1389888"/>
            <a:ext cx="4114800" cy="3174968"/>
          </a:xfrm>
          <a:custGeom>
            <a:avLst/>
            <a:gdLst>
              <a:gd name="connsiteX0" fmla="*/ 0 w 5340626"/>
              <a:gd name="connsiteY0" fmla="*/ 0 h 3869635"/>
              <a:gd name="connsiteX1" fmla="*/ 5340626 w 5340626"/>
              <a:gd name="connsiteY1" fmla="*/ 0 h 3869635"/>
              <a:gd name="connsiteX2" fmla="*/ 5340626 w 5340626"/>
              <a:gd name="connsiteY2" fmla="*/ 3869635 h 3869635"/>
              <a:gd name="connsiteX3" fmla="*/ 0 w 5340626"/>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5340626" h="3869635">
                <a:moveTo>
                  <a:pt x="0" y="0"/>
                </a:moveTo>
                <a:lnTo>
                  <a:pt x="5340626" y="0"/>
                </a:lnTo>
                <a:lnTo>
                  <a:pt x="5340626" y="3869635"/>
                </a:lnTo>
                <a:lnTo>
                  <a:pt x="0" y="3869635"/>
                </a:lnTo>
                <a:close/>
              </a:path>
            </a:pathLst>
          </a:custGeom>
          <a:pattFill prst="divot">
            <a:fgClr>
              <a:schemeClr val="accent1"/>
            </a:fgClr>
            <a:bgClr>
              <a:schemeClr val="bg1"/>
            </a:bgClr>
          </a:patt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r>
              <a:rPr lang="en-US"/>
              <a:t>Click icon to add picture</a:t>
            </a:r>
            <a:endParaRPr lang="en-US" dirty="0"/>
          </a:p>
        </p:txBody>
      </p:sp>
      <p:sp>
        <p:nvSpPr>
          <p:cNvPr id="14" name="Picture Citation">
            <a:extLst>
              <a:ext uri="{FF2B5EF4-FFF2-40B4-BE49-F238E27FC236}">
                <a16:creationId xmlns:a16="http://schemas.microsoft.com/office/drawing/2014/main" id="{370BA653-1209-4CAE-B920-460A0AC6A539}"/>
              </a:ext>
            </a:extLst>
          </p:cNvPr>
          <p:cNvSpPr>
            <a:spLocks noGrp="1"/>
          </p:cNvSpPr>
          <p:nvPr>
            <p:ph type="body" sz="quarter" idx="18" hasCustomPrompt="1"/>
          </p:nvPr>
        </p:nvSpPr>
        <p:spPr>
          <a:xfrm>
            <a:off x="7260004" y="4566886"/>
            <a:ext cx="1426796" cy="200055"/>
          </a:xfrm>
          <a:prstGeom prst="rect">
            <a:avLst/>
          </a:prstGeom>
        </p:spPr>
        <p:txBody>
          <a:bodyPr anchor="ctr"/>
          <a:lstStyle>
            <a:lvl1pPr algn="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0" name="Page Number">
            <a:extLst>
              <a:ext uri="{FF2B5EF4-FFF2-40B4-BE49-F238E27FC236}">
                <a16:creationId xmlns:a16="http://schemas.microsoft.com/office/drawing/2014/main" id="{9B9A818F-3D06-4A28-8F25-13339F74D56D}"/>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3" name="WSE logo">
            <a:extLst>
              <a:ext uri="{FF2B5EF4-FFF2-40B4-BE49-F238E27FC236}">
                <a16:creationId xmlns:a16="http://schemas.microsoft.com/office/drawing/2014/main" id="{A4943CF0-0E2F-4708-84F8-44218E3CFBA4}"/>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492259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eb Infographic">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4E74D57-75EE-47EE-BA67-188DFE918587}"/>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Title">
            <a:extLst>
              <a:ext uri="{FF2B5EF4-FFF2-40B4-BE49-F238E27FC236}">
                <a16:creationId xmlns:a16="http://schemas.microsoft.com/office/drawing/2014/main" id="{8C10952F-BEB3-4B15-B210-69BD49BEFCA3}"/>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noProof="0"/>
              <a:t>Click to add title</a:t>
            </a:r>
          </a:p>
        </p:txBody>
      </p:sp>
      <p:cxnSp>
        <p:nvCxnSpPr>
          <p:cNvPr id="3" name="Straight Connector 2">
            <a:extLst>
              <a:ext uri="{FF2B5EF4-FFF2-40B4-BE49-F238E27FC236}">
                <a16:creationId xmlns:a16="http://schemas.microsoft.com/office/drawing/2014/main" id="{C8C2B6F8-5270-4AAC-84AB-07CDF49EF487}"/>
              </a:ext>
              <a:ext uri="{C183D7F6-B498-43B3-948B-1728B52AA6E4}">
                <adec:decorative xmlns:adec="http://schemas.microsoft.com/office/drawing/2017/decorative" val="1"/>
              </a:ext>
            </a:extLst>
          </p:cNvPr>
          <p:cNvCxnSpPr>
            <a:cxnSpLocks/>
          </p:cNvCxnSpPr>
          <p:nvPr userDrawn="1"/>
        </p:nvCxnSpPr>
        <p:spPr>
          <a:xfrm flipH="1" flipV="1">
            <a:off x="3265742" y="1730102"/>
            <a:ext cx="825191" cy="608883"/>
          </a:xfrm>
          <a:prstGeom prst="line">
            <a:avLst/>
          </a:prstGeom>
          <a:noFill/>
          <a:ln w="38100" cap="flat" cmpd="sng" algn="ctr">
            <a:solidFill>
              <a:schemeClr val="bg1">
                <a:lumMod val="75000"/>
              </a:schemeClr>
            </a:solidFill>
            <a:prstDash val="solid"/>
            <a:miter lim="800000"/>
          </a:ln>
          <a:effectLst/>
        </p:spPr>
      </p:cxnSp>
      <p:cxnSp>
        <p:nvCxnSpPr>
          <p:cNvPr id="4" name="Straight Connector 3">
            <a:extLst>
              <a:ext uri="{FF2B5EF4-FFF2-40B4-BE49-F238E27FC236}">
                <a16:creationId xmlns:a16="http://schemas.microsoft.com/office/drawing/2014/main" id="{99F6A1D8-A2CC-4923-A16C-DDC0AE2655EB}"/>
              </a:ext>
              <a:ext uri="{C183D7F6-B498-43B3-948B-1728B52AA6E4}">
                <adec:decorative xmlns:adec="http://schemas.microsoft.com/office/drawing/2017/decorative" val="1"/>
              </a:ext>
            </a:extLst>
          </p:cNvPr>
          <p:cNvCxnSpPr>
            <a:cxnSpLocks/>
            <a:endCxn id="22" idx="6"/>
          </p:cNvCxnSpPr>
          <p:nvPr userDrawn="1"/>
        </p:nvCxnSpPr>
        <p:spPr>
          <a:xfrm flipH="1" flipV="1">
            <a:off x="3066098" y="2826265"/>
            <a:ext cx="807608" cy="2579"/>
          </a:xfrm>
          <a:prstGeom prst="line">
            <a:avLst/>
          </a:prstGeom>
          <a:noFill/>
          <a:ln w="38100" cap="flat" cmpd="sng" algn="ctr">
            <a:solidFill>
              <a:schemeClr val="bg1">
                <a:lumMod val="75000"/>
              </a:schemeClr>
            </a:solidFill>
            <a:prstDash val="solid"/>
            <a:miter lim="800000"/>
          </a:ln>
          <a:effectLst/>
        </p:spPr>
      </p:cxnSp>
      <p:cxnSp>
        <p:nvCxnSpPr>
          <p:cNvPr id="5" name="Straight Connector 4">
            <a:extLst>
              <a:ext uri="{FF2B5EF4-FFF2-40B4-BE49-F238E27FC236}">
                <a16:creationId xmlns:a16="http://schemas.microsoft.com/office/drawing/2014/main" id="{93A94BF1-70EF-4657-9FD2-7268FCDD2A11}"/>
              </a:ext>
              <a:ext uri="{C183D7F6-B498-43B3-948B-1728B52AA6E4}">
                <adec:decorative xmlns:adec="http://schemas.microsoft.com/office/drawing/2017/decorative" val="1"/>
              </a:ext>
            </a:extLst>
          </p:cNvPr>
          <p:cNvCxnSpPr>
            <a:cxnSpLocks/>
          </p:cNvCxnSpPr>
          <p:nvPr userDrawn="1"/>
        </p:nvCxnSpPr>
        <p:spPr>
          <a:xfrm flipH="1">
            <a:off x="3263362" y="3318701"/>
            <a:ext cx="827570" cy="608883"/>
          </a:xfrm>
          <a:prstGeom prst="line">
            <a:avLst/>
          </a:prstGeom>
          <a:noFill/>
          <a:ln w="38100" cap="flat" cmpd="sng" algn="ctr">
            <a:solidFill>
              <a:schemeClr val="bg1">
                <a:lumMod val="75000"/>
              </a:schemeClr>
            </a:solidFill>
            <a:prstDash val="solid"/>
            <a:miter lim="800000"/>
          </a:ln>
          <a:effectLst/>
        </p:spPr>
      </p:cxnSp>
      <p:cxnSp>
        <p:nvCxnSpPr>
          <p:cNvPr id="6" name="Straight Connector 5">
            <a:extLst>
              <a:ext uri="{FF2B5EF4-FFF2-40B4-BE49-F238E27FC236}">
                <a16:creationId xmlns:a16="http://schemas.microsoft.com/office/drawing/2014/main" id="{9B6D69FB-8A1F-404E-954A-39D19CE8EE5E}"/>
              </a:ext>
              <a:ext uri="{C183D7F6-B498-43B3-948B-1728B52AA6E4}">
                <adec:decorative xmlns:adec="http://schemas.microsoft.com/office/drawing/2017/decorative" val="1"/>
              </a:ext>
            </a:extLst>
          </p:cNvPr>
          <p:cNvCxnSpPr>
            <a:cxnSpLocks/>
          </p:cNvCxnSpPr>
          <p:nvPr userDrawn="1"/>
        </p:nvCxnSpPr>
        <p:spPr>
          <a:xfrm>
            <a:off x="5070651" y="3318701"/>
            <a:ext cx="825191" cy="614040"/>
          </a:xfrm>
          <a:prstGeom prst="line">
            <a:avLst/>
          </a:prstGeom>
          <a:noFill/>
          <a:ln w="38100" cap="flat" cmpd="sng" algn="ctr">
            <a:solidFill>
              <a:schemeClr val="bg1">
                <a:lumMod val="75000"/>
              </a:schemeClr>
            </a:solidFill>
            <a:prstDash val="solid"/>
            <a:miter lim="800000"/>
          </a:ln>
          <a:effectLst/>
        </p:spPr>
      </p:cxnSp>
      <p:cxnSp>
        <p:nvCxnSpPr>
          <p:cNvPr id="7" name="Straight Connector 6">
            <a:extLst>
              <a:ext uri="{FF2B5EF4-FFF2-40B4-BE49-F238E27FC236}">
                <a16:creationId xmlns:a16="http://schemas.microsoft.com/office/drawing/2014/main" id="{9A3F1246-E233-4D62-8729-6E01225CEB5B}"/>
              </a:ext>
              <a:ext uri="{C183D7F6-B498-43B3-948B-1728B52AA6E4}">
                <adec:decorative xmlns:adec="http://schemas.microsoft.com/office/drawing/2017/decorative" val="1"/>
              </a:ext>
            </a:extLst>
          </p:cNvPr>
          <p:cNvCxnSpPr>
            <a:cxnSpLocks/>
            <a:endCxn id="21" idx="6"/>
          </p:cNvCxnSpPr>
          <p:nvPr userDrawn="1"/>
        </p:nvCxnSpPr>
        <p:spPr>
          <a:xfrm>
            <a:off x="5273557" y="2828843"/>
            <a:ext cx="807608" cy="2579"/>
          </a:xfrm>
          <a:prstGeom prst="line">
            <a:avLst/>
          </a:prstGeom>
          <a:noFill/>
          <a:ln w="38100" cap="flat" cmpd="sng" algn="ctr">
            <a:solidFill>
              <a:schemeClr val="bg1">
                <a:lumMod val="75000"/>
              </a:schemeClr>
            </a:solidFill>
            <a:prstDash val="solid"/>
            <a:miter lim="800000"/>
          </a:ln>
          <a:effectLst/>
        </p:spPr>
      </p:cxnSp>
      <p:cxnSp>
        <p:nvCxnSpPr>
          <p:cNvPr id="8" name="Straight Connector 7">
            <a:extLst>
              <a:ext uri="{FF2B5EF4-FFF2-40B4-BE49-F238E27FC236}">
                <a16:creationId xmlns:a16="http://schemas.microsoft.com/office/drawing/2014/main" id="{BD1E2D7D-D261-4A75-B9BC-0BBF0469A16C}"/>
              </a:ext>
              <a:ext uri="{C183D7F6-B498-43B3-948B-1728B52AA6E4}">
                <adec:decorative xmlns:adec="http://schemas.microsoft.com/office/drawing/2017/decorative" val="1"/>
              </a:ext>
            </a:extLst>
          </p:cNvPr>
          <p:cNvCxnSpPr>
            <a:cxnSpLocks/>
          </p:cNvCxnSpPr>
          <p:nvPr userDrawn="1"/>
        </p:nvCxnSpPr>
        <p:spPr>
          <a:xfrm flipV="1">
            <a:off x="5070651" y="1724945"/>
            <a:ext cx="825191" cy="614040"/>
          </a:xfrm>
          <a:prstGeom prst="line">
            <a:avLst/>
          </a:prstGeom>
          <a:noFill/>
          <a:ln w="38100" cap="flat" cmpd="sng" algn="ctr">
            <a:solidFill>
              <a:schemeClr val="bg1">
                <a:lumMod val="75000"/>
              </a:schemeClr>
            </a:solidFill>
            <a:prstDash val="solid"/>
            <a:miter lim="800000"/>
          </a:ln>
          <a:effectLst/>
        </p:spPr>
      </p:cxnSp>
      <p:sp>
        <p:nvSpPr>
          <p:cNvPr id="9" name="Овал 14">
            <a:extLst>
              <a:ext uri="{FF2B5EF4-FFF2-40B4-BE49-F238E27FC236}">
                <a16:creationId xmlns:a16="http://schemas.microsoft.com/office/drawing/2014/main" id="{4AA732B5-FC4B-4A01-AFB1-F5DEB4AE2B65}"/>
              </a:ext>
              <a:ext uri="{C183D7F6-B498-43B3-948B-1728B52AA6E4}">
                <adec:decorative xmlns:adec="http://schemas.microsoft.com/office/drawing/2017/decorative" val="1"/>
              </a:ext>
            </a:extLst>
          </p:cNvPr>
          <p:cNvSpPr/>
          <p:nvPr userDrawn="1"/>
        </p:nvSpPr>
        <p:spPr>
          <a:xfrm>
            <a:off x="3632721" y="1924589"/>
            <a:ext cx="1899731" cy="1899728"/>
          </a:xfrm>
          <a:prstGeom prst="ellipse">
            <a:avLst/>
          </a:prstGeom>
          <a:solidFill>
            <a:srgbClr val="092C74"/>
          </a:solidFill>
          <a:ln w="38100" cap="flat" cmpd="sng" algn="ctr">
            <a:no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ru-RU" sz="506" b="0" i="0" u="none" strike="noStrike" kern="0" cap="none" spc="0" normalizeH="0" baseline="0" noProof="0" dirty="0">
              <a:ln>
                <a:noFill/>
              </a:ln>
              <a:solidFill>
                <a:srgbClr val="F2F2F5"/>
              </a:solidFill>
              <a:effectLst/>
              <a:uLnTx/>
              <a:uFillTx/>
              <a:latin typeface="Roboto"/>
              <a:ea typeface="+mn-ea"/>
              <a:cs typeface="+mn-cs"/>
            </a:endParaRPr>
          </a:p>
        </p:txBody>
      </p:sp>
      <p:sp>
        <p:nvSpPr>
          <p:cNvPr id="19" name="Овал 14">
            <a:extLst>
              <a:ext uri="{FF2B5EF4-FFF2-40B4-BE49-F238E27FC236}">
                <a16:creationId xmlns:a16="http://schemas.microsoft.com/office/drawing/2014/main" id="{2AF27178-6C1A-4F27-A92C-C18958EBBC76}"/>
              </a:ext>
              <a:ext uri="{C183D7F6-B498-43B3-948B-1728B52AA6E4}">
                <adec:decorative xmlns:adec="http://schemas.microsoft.com/office/drawing/2017/decorative" val="1"/>
              </a:ext>
            </a:extLst>
          </p:cNvPr>
          <p:cNvSpPr/>
          <p:nvPr userDrawn="1"/>
        </p:nvSpPr>
        <p:spPr>
          <a:xfrm>
            <a:off x="3066098" y="1525301"/>
            <a:ext cx="399289" cy="399289"/>
          </a:xfrm>
          <a:prstGeom prst="ellipse">
            <a:avLst/>
          </a:prstGeom>
          <a:solidFill>
            <a:schemeClr val="bg1"/>
          </a:solidFill>
          <a:ln w="38100" cap="flat" cmpd="sng" algn="ctr">
            <a:solidFill>
              <a:schemeClr val="bg1">
                <a:lumMod val="75000"/>
              </a:scheme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ru-RU" sz="506" b="0" i="0" u="none" strike="noStrike" kern="0" cap="none" spc="0" normalizeH="0" baseline="0" noProof="0">
              <a:ln>
                <a:noFill/>
              </a:ln>
              <a:solidFill>
                <a:srgbClr val="F2F2F5"/>
              </a:solidFill>
              <a:effectLst/>
              <a:uLnTx/>
              <a:uFillTx/>
              <a:latin typeface="Roboto"/>
              <a:ea typeface="+mn-ea"/>
              <a:cs typeface="+mn-cs"/>
            </a:endParaRPr>
          </a:p>
        </p:txBody>
      </p:sp>
      <p:sp>
        <p:nvSpPr>
          <p:cNvPr id="20" name="Овал 14">
            <a:extLst>
              <a:ext uri="{FF2B5EF4-FFF2-40B4-BE49-F238E27FC236}">
                <a16:creationId xmlns:a16="http://schemas.microsoft.com/office/drawing/2014/main" id="{BE0CD8D1-17DB-40F6-A65E-4DCA166738EF}"/>
              </a:ext>
              <a:ext uri="{C183D7F6-B498-43B3-948B-1728B52AA6E4}">
                <adec:decorative xmlns:adec="http://schemas.microsoft.com/office/drawing/2017/decorative" val="1"/>
              </a:ext>
            </a:extLst>
          </p:cNvPr>
          <p:cNvSpPr/>
          <p:nvPr userDrawn="1"/>
        </p:nvSpPr>
        <p:spPr>
          <a:xfrm flipH="1">
            <a:off x="5696197" y="1530458"/>
            <a:ext cx="399289" cy="399289"/>
          </a:xfrm>
          <a:prstGeom prst="ellipse">
            <a:avLst/>
          </a:prstGeom>
          <a:solidFill>
            <a:schemeClr val="bg1"/>
          </a:solidFill>
          <a:ln w="38100" cap="flat" cmpd="sng" algn="ctr">
            <a:solidFill>
              <a:schemeClr val="bg1">
                <a:lumMod val="75000"/>
              </a:scheme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ru-RU" sz="506" b="0" i="0" u="none" strike="noStrike" kern="0" cap="none" spc="0" normalizeH="0" baseline="0" noProof="0">
              <a:ln>
                <a:noFill/>
              </a:ln>
              <a:solidFill>
                <a:srgbClr val="F2F2F5"/>
              </a:solidFill>
              <a:effectLst/>
              <a:uLnTx/>
              <a:uFillTx/>
              <a:latin typeface="Roboto"/>
              <a:ea typeface="+mn-ea"/>
              <a:cs typeface="+mn-cs"/>
            </a:endParaRPr>
          </a:p>
        </p:txBody>
      </p:sp>
      <p:sp>
        <p:nvSpPr>
          <p:cNvPr id="21" name="Овал 14">
            <a:extLst>
              <a:ext uri="{FF2B5EF4-FFF2-40B4-BE49-F238E27FC236}">
                <a16:creationId xmlns:a16="http://schemas.microsoft.com/office/drawing/2014/main" id="{DBF77BC9-726B-446A-B583-7B15877E09E6}"/>
              </a:ext>
              <a:ext uri="{C183D7F6-B498-43B3-948B-1728B52AA6E4}">
                <adec:decorative xmlns:adec="http://schemas.microsoft.com/office/drawing/2017/decorative" val="1"/>
              </a:ext>
            </a:extLst>
          </p:cNvPr>
          <p:cNvSpPr/>
          <p:nvPr userDrawn="1"/>
        </p:nvSpPr>
        <p:spPr>
          <a:xfrm flipH="1">
            <a:off x="6081165" y="2631778"/>
            <a:ext cx="399289" cy="399289"/>
          </a:xfrm>
          <a:prstGeom prst="ellipse">
            <a:avLst/>
          </a:prstGeom>
          <a:solidFill>
            <a:schemeClr val="bg1"/>
          </a:solidFill>
          <a:ln w="38100" cap="flat" cmpd="sng" algn="ctr">
            <a:solidFill>
              <a:schemeClr val="bg1">
                <a:lumMod val="75000"/>
              </a:scheme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ru-RU" sz="506" b="0" i="0" u="none" strike="noStrike" kern="0" cap="none" spc="0" normalizeH="0" baseline="0" noProof="0">
              <a:ln>
                <a:noFill/>
              </a:ln>
              <a:solidFill>
                <a:srgbClr val="F2F2F5"/>
              </a:solidFill>
              <a:effectLst/>
              <a:uLnTx/>
              <a:uFillTx/>
              <a:latin typeface="Roboto"/>
              <a:ea typeface="+mn-ea"/>
              <a:cs typeface="+mn-cs"/>
            </a:endParaRPr>
          </a:p>
        </p:txBody>
      </p:sp>
      <p:sp>
        <p:nvSpPr>
          <p:cNvPr id="22" name="Овал 14">
            <a:extLst>
              <a:ext uri="{FF2B5EF4-FFF2-40B4-BE49-F238E27FC236}">
                <a16:creationId xmlns:a16="http://schemas.microsoft.com/office/drawing/2014/main" id="{76B86DC7-34B6-4403-88DE-EA9DD47F2EDA}"/>
              </a:ext>
              <a:ext uri="{C183D7F6-B498-43B3-948B-1728B52AA6E4}">
                <adec:decorative xmlns:adec="http://schemas.microsoft.com/office/drawing/2017/decorative" val="1"/>
              </a:ext>
            </a:extLst>
          </p:cNvPr>
          <p:cNvSpPr/>
          <p:nvPr userDrawn="1"/>
        </p:nvSpPr>
        <p:spPr>
          <a:xfrm>
            <a:off x="2666809" y="2626620"/>
            <a:ext cx="399289" cy="399289"/>
          </a:xfrm>
          <a:prstGeom prst="ellipse">
            <a:avLst/>
          </a:prstGeom>
          <a:solidFill>
            <a:schemeClr val="bg1"/>
          </a:solidFill>
          <a:ln w="38100" cap="flat" cmpd="sng" algn="ctr">
            <a:solidFill>
              <a:schemeClr val="bg1">
                <a:lumMod val="75000"/>
              </a:scheme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ru-RU" sz="506" b="0" i="0" u="none" strike="noStrike" kern="0" cap="none" spc="0" normalizeH="0" baseline="0" noProof="0" dirty="0">
              <a:ln>
                <a:noFill/>
              </a:ln>
              <a:solidFill>
                <a:srgbClr val="F2F2F5"/>
              </a:solidFill>
              <a:effectLst/>
              <a:uLnTx/>
              <a:uFillTx/>
              <a:latin typeface="Roboto"/>
              <a:ea typeface="+mn-ea"/>
              <a:cs typeface="+mn-cs"/>
            </a:endParaRPr>
          </a:p>
        </p:txBody>
      </p:sp>
      <p:sp>
        <p:nvSpPr>
          <p:cNvPr id="23" name="Овал 14">
            <a:extLst>
              <a:ext uri="{FF2B5EF4-FFF2-40B4-BE49-F238E27FC236}">
                <a16:creationId xmlns:a16="http://schemas.microsoft.com/office/drawing/2014/main" id="{F641A164-CB54-4FBB-8A1F-C73AFBF78790}"/>
              </a:ext>
              <a:ext uri="{C183D7F6-B498-43B3-948B-1728B52AA6E4}">
                <adec:decorative xmlns:adec="http://schemas.microsoft.com/office/drawing/2017/decorative" val="1"/>
              </a:ext>
            </a:extLst>
          </p:cNvPr>
          <p:cNvSpPr/>
          <p:nvPr userDrawn="1"/>
        </p:nvSpPr>
        <p:spPr>
          <a:xfrm>
            <a:off x="3066098" y="3727940"/>
            <a:ext cx="399289" cy="399289"/>
          </a:xfrm>
          <a:prstGeom prst="ellipse">
            <a:avLst/>
          </a:prstGeom>
          <a:solidFill>
            <a:schemeClr val="bg1"/>
          </a:solidFill>
          <a:ln w="38100" cap="flat" cmpd="sng" algn="ctr">
            <a:solidFill>
              <a:schemeClr val="bg1">
                <a:lumMod val="75000"/>
              </a:scheme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ru-RU" sz="506" b="0" i="0" u="none" strike="noStrike" kern="0" cap="none" spc="0" normalizeH="0" baseline="0" noProof="0" dirty="0">
              <a:ln>
                <a:noFill/>
              </a:ln>
              <a:solidFill>
                <a:srgbClr val="F2F2F5"/>
              </a:solidFill>
              <a:effectLst/>
              <a:uLnTx/>
              <a:uFillTx/>
              <a:latin typeface="Roboto"/>
              <a:ea typeface="+mn-ea"/>
              <a:cs typeface="+mn-cs"/>
            </a:endParaRPr>
          </a:p>
        </p:txBody>
      </p:sp>
      <p:sp>
        <p:nvSpPr>
          <p:cNvPr id="24" name="Овал 14">
            <a:extLst>
              <a:ext uri="{FF2B5EF4-FFF2-40B4-BE49-F238E27FC236}">
                <a16:creationId xmlns:a16="http://schemas.microsoft.com/office/drawing/2014/main" id="{499DA529-A0FF-4067-8AEF-3FDE2C3A8054}"/>
              </a:ext>
              <a:ext uri="{C183D7F6-B498-43B3-948B-1728B52AA6E4}">
                <adec:decorative xmlns:adec="http://schemas.microsoft.com/office/drawing/2017/decorative" val="1"/>
              </a:ext>
            </a:extLst>
          </p:cNvPr>
          <p:cNvSpPr/>
          <p:nvPr userDrawn="1"/>
        </p:nvSpPr>
        <p:spPr>
          <a:xfrm flipH="1">
            <a:off x="5696197" y="3733097"/>
            <a:ext cx="399289" cy="399289"/>
          </a:xfrm>
          <a:prstGeom prst="ellipse">
            <a:avLst/>
          </a:prstGeom>
          <a:solidFill>
            <a:schemeClr val="bg1"/>
          </a:solidFill>
          <a:ln w="38100" cap="flat" cmpd="sng" algn="ctr">
            <a:solidFill>
              <a:schemeClr val="bg1">
                <a:lumMod val="75000"/>
              </a:scheme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ru-RU" sz="506" b="0" i="0" u="none" strike="noStrike" kern="0" cap="none" spc="0" normalizeH="0" baseline="0" noProof="0" dirty="0">
              <a:ln>
                <a:noFill/>
              </a:ln>
              <a:solidFill>
                <a:srgbClr val="F2F2F5"/>
              </a:solidFill>
              <a:effectLst/>
              <a:uLnTx/>
              <a:uFillTx/>
              <a:latin typeface="Roboto"/>
              <a:ea typeface="+mn-ea"/>
              <a:cs typeface="+mn-cs"/>
            </a:endParaRPr>
          </a:p>
        </p:txBody>
      </p:sp>
      <p:sp>
        <p:nvSpPr>
          <p:cNvPr id="33" name="Chart Title">
            <a:extLst>
              <a:ext uri="{FF2B5EF4-FFF2-40B4-BE49-F238E27FC236}">
                <a16:creationId xmlns:a16="http://schemas.microsoft.com/office/drawing/2014/main" id="{7ED65BE2-48E9-41D2-AD5F-16BB3D727813}"/>
              </a:ext>
            </a:extLst>
          </p:cNvPr>
          <p:cNvSpPr>
            <a:spLocks noGrp="1"/>
          </p:cNvSpPr>
          <p:nvPr>
            <p:ph type="body" sz="quarter" idx="27" hasCustomPrompt="1"/>
          </p:nvPr>
        </p:nvSpPr>
        <p:spPr>
          <a:xfrm>
            <a:off x="3628821" y="2513840"/>
            <a:ext cx="1886358" cy="614758"/>
          </a:xfrm>
          <a:prstGeom prst="rect">
            <a:avLst/>
          </a:prstGeom>
        </p:spPr>
        <p:txBody>
          <a:bodyPr anchor="ctr">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Add Title</a:t>
            </a:r>
          </a:p>
        </p:txBody>
      </p:sp>
      <p:sp>
        <p:nvSpPr>
          <p:cNvPr id="37" name="Item 1 Text">
            <a:extLst>
              <a:ext uri="{FF2B5EF4-FFF2-40B4-BE49-F238E27FC236}">
                <a16:creationId xmlns:a16="http://schemas.microsoft.com/office/drawing/2014/main" id="{FED8E20B-6C3E-473E-BA6C-6A8BF54389CA}"/>
              </a:ext>
            </a:extLst>
          </p:cNvPr>
          <p:cNvSpPr>
            <a:spLocks noGrp="1"/>
          </p:cNvSpPr>
          <p:nvPr>
            <p:ph type="body" sz="quarter" idx="30" hasCustomPrompt="1"/>
          </p:nvPr>
        </p:nvSpPr>
        <p:spPr>
          <a:xfrm>
            <a:off x="533919" y="1525970"/>
            <a:ext cx="2401467" cy="408263"/>
          </a:xfrm>
          <a:prstGeom prst="rect">
            <a:avLst/>
          </a:prstGeom>
        </p:spPr>
        <p:txBody>
          <a:bodyPr>
            <a:noAutofit/>
          </a:bodyPr>
          <a:lstStyle>
            <a:lvl1pPr marL="0" indent="0" algn="r">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8" name="Item 2 Text">
            <a:extLst>
              <a:ext uri="{FF2B5EF4-FFF2-40B4-BE49-F238E27FC236}">
                <a16:creationId xmlns:a16="http://schemas.microsoft.com/office/drawing/2014/main" id="{2A5E3286-0F43-4B4B-83AD-89ECE01046B5}"/>
              </a:ext>
            </a:extLst>
          </p:cNvPr>
          <p:cNvSpPr>
            <a:spLocks noGrp="1"/>
          </p:cNvSpPr>
          <p:nvPr>
            <p:ph type="body" sz="quarter" idx="31" hasCustomPrompt="1"/>
          </p:nvPr>
        </p:nvSpPr>
        <p:spPr>
          <a:xfrm>
            <a:off x="570342" y="2617088"/>
            <a:ext cx="1998760" cy="408263"/>
          </a:xfrm>
          <a:prstGeom prst="rect">
            <a:avLst/>
          </a:prstGeom>
        </p:spPr>
        <p:txBody>
          <a:bodyPr>
            <a:noAutofit/>
          </a:bodyPr>
          <a:lstStyle>
            <a:lvl1pPr marL="0" indent="0" algn="r">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9" name="Item 3 Text">
            <a:extLst>
              <a:ext uri="{FF2B5EF4-FFF2-40B4-BE49-F238E27FC236}">
                <a16:creationId xmlns:a16="http://schemas.microsoft.com/office/drawing/2014/main" id="{6C886B0A-F7FB-443C-8E9D-431704D36174}"/>
              </a:ext>
            </a:extLst>
          </p:cNvPr>
          <p:cNvSpPr>
            <a:spLocks noGrp="1"/>
          </p:cNvSpPr>
          <p:nvPr>
            <p:ph type="body" sz="quarter" idx="32" hasCustomPrompt="1"/>
          </p:nvPr>
        </p:nvSpPr>
        <p:spPr>
          <a:xfrm>
            <a:off x="533918" y="3718966"/>
            <a:ext cx="2401467" cy="408263"/>
          </a:xfrm>
          <a:prstGeom prst="rect">
            <a:avLst/>
          </a:prstGeom>
        </p:spPr>
        <p:txBody>
          <a:bodyPr>
            <a:noAutofit/>
          </a:bodyPr>
          <a:lstStyle>
            <a:lvl1pPr marL="0" indent="0" algn="r">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4" name="Item 4 Text">
            <a:extLst>
              <a:ext uri="{FF2B5EF4-FFF2-40B4-BE49-F238E27FC236}">
                <a16:creationId xmlns:a16="http://schemas.microsoft.com/office/drawing/2014/main" id="{1200382F-6E85-4643-BB97-D08B303CAF60}"/>
              </a:ext>
            </a:extLst>
          </p:cNvPr>
          <p:cNvSpPr>
            <a:spLocks noGrp="1"/>
          </p:cNvSpPr>
          <p:nvPr>
            <p:ph type="body" sz="quarter" idx="25" hasCustomPrompt="1"/>
          </p:nvPr>
        </p:nvSpPr>
        <p:spPr>
          <a:xfrm>
            <a:off x="6208613" y="1521484"/>
            <a:ext cx="2410722" cy="408263"/>
          </a:xfrm>
          <a:prstGeom prst="rect">
            <a:avLst/>
          </a:prstGeom>
        </p:spPr>
        <p:txBody>
          <a:bodyPr>
            <a:no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5" name="Item 5 Text">
            <a:extLst>
              <a:ext uri="{FF2B5EF4-FFF2-40B4-BE49-F238E27FC236}">
                <a16:creationId xmlns:a16="http://schemas.microsoft.com/office/drawing/2014/main" id="{A7860D47-F00A-4556-8C9B-6F0BF7E0FEDA}"/>
              </a:ext>
            </a:extLst>
          </p:cNvPr>
          <p:cNvSpPr>
            <a:spLocks noGrp="1"/>
          </p:cNvSpPr>
          <p:nvPr>
            <p:ph type="body" sz="quarter" idx="28" hasCustomPrompt="1"/>
          </p:nvPr>
        </p:nvSpPr>
        <p:spPr>
          <a:xfrm>
            <a:off x="6578161" y="2619200"/>
            <a:ext cx="2002862" cy="408263"/>
          </a:xfrm>
          <a:prstGeom prst="rect">
            <a:avLst/>
          </a:prstGeom>
        </p:spPr>
        <p:txBody>
          <a:bodyPr>
            <a:no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6" name="Item 6 Text">
            <a:extLst>
              <a:ext uri="{FF2B5EF4-FFF2-40B4-BE49-F238E27FC236}">
                <a16:creationId xmlns:a16="http://schemas.microsoft.com/office/drawing/2014/main" id="{84A6D190-21EB-4D6C-B656-9DBD1F0A6023}"/>
              </a:ext>
            </a:extLst>
          </p:cNvPr>
          <p:cNvSpPr>
            <a:spLocks noGrp="1"/>
          </p:cNvSpPr>
          <p:nvPr>
            <p:ph type="body" sz="quarter" idx="29" hasCustomPrompt="1"/>
          </p:nvPr>
        </p:nvSpPr>
        <p:spPr>
          <a:xfrm>
            <a:off x="6208613" y="3723452"/>
            <a:ext cx="2410722" cy="408263"/>
          </a:xfrm>
          <a:prstGeom prst="rect">
            <a:avLst/>
          </a:prstGeom>
        </p:spPr>
        <p:txBody>
          <a:bodyPr>
            <a:no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26" name="Page Number">
            <a:extLst>
              <a:ext uri="{FF2B5EF4-FFF2-40B4-BE49-F238E27FC236}">
                <a16:creationId xmlns:a16="http://schemas.microsoft.com/office/drawing/2014/main" id="{04C681CD-365D-47CC-8E66-4F0907AE9E9A}"/>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28" name="WSE logo">
            <a:extLst>
              <a:ext uri="{FF2B5EF4-FFF2-40B4-BE49-F238E27FC236}">
                <a16:creationId xmlns:a16="http://schemas.microsoft.com/office/drawing/2014/main" id="{0CEDB7AD-CD61-4E2F-A8BB-6836F873B53C}"/>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5718522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lider Infographic">
    <p:spTree>
      <p:nvGrpSpPr>
        <p:cNvPr id="1" name=""/>
        <p:cNvGrpSpPr/>
        <p:nvPr/>
      </p:nvGrpSpPr>
      <p:grpSpPr>
        <a:xfrm>
          <a:off x="0" y="0"/>
          <a:ext cx="0" cy="0"/>
          <a:chOff x="0" y="0"/>
          <a:chExt cx="0" cy="0"/>
        </a:xfrm>
      </p:grpSpPr>
      <p:sp>
        <p:nvSpPr>
          <p:cNvPr id="22" name="Title">
            <a:extLst>
              <a:ext uri="{FF2B5EF4-FFF2-40B4-BE49-F238E27FC236}">
                <a16:creationId xmlns:a16="http://schemas.microsoft.com/office/drawing/2014/main" id="{2688A55F-975D-4F71-93A6-A10CD71A82AC}"/>
              </a:ext>
            </a:extLst>
          </p:cNvPr>
          <p:cNvSpPr>
            <a:spLocks noGrp="1"/>
          </p:cNvSpPr>
          <p:nvPr>
            <p:ph type="title" hasCustomPrompt="1"/>
          </p:nvPr>
        </p:nvSpPr>
        <p:spPr>
          <a:xfrm>
            <a:off x="533919" y="123189"/>
            <a:ext cx="8085415" cy="841471"/>
          </a:xfrm>
          <a:prstGeom prst="rect">
            <a:avLst/>
          </a:prstGeom>
        </p:spPr>
        <p:txBody>
          <a:bodyPr anchor="b"/>
          <a:lstStyle>
            <a:lvl1pPr>
              <a:defRPr sz="3000" b="1">
                <a:solidFill>
                  <a:schemeClr val="tx2"/>
                </a:solidFill>
              </a:defRPr>
            </a:lvl1pPr>
          </a:lstStyle>
          <a:p>
            <a:r>
              <a:rPr lang="en-US" noProof="0"/>
              <a:t>Click to add title</a:t>
            </a:r>
          </a:p>
        </p:txBody>
      </p:sp>
      <p:sp>
        <p:nvSpPr>
          <p:cNvPr id="44" name="Statistic 1 Title">
            <a:extLst>
              <a:ext uri="{FF2B5EF4-FFF2-40B4-BE49-F238E27FC236}">
                <a16:creationId xmlns:a16="http://schemas.microsoft.com/office/drawing/2014/main" id="{A2828BA5-8825-421A-93CA-412CC2166D1E}"/>
              </a:ext>
            </a:extLst>
          </p:cNvPr>
          <p:cNvSpPr>
            <a:spLocks noGrp="1"/>
          </p:cNvSpPr>
          <p:nvPr>
            <p:ph type="body" sz="quarter" idx="21"/>
          </p:nvPr>
        </p:nvSpPr>
        <p:spPr>
          <a:xfrm>
            <a:off x="1192777" y="1351987"/>
            <a:ext cx="1894469" cy="269978"/>
          </a:xfrm>
          <a:prstGeom prst="rect">
            <a:avLst/>
          </a:prstGeom>
        </p:spPr>
        <p:txBody>
          <a:bodyPr>
            <a:noAutofit/>
          </a:bodyPr>
          <a:lstStyle>
            <a:lvl1pPr marL="0" indent="0" algn="l">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45" name="Statistic 1 Text">
            <a:extLst>
              <a:ext uri="{FF2B5EF4-FFF2-40B4-BE49-F238E27FC236}">
                <a16:creationId xmlns:a16="http://schemas.microsoft.com/office/drawing/2014/main" id="{9AACFF7D-2C0A-4B7F-AF8F-7484D3D4FD4D}"/>
              </a:ext>
            </a:extLst>
          </p:cNvPr>
          <p:cNvSpPr>
            <a:spLocks noGrp="1"/>
          </p:cNvSpPr>
          <p:nvPr>
            <p:ph type="body" sz="quarter" idx="25"/>
          </p:nvPr>
        </p:nvSpPr>
        <p:spPr>
          <a:xfrm>
            <a:off x="1192777" y="1629279"/>
            <a:ext cx="1894469" cy="387328"/>
          </a:xfrm>
          <a:prstGeom prst="rect">
            <a:avLst/>
          </a:prstGeom>
        </p:spPr>
        <p:txBody>
          <a:bodyPr>
            <a:normAutofit/>
          </a:bodyPr>
          <a:lstStyle>
            <a:lvl1pPr marL="0" indent="0" algn="l">
              <a:buNone/>
              <a:defRPr sz="10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10" name="Bar 1">
            <a:extLst>
              <a:ext uri="{FF2B5EF4-FFF2-40B4-BE49-F238E27FC236}">
                <a16:creationId xmlns:a16="http://schemas.microsoft.com/office/drawing/2014/main" id="{93D57781-D93A-442A-96CE-A747726F174D}"/>
              </a:ext>
            </a:extLst>
          </p:cNvPr>
          <p:cNvSpPr/>
          <p:nvPr userDrawn="1"/>
        </p:nvSpPr>
        <p:spPr>
          <a:xfrm>
            <a:off x="3479956" y="1410845"/>
            <a:ext cx="3684449" cy="492167"/>
          </a:xfrm>
          <a:prstGeom prst="roundRect">
            <a:avLst>
              <a:gd name="adj" fmla="val 50000"/>
            </a:avLst>
          </a:prstGeom>
          <a:solidFill>
            <a:srgbClr val="C0C0C8">
              <a:lumMod val="40000"/>
              <a:lumOff val="60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1350" b="1" i="0" u="none" strike="noStrike" kern="0" cap="none" spc="0" normalizeH="0" baseline="0" noProof="0">
              <a:ln>
                <a:noFill/>
              </a:ln>
              <a:solidFill>
                <a:srgbClr val="F2F2F5"/>
              </a:solidFill>
              <a:effectLst/>
              <a:uLnTx/>
              <a:uFillTx/>
              <a:latin typeface="Roboto"/>
              <a:ea typeface="+mn-ea"/>
              <a:cs typeface="+mn-cs"/>
            </a:endParaRPr>
          </a:p>
        </p:txBody>
      </p:sp>
      <p:sp>
        <p:nvSpPr>
          <p:cNvPr id="41" name="Statistic 1">
            <a:extLst>
              <a:ext uri="{FF2B5EF4-FFF2-40B4-BE49-F238E27FC236}">
                <a16:creationId xmlns:a16="http://schemas.microsoft.com/office/drawing/2014/main" id="{D6B9C495-8208-4219-982B-220ABA0EEF2B}"/>
              </a:ext>
            </a:extLst>
          </p:cNvPr>
          <p:cNvSpPr>
            <a:spLocks noGrp="1"/>
          </p:cNvSpPr>
          <p:nvPr>
            <p:ph type="body" sz="quarter" idx="15" hasCustomPrompt="1"/>
          </p:nvPr>
        </p:nvSpPr>
        <p:spPr>
          <a:xfrm>
            <a:off x="7551317" y="1466497"/>
            <a:ext cx="1015866" cy="380864"/>
          </a:xfrm>
          <a:prstGeom prst="rect">
            <a:avLst/>
          </a:prstGeom>
        </p:spPr>
        <p:txBody>
          <a:bodyPr>
            <a:noAutofit/>
          </a:bodyPr>
          <a:lstStyle>
            <a:lvl1pPr marL="0" indent="0" algn="ctr">
              <a:buNone/>
              <a:defRPr sz="2400" b="1">
                <a:solidFill>
                  <a:srgbClr val="092C74"/>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46" name="Statistic 2 Title">
            <a:extLst>
              <a:ext uri="{FF2B5EF4-FFF2-40B4-BE49-F238E27FC236}">
                <a16:creationId xmlns:a16="http://schemas.microsoft.com/office/drawing/2014/main" id="{D3EBB2D5-A2D5-4365-859D-51DA028D3DCD}"/>
              </a:ext>
            </a:extLst>
          </p:cNvPr>
          <p:cNvSpPr>
            <a:spLocks noGrp="1"/>
          </p:cNvSpPr>
          <p:nvPr>
            <p:ph type="body" sz="quarter" idx="26"/>
          </p:nvPr>
        </p:nvSpPr>
        <p:spPr>
          <a:xfrm>
            <a:off x="1192777" y="2435733"/>
            <a:ext cx="1894469" cy="269978"/>
          </a:xfrm>
          <a:prstGeom prst="rect">
            <a:avLst/>
          </a:prstGeom>
        </p:spPr>
        <p:txBody>
          <a:bodyPr>
            <a:noAutofit/>
          </a:bodyPr>
          <a:lstStyle>
            <a:lvl1pPr marL="0" indent="0" algn="l">
              <a:buNone/>
              <a:defRPr sz="1600" b="1">
                <a:solidFill>
                  <a:srgbClr val="69ACE5"/>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47" name="Statistic 2 Text">
            <a:extLst>
              <a:ext uri="{FF2B5EF4-FFF2-40B4-BE49-F238E27FC236}">
                <a16:creationId xmlns:a16="http://schemas.microsoft.com/office/drawing/2014/main" id="{7BC65CCB-9363-4D63-A4D4-DD49F03D14CB}"/>
              </a:ext>
            </a:extLst>
          </p:cNvPr>
          <p:cNvSpPr>
            <a:spLocks noGrp="1"/>
          </p:cNvSpPr>
          <p:nvPr>
            <p:ph type="body" sz="quarter" idx="27"/>
          </p:nvPr>
        </p:nvSpPr>
        <p:spPr>
          <a:xfrm>
            <a:off x="1192777" y="2713026"/>
            <a:ext cx="1894469" cy="384048"/>
          </a:xfrm>
          <a:prstGeom prst="rect">
            <a:avLst/>
          </a:prstGeom>
        </p:spPr>
        <p:txBody>
          <a:bodyPr>
            <a:normAutofit/>
          </a:bodyPr>
          <a:lstStyle>
            <a:lvl1pPr marL="0" indent="0" algn="l">
              <a:buNone/>
              <a:defRPr sz="10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20" name="Bar 2">
            <a:extLst>
              <a:ext uri="{FF2B5EF4-FFF2-40B4-BE49-F238E27FC236}">
                <a16:creationId xmlns:a16="http://schemas.microsoft.com/office/drawing/2014/main" id="{3F19ABFC-9EDB-4279-9B2E-370828358ADD}"/>
              </a:ext>
            </a:extLst>
          </p:cNvPr>
          <p:cNvSpPr/>
          <p:nvPr userDrawn="1"/>
        </p:nvSpPr>
        <p:spPr>
          <a:xfrm>
            <a:off x="3471258" y="2466942"/>
            <a:ext cx="3696046" cy="492167"/>
          </a:xfrm>
          <a:prstGeom prst="roundRect">
            <a:avLst>
              <a:gd name="adj" fmla="val 50000"/>
            </a:avLst>
          </a:prstGeom>
          <a:solidFill>
            <a:srgbClr val="C0C0C8">
              <a:lumMod val="40000"/>
              <a:lumOff val="60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1350" b="1" i="0" u="none" strike="noStrike" kern="0" cap="none" spc="0" normalizeH="0" baseline="0" noProof="0">
              <a:ln>
                <a:noFill/>
              </a:ln>
              <a:solidFill>
                <a:srgbClr val="F2F2F5"/>
              </a:solidFill>
              <a:effectLst/>
              <a:uLnTx/>
              <a:uFillTx/>
              <a:latin typeface="Roboto"/>
              <a:ea typeface="+mn-ea"/>
              <a:cs typeface="+mn-cs"/>
            </a:endParaRPr>
          </a:p>
        </p:txBody>
      </p:sp>
      <p:sp>
        <p:nvSpPr>
          <p:cNvPr id="42" name="Statistic 2">
            <a:extLst>
              <a:ext uri="{FF2B5EF4-FFF2-40B4-BE49-F238E27FC236}">
                <a16:creationId xmlns:a16="http://schemas.microsoft.com/office/drawing/2014/main" id="{D690B0D4-8B26-487C-8441-16F00BBA051B}"/>
              </a:ext>
            </a:extLst>
          </p:cNvPr>
          <p:cNvSpPr>
            <a:spLocks noGrp="1"/>
          </p:cNvSpPr>
          <p:nvPr>
            <p:ph type="body" sz="quarter" idx="16" hasCustomPrompt="1"/>
          </p:nvPr>
        </p:nvSpPr>
        <p:spPr>
          <a:xfrm>
            <a:off x="7551317" y="2517102"/>
            <a:ext cx="1015866" cy="380864"/>
          </a:xfrm>
          <a:prstGeom prst="rect">
            <a:avLst/>
          </a:prstGeom>
        </p:spPr>
        <p:txBody>
          <a:bodyPr>
            <a:noAutofit/>
          </a:bodyPr>
          <a:lstStyle>
            <a:lvl1pPr marL="0" indent="0" algn="ctr">
              <a:buNone/>
              <a:defRPr sz="2400" b="1">
                <a:solidFill>
                  <a:srgbClr val="69ACE5"/>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48" name="Statistic 3 Title">
            <a:extLst>
              <a:ext uri="{FF2B5EF4-FFF2-40B4-BE49-F238E27FC236}">
                <a16:creationId xmlns:a16="http://schemas.microsoft.com/office/drawing/2014/main" id="{63C7A322-1A38-4A5A-B964-E5BE146FBDB7}"/>
              </a:ext>
            </a:extLst>
          </p:cNvPr>
          <p:cNvSpPr>
            <a:spLocks noGrp="1"/>
          </p:cNvSpPr>
          <p:nvPr>
            <p:ph type="body" sz="quarter" idx="28"/>
          </p:nvPr>
        </p:nvSpPr>
        <p:spPr>
          <a:xfrm>
            <a:off x="1192777" y="3521301"/>
            <a:ext cx="1894469" cy="269978"/>
          </a:xfrm>
          <a:prstGeom prst="rect">
            <a:avLst/>
          </a:prstGeom>
        </p:spPr>
        <p:txBody>
          <a:bodyPr>
            <a:noAutofit/>
          </a:bodyPr>
          <a:lstStyle>
            <a:lvl1pPr marL="0" indent="0" algn="l">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49" name="Statistic 3 Text">
            <a:extLst>
              <a:ext uri="{FF2B5EF4-FFF2-40B4-BE49-F238E27FC236}">
                <a16:creationId xmlns:a16="http://schemas.microsoft.com/office/drawing/2014/main" id="{4F0EDD56-AE2E-40F4-940B-756962CEFEE5}"/>
              </a:ext>
            </a:extLst>
          </p:cNvPr>
          <p:cNvSpPr>
            <a:spLocks noGrp="1"/>
          </p:cNvSpPr>
          <p:nvPr>
            <p:ph type="body" sz="quarter" idx="29"/>
          </p:nvPr>
        </p:nvSpPr>
        <p:spPr>
          <a:xfrm>
            <a:off x="1192777" y="3805908"/>
            <a:ext cx="1894469" cy="384048"/>
          </a:xfrm>
          <a:prstGeom prst="rect">
            <a:avLst/>
          </a:prstGeom>
        </p:spPr>
        <p:txBody>
          <a:bodyPr>
            <a:normAutofit/>
          </a:bodyPr>
          <a:lstStyle>
            <a:lvl1pPr marL="0" indent="0" algn="l">
              <a:buNone/>
              <a:defRPr sz="10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0" name="Bar 3">
            <a:extLst>
              <a:ext uri="{FF2B5EF4-FFF2-40B4-BE49-F238E27FC236}">
                <a16:creationId xmlns:a16="http://schemas.microsoft.com/office/drawing/2014/main" id="{7528A176-E210-49E6-95A5-644F8EDF274A}"/>
              </a:ext>
            </a:extLst>
          </p:cNvPr>
          <p:cNvSpPr/>
          <p:nvPr userDrawn="1"/>
        </p:nvSpPr>
        <p:spPr>
          <a:xfrm>
            <a:off x="3474157" y="3578339"/>
            <a:ext cx="3690248" cy="492167"/>
          </a:xfrm>
          <a:prstGeom prst="roundRect">
            <a:avLst>
              <a:gd name="adj" fmla="val 50000"/>
            </a:avLst>
          </a:prstGeom>
          <a:solidFill>
            <a:srgbClr val="C0C0C8">
              <a:lumMod val="40000"/>
              <a:lumOff val="60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1350" b="1" i="0" u="none" strike="noStrike" kern="0" cap="none" spc="0" normalizeH="0" baseline="0" noProof="0">
              <a:ln>
                <a:noFill/>
              </a:ln>
              <a:solidFill>
                <a:srgbClr val="F2F2F5"/>
              </a:solidFill>
              <a:effectLst/>
              <a:uLnTx/>
              <a:uFillTx/>
              <a:latin typeface="Roboto"/>
              <a:ea typeface="+mn-ea"/>
              <a:cs typeface="+mn-cs"/>
            </a:endParaRPr>
          </a:p>
        </p:txBody>
      </p:sp>
      <p:sp>
        <p:nvSpPr>
          <p:cNvPr id="43" name="Statistic 3">
            <a:extLst>
              <a:ext uri="{FF2B5EF4-FFF2-40B4-BE49-F238E27FC236}">
                <a16:creationId xmlns:a16="http://schemas.microsoft.com/office/drawing/2014/main" id="{FE09346B-1C78-4805-9F48-8CD3F17FAEB2}"/>
              </a:ext>
            </a:extLst>
          </p:cNvPr>
          <p:cNvSpPr>
            <a:spLocks noGrp="1"/>
          </p:cNvSpPr>
          <p:nvPr>
            <p:ph type="body" sz="quarter" idx="17" hasCustomPrompt="1"/>
          </p:nvPr>
        </p:nvSpPr>
        <p:spPr>
          <a:xfrm>
            <a:off x="7551317" y="3635812"/>
            <a:ext cx="1015866" cy="380864"/>
          </a:xfrm>
          <a:prstGeom prst="rect">
            <a:avLst/>
          </a:prstGeom>
        </p:spPr>
        <p:txBody>
          <a:bodyPr>
            <a:noAutofit/>
          </a:bodyPr>
          <a:lstStyle>
            <a:lvl1pPr marL="0" indent="0" algn="ctr">
              <a:buNone/>
              <a:defRPr sz="2400" b="1">
                <a:solidFill>
                  <a:srgbClr val="092C74"/>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19" name="Rectangle 18">
            <a:extLst>
              <a:ext uri="{FF2B5EF4-FFF2-40B4-BE49-F238E27FC236}">
                <a16:creationId xmlns:a16="http://schemas.microsoft.com/office/drawing/2014/main" id="{0DE0E137-7C7D-4AE8-9803-F4EF3CB1DBE8}"/>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Page Number">
            <a:extLst>
              <a:ext uri="{FF2B5EF4-FFF2-40B4-BE49-F238E27FC236}">
                <a16:creationId xmlns:a16="http://schemas.microsoft.com/office/drawing/2014/main" id="{58463118-2D51-43BB-B06A-C167F59A370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21" name="WSE logo">
            <a:extLst>
              <a:ext uri="{FF2B5EF4-FFF2-40B4-BE49-F238E27FC236}">
                <a16:creationId xmlns:a16="http://schemas.microsoft.com/office/drawing/2014/main" id="{D2618F72-DEAB-49F5-8AE3-9710A790BBE1}"/>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48027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Images - Simple">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CB799A64-7BA6-4F73-8C2E-53459D5C88A8}"/>
              </a:ext>
            </a:extLst>
          </p:cNvPr>
          <p:cNvSpPr>
            <a:spLocks noGrp="1"/>
          </p:cNvSpPr>
          <p:nvPr>
            <p:ph type="title" hasCustomPrompt="1"/>
          </p:nvPr>
        </p:nvSpPr>
        <p:spPr>
          <a:xfrm>
            <a:off x="533920" y="107119"/>
            <a:ext cx="8152880" cy="857542"/>
          </a:xfrm>
          <a:prstGeom prst="rect">
            <a:avLst/>
          </a:prstGeom>
        </p:spPr>
        <p:txBody>
          <a:bodyPr anchor="b"/>
          <a:lstStyle>
            <a:lvl1pPr>
              <a:defRPr sz="3000" b="1" i="0">
                <a:solidFill>
                  <a:schemeClr val="tx2"/>
                </a:solidFill>
              </a:defRPr>
            </a:lvl1pPr>
          </a:lstStyle>
          <a:p>
            <a:r>
              <a:rPr lang="en-US" dirty="0"/>
              <a:t>Click to add title</a:t>
            </a:r>
          </a:p>
        </p:txBody>
      </p:sp>
      <p:sp>
        <p:nvSpPr>
          <p:cNvPr id="19" name="Rectangle 18">
            <a:extLst>
              <a:ext uri="{FF2B5EF4-FFF2-40B4-BE49-F238E27FC236}">
                <a16:creationId xmlns:a16="http://schemas.microsoft.com/office/drawing/2014/main" id="{2D21F650-C42B-4B41-8CC9-AD6289B54CE2}"/>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Picture">
            <a:extLst>
              <a:ext uri="{FF2B5EF4-FFF2-40B4-BE49-F238E27FC236}">
                <a16:creationId xmlns:a16="http://schemas.microsoft.com/office/drawing/2014/main" id="{4884B21B-478C-4C01-9996-0F72AC036144}"/>
              </a:ext>
            </a:extLst>
          </p:cNvPr>
          <p:cNvSpPr>
            <a:spLocks noGrp="1"/>
          </p:cNvSpPr>
          <p:nvPr>
            <p:ph type="pic" sz="quarter" idx="19"/>
          </p:nvPr>
        </p:nvSpPr>
        <p:spPr bwMode="auto">
          <a:xfrm>
            <a:off x="522711" y="1389888"/>
            <a:ext cx="3921623" cy="3174968"/>
          </a:xfrm>
          <a:custGeom>
            <a:avLst/>
            <a:gdLst>
              <a:gd name="connsiteX0" fmla="*/ 0 w 5340626"/>
              <a:gd name="connsiteY0" fmla="*/ 0 h 3869635"/>
              <a:gd name="connsiteX1" fmla="*/ 5340626 w 5340626"/>
              <a:gd name="connsiteY1" fmla="*/ 0 h 3869635"/>
              <a:gd name="connsiteX2" fmla="*/ 5340626 w 5340626"/>
              <a:gd name="connsiteY2" fmla="*/ 3869635 h 3869635"/>
              <a:gd name="connsiteX3" fmla="*/ 0 w 5340626"/>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5340626" h="3869635">
                <a:moveTo>
                  <a:pt x="0" y="0"/>
                </a:moveTo>
                <a:lnTo>
                  <a:pt x="5340626" y="0"/>
                </a:lnTo>
                <a:lnTo>
                  <a:pt x="5340626" y="3869635"/>
                </a:lnTo>
                <a:lnTo>
                  <a:pt x="0" y="3869635"/>
                </a:lnTo>
                <a:close/>
              </a:path>
            </a:pathLst>
          </a:custGeom>
          <a:pattFill prst="divot">
            <a:fgClr>
              <a:schemeClr val="accent1"/>
            </a:fgClr>
            <a:bgClr>
              <a:schemeClr val="bg1"/>
            </a:bgClr>
          </a:patt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r>
              <a:rPr lang="en-US"/>
              <a:t>Click icon to add picture</a:t>
            </a:r>
            <a:endParaRPr lang="en-US" dirty="0"/>
          </a:p>
        </p:txBody>
      </p:sp>
      <p:sp>
        <p:nvSpPr>
          <p:cNvPr id="12" name="Picture Citation">
            <a:extLst>
              <a:ext uri="{FF2B5EF4-FFF2-40B4-BE49-F238E27FC236}">
                <a16:creationId xmlns:a16="http://schemas.microsoft.com/office/drawing/2014/main" id="{47FB68FD-CDA4-408D-A343-8A86DF16AEA4}"/>
              </a:ext>
            </a:extLst>
          </p:cNvPr>
          <p:cNvSpPr>
            <a:spLocks noGrp="1"/>
          </p:cNvSpPr>
          <p:nvPr>
            <p:ph type="body" sz="quarter" idx="20" hasCustomPrompt="1"/>
          </p:nvPr>
        </p:nvSpPr>
        <p:spPr>
          <a:xfrm>
            <a:off x="3017538" y="4585070"/>
            <a:ext cx="1426796" cy="200055"/>
          </a:xfrm>
          <a:prstGeom prst="rect">
            <a:avLst/>
          </a:prstGeom>
        </p:spPr>
        <p:txBody>
          <a:bodyPr anchor="ctr"/>
          <a:lstStyle>
            <a:lvl1pPr algn="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5" name="Picture">
            <a:extLst>
              <a:ext uri="{FF2B5EF4-FFF2-40B4-BE49-F238E27FC236}">
                <a16:creationId xmlns:a16="http://schemas.microsoft.com/office/drawing/2014/main" id="{62263A2E-EA98-4267-A448-A9F7B45DA8F0}"/>
              </a:ext>
            </a:extLst>
          </p:cNvPr>
          <p:cNvSpPr>
            <a:spLocks noGrp="1"/>
          </p:cNvSpPr>
          <p:nvPr>
            <p:ph type="pic" sz="quarter" idx="13"/>
          </p:nvPr>
        </p:nvSpPr>
        <p:spPr bwMode="auto">
          <a:xfrm>
            <a:off x="4765176" y="1389888"/>
            <a:ext cx="3921623" cy="3174968"/>
          </a:xfrm>
          <a:custGeom>
            <a:avLst/>
            <a:gdLst>
              <a:gd name="connsiteX0" fmla="*/ 0 w 5340626"/>
              <a:gd name="connsiteY0" fmla="*/ 0 h 3869635"/>
              <a:gd name="connsiteX1" fmla="*/ 5340626 w 5340626"/>
              <a:gd name="connsiteY1" fmla="*/ 0 h 3869635"/>
              <a:gd name="connsiteX2" fmla="*/ 5340626 w 5340626"/>
              <a:gd name="connsiteY2" fmla="*/ 3869635 h 3869635"/>
              <a:gd name="connsiteX3" fmla="*/ 0 w 5340626"/>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5340626" h="3869635">
                <a:moveTo>
                  <a:pt x="0" y="0"/>
                </a:moveTo>
                <a:lnTo>
                  <a:pt x="5340626" y="0"/>
                </a:lnTo>
                <a:lnTo>
                  <a:pt x="5340626" y="3869635"/>
                </a:lnTo>
                <a:lnTo>
                  <a:pt x="0" y="3869635"/>
                </a:lnTo>
                <a:close/>
              </a:path>
            </a:pathLst>
          </a:custGeom>
          <a:pattFill prst="divot">
            <a:fgClr>
              <a:schemeClr val="accent1"/>
            </a:fgClr>
            <a:bgClr>
              <a:schemeClr val="bg1"/>
            </a:bgClr>
          </a:patt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r>
              <a:rPr lang="en-US"/>
              <a:t>Click icon to add picture</a:t>
            </a:r>
            <a:endParaRPr lang="en-US" dirty="0"/>
          </a:p>
        </p:txBody>
      </p:sp>
      <p:sp>
        <p:nvSpPr>
          <p:cNvPr id="14" name="Picture Citation">
            <a:extLst>
              <a:ext uri="{FF2B5EF4-FFF2-40B4-BE49-F238E27FC236}">
                <a16:creationId xmlns:a16="http://schemas.microsoft.com/office/drawing/2014/main" id="{370BA653-1209-4CAE-B920-460A0AC6A539}"/>
              </a:ext>
            </a:extLst>
          </p:cNvPr>
          <p:cNvSpPr>
            <a:spLocks noGrp="1"/>
          </p:cNvSpPr>
          <p:nvPr>
            <p:ph type="body" sz="quarter" idx="18" hasCustomPrompt="1"/>
          </p:nvPr>
        </p:nvSpPr>
        <p:spPr>
          <a:xfrm>
            <a:off x="7260004" y="4566886"/>
            <a:ext cx="1426796" cy="200055"/>
          </a:xfrm>
          <a:prstGeom prst="rect">
            <a:avLst/>
          </a:prstGeom>
        </p:spPr>
        <p:txBody>
          <a:bodyPr anchor="ctr"/>
          <a:lstStyle>
            <a:lvl1pPr algn="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0" name="Page Number">
            <a:extLst>
              <a:ext uri="{FF2B5EF4-FFF2-40B4-BE49-F238E27FC236}">
                <a16:creationId xmlns:a16="http://schemas.microsoft.com/office/drawing/2014/main" id="{9B9A818F-3D06-4A28-8F25-13339F74D56D}"/>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3" name="WSE logo">
            <a:extLst>
              <a:ext uri="{FF2B5EF4-FFF2-40B4-BE49-F238E27FC236}">
                <a16:creationId xmlns:a16="http://schemas.microsoft.com/office/drawing/2014/main" id="{A4943CF0-0E2F-4708-84F8-44218E3CFBA4}"/>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73249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ullets and Image - Simple Small">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E64E24-CAF0-4D23-BB2F-41C411BEFBE6}"/>
              </a:ext>
            </a:extLst>
          </p:cNvPr>
          <p:cNvSpPr>
            <a:spLocks noGrp="1"/>
          </p:cNvSpPr>
          <p:nvPr>
            <p:ph type="title" hasCustomPrompt="1"/>
          </p:nvPr>
        </p:nvSpPr>
        <p:spPr>
          <a:xfrm>
            <a:off x="530352" y="107118"/>
            <a:ext cx="8164088" cy="858505"/>
          </a:xfrm>
          <a:prstGeom prst="rect">
            <a:avLst/>
          </a:prstGeom>
        </p:spPr>
        <p:txBody>
          <a:bodyPr anchor="b"/>
          <a:lstStyle>
            <a:lvl1pPr>
              <a:defRPr sz="3000" b="1" i="0" u="none">
                <a:solidFill>
                  <a:srgbClr val="092C74"/>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dirty="0"/>
              <a:t>Click to add title</a:t>
            </a:r>
            <a:endParaRPr kumimoji="0" lang="en-US" sz="3000" b="1" i="0" u="none" strike="noStrike" kern="1200" cap="none" spc="0" normalizeH="0" baseline="0" noProof="0" dirty="0">
              <a:ln>
                <a:noFill/>
              </a:ln>
              <a:solidFill>
                <a:srgbClr val="002D72"/>
              </a:solidFill>
              <a:effectLst/>
              <a:uLnTx/>
              <a:uFillTx/>
              <a:latin typeface="Tahoma"/>
              <a:ea typeface="+mn-ea"/>
              <a:cs typeface="+mn-cs"/>
            </a:endParaRPr>
          </a:p>
        </p:txBody>
      </p:sp>
      <p:sp>
        <p:nvSpPr>
          <p:cNvPr id="19" name="Rectangle 18">
            <a:extLst>
              <a:ext uri="{FF2B5EF4-FFF2-40B4-BE49-F238E27FC236}">
                <a16:creationId xmlns:a16="http://schemas.microsoft.com/office/drawing/2014/main" id="{2D21F650-C42B-4B41-8CC9-AD6289B54CE2}"/>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Bullets">
            <a:extLst>
              <a:ext uri="{FF2B5EF4-FFF2-40B4-BE49-F238E27FC236}">
                <a16:creationId xmlns:a16="http://schemas.microsoft.com/office/drawing/2014/main" id="{943C2D0A-A157-470D-A872-D9191D23B66F}"/>
              </a:ext>
            </a:extLst>
          </p:cNvPr>
          <p:cNvSpPr>
            <a:spLocks noGrp="1"/>
          </p:cNvSpPr>
          <p:nvPr>
            <p:ph type="body" sz="quarter" idx="16" hasCustomPrompt="1"/>
          </p:nvPr>
        </p:nvSpPr>
        <p:spPr>
          <a:xfrm>
            <a:off x="5114925" y="1272248"/>
            <a:ext cx="3571875" cy="3174967"/>
          </a:xfrm>
          <a:prstGeom prst="rect">
            <a:avLst/>
          </a:prstGeom>
        </p:spPr>
        <p:txBody>
          <a:bodyPr>
            <a:noAutofit/>
          </a:bodyPr>
          <a:lstStyle>
            <a:lvl1pPr marL="258366" indent="-258366">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8325" indent="-225425">
              <a:buClr>
                <a:schemeClr val="bg2"/>
              </a:buClr>
              <a:buFont typeface="Courier New" panose="02070309020205020404" pitchFamily="49" charset="0"/>
              <a:buChar char="o"/>
              <a:defRPr sz="1600"/>
            </a:lvl2pPr>
            <a:lvl3pPr marL="914400" indent="-228600">
              <a:buClr>
                <a:schemeClr val="bg2"/>
              </a:buClr>
              <a:defRPr sz="1600"/>
            </a:lvl3pPr>
          </a:lstStyle>
          <a:p>
            <a:pPr lvl="0"/>
            <a:r>
              <a:rPr lang="en-US" dirty="0"/>
              <a:t>Click to add bullets</a:t>
            </a:r>
          </a:p>
          <a:p>
            <a:pPr lvl="1"/>
            <a:r>
              <a:rPr lang="en-US" dirty="0"/>
              <a:t>Second level</a:t>
            </a:r>
          </a:p>
          <a:p>
            <a:pPr lvl="2"/>
            <a:r>
              <a:rPr lang="en-US" dirty="0"/>
              <a:t>Third level</a:t>
            </a:r>
          </a:p>
        </p:txBody>
      </p:sp>
      <p:sp>
        <p:nvSpPr>
          <p:cNvPr id="5" name="Picture">
            <a:extLst>
              <a:ext uri="{FF2B5EF4-FFF2-40B4-BE49-F238E27FC236}">
                <a16:creationId xmlns:a16="http://schemas.microsoft.com/office/drawing/2014/main" id="{62263A2E-EA98-4267-A448-A9F7B45DA8F0}"/>
              </a:ext>
            </a:extLst>
          </p:cNvPr>
          <p:cNvSpPr>
            <a:spLocks noGrp="1"/>
          </p:cNvSpPr>
          <p:nvPr>
            <p:ph type="pic" sz="quarter" idx="13"/>
          </p:nvPr>
        </p:nvSpPr>
        <p:spPr bwMode="auto">
          <a:xfrm>
            <a:off x="457200" y="1272249"/>
            <a:ext cx="4114800" cy="3174968"/>
          </a:xfrm>
          <a:custGeom>
            <a:avLst/>
            <a:gdLst>
              <a:gd name="connsiteX0" fmla="*/ 0 w 5340626"/>
              <a:gd name="connsiteY0" fmla="*/ 0 h 3869635"/>
              <a:gd name="connsiteX1" fmla="*/ 5340626 w 5340626"/>
              <a:gd name="connsiteY1" fmla="*/ 0 h 3869635"/>
              <a:gd name="connsiteX2" fmla="*/ 5340626 w 5340626"/>
              <a:gd name="connsiteY2" fmla="*/ 3869635 h 3869635"/>
              <a:gd name="connsiteX3" fmla="*/ 0 w 5340626"/>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5340626" h="3869635">
                <a:moveTo>
                  <a:pt x="0" y="0"/>
                </a:moveTo>
                <a:lnTo>
                  <a:pt x="5340626" y="0"/>
                </a:lnTo>
                <a:lnTo>
                  <a:pt x="5340626" y="3869635"/>
                </a:lnTo>
                <a:lnTo>
                  <a:pt x="0" y="3869635"/>
                </a:lnTo>
                <a:close/>
              </a:path>
            </a:pathLst>
          </a:custGeom>
          <a:pattFill prst="divot">
            <a:fgClr>
              <a:schemeClr val="accent1"/>
            </a:fgClr>
            <a:bgClr>
              <a:schemeClr val="bg1"/>
            </a:bgClr>
          </a:patt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r>
              <a:rPr lang="en-US"/>
              <a:t>Click icon to add picture</a:t>
            </a:r>
            <a:endParaRPr lang="en-US" dirty="0"/>
          </a:p>
        </p:txBody>
      </p:sp>
      <p:sp>
        <p:nvSpPr>
          <p:cNvPr id="14" name="Picture Citation">
            <a:extLst>
              <a:ext uri="{FF2B5EF4-FFF2-40B4-BE49-F238E27FC236}">
                <a16:creationId xmlns:a16="http://schemas.microsoft.com/office/drawing/2014/main" id="{370BA653-1209-4CAE-B920-460A0AC6A539}"/>
              </a:ext>
            </a:extLst>
          </p:cNvPr>
          <p:cNvSpPr>
            <a:spLocks noGrp="1"/>
          </p:cNvSpPr>
          <p:nvPr>
            <p:ph type="body" sz="quarter" idx="18" hasCustomPrompt="1"/>
          </p:nvPr>
        </p:nvSpPr>
        <p:spPr>
          <a:xfrm>
            <a:off x="7260004" y="4566886"/>
            <a:ext cx="1426796" cy="200055"/>
          </a:xfrm>
          <a:prstGeom prst="rect">
            <a:avLst/>
          </a:prstGeom>
        </p:spPr>
        <p:txBody>
          <a:bodyPr anchor="ctr"/>
          <a:lstStyle>
            <a:lvl1pPr algn="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0" name="Page Number">
            <a:extLst>
              <a:ext uri="{FF2B5EF4-FFF2-40B4-BE49-F238E27FC236}">
                <a16:creationId xmlns:a16="http://schemas.microsoft.com/office/drawing/2014/main" id="{9B9A818F-3D06-4A28-8F25-13339F74D56D}"/>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endParaRPr>
          </a:p>
        </p:txBody>
      </p:sp>
      <p:pic>
        <p:nvPicPr>
          <p:cNvPr id="13" name="WSE logo">
            <a:extLst>
              <a:ext uri="{FF2B5EF4-FFF2-40B4-BE49-F238E27FC236}">
                <a16:creationId xmlns:a16="http://schemas.microsoft.com/office/drawing/2014/main" id="{A4943CF0-0E2F-4708-84F8-44218E3CFBA4}"/>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05582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ig Image and Bullets">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B9D2BC59-BAA9-4F86-A1D2-5D980B71B6D0}"/>
              </a:ext>
            </a:extLst>
          </p:cNvPr>
          <p:cNvSpPr>
            <a:spLocks noGrp="1"/>
          </p:cNvSpPr>
          <p:nvPr>
            <p:ph type="title" hasCustomPrompt="1"/>
          </p:nvPr>
        </p:nvSpPr>
        <p:spPr>
          <a:xfrm>
            <a:off x="395289" y="328403"/>
            <a:ext cx="3131127" cy="1192682"/>
          </a:xfrm>
          <a:prstGeom prst="rect">
            <a:avLst/>
          </a:prstGeom>
        </p:spPr>
        <p:txBody>
          <a:bodyPr anchor="b"/>
          <a:lstStyle>
            <a:lvl1pPr>
              <a:defRPr sz="3000" b="1">
                <a:solidFill>
                  <a:schemeClr val="tx2"/>
                </a:solidFill>
              </a:defRPr>
            </a:lvl1pPr>
          </a:lstStyle>
          <a:p>
            <a:r>
              <a:rPr lang="en-US" dirty="0"/>
              <a:t>Click to add title</a:t>
            </a:r>
          </a:p>
        </p:txBody>
      </p:sp>
      <p:sp>
        <p:nvSpPr>
          <p:cNvPr id="7" name="Rectangle 6">
            <a:extLst>
              <a:ext uri="{FF2B5EF4-FFF2-40B4-BE49-F238E27FC236}">
                <a16:creationId xmlns:a16="http://schemas.microsoft.com/office/drawing/2014/main" id="{3BBBCBD4-734B-4675-AF6F-AADF5D7D00E9}"/>
              </a:ext>
              <a:ext uri="{C183D7F6-B498-43B3-948B-1728B52AA6E4}">
                <adec:decorative xmlns:adec="http://schemas.microsoft.com/office/drawing/2017/decorative" val="1"/>
              </a:ext>
            </a:extLst>
          </p:cNvPr>
          <p:cNvSpPr/>
          <p:nvPr/>
        </p:nvSpPr>
        <p:spPr>
          <a:xfrm>
            <a:off x="463176" y="1521085"/>
            <a:ext cx="778180" cy="103340"/>
          </a:xfrm>
          <a:prstGeom prst="rect">
            <a:avLst/>
          </a:prstGeom>
          <a:solidFill>
            <a:schemeClr val="bg2"/>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Bullets">
            <a:extLst>
              <a:ext uri="{FF2B5EF4-FFF2-40B4-BE49-F238E27FC236}">
                <a16:creationId xmlns:a16="http://schemas.microsoft.com/office/drawing/2014/main" id="{193BA231-D4D9-4495-ABB3-778FD8DA042C}"/>
              </a:ext>
            </a:extLst>
          </p:cNvPr>
          <p:cNvSpPr>
            <a:spLocks noGrp="1"/>
          </p:cNvSpPr>
          <p:nvPr userDrawn="1">
            <p:ph type="body" sz="quarter" idx="16" hasCustomPrompt="1"/>
          </p:nvPr>
        </p:nvSpPr>
        <p:spPr>
          <a:xfrm>
            <a:off x="395289" y="1838548"/>
            <a:ext cx="3131127" cy="2668980"/>
          </a:xfrm>
          <a:prstGeom prst="rect">
            <a:avLst/>
          </a:prstGeom>
        </p:spPr>
        <p:txBody>
          <a:bodyPr>
            <a:noAutofit/>
          </a:bodyPr>
          <a:lstStyle>
            <a:lvl1pPr marL="228600" indent="-228600">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4675" indent="-231775">
              <a:buClr>
                <a:schemeClr val="bg2"/>
              </a:buClr>
              <a:buFont typeface="Courier New" panose="02070309020205020404" pitchFamily="49" charset="0"/>
              <a:buChar char="o"/>
              <a:defRPr sz="1600"/>
            </a:lvl2pPr>
            <a:lvl3pPr marL="914400" indent="-228600">
              <a:buClr>
                <a:schemeClr val="bg2"/>
              </a:buClr>
              <a:defRPr sz="1600"/>
            </a:lvl3pPr>
          </a:lstStyle>
          <a:p>
            <a:pPr lvl="0"/>
            <a:r>
              <a:rPr lang="en-US" dirty="0"/>
              <a:t>Click to add bullets</a:t>
            </a:r>
          </a:p>
          <a:p>
            <a:pPr lvl="1"/>
            <a:r>
              <a:rPr lang="en-US" dirty="0"/>
              <a:t>Second level</a:t>
            </a:r>
          </a:p>
          <a:p>
            <a:pPr lvl="2"/>
            <a:r>
              <a:rPr lang="en-US" dirty="0"/>
              <a:t>Third level</a:t>
            </a:r>
          </a:p>
        </p:txBody>
      </p:sp>
      <p:sp>
        <p:nvSpPr>
          <p:cNvPr id="5" name="Picture">
            <a:extLst>
              <a:ext uri="{FF2B5EF4-FFF2-40B4-BE49-F238E27FC236}">
                <a16:creationId xmlns:a16="http://schemas.microsoft.com/office/drawing/2014/main" id="{265A9C31-C8EA-436B-A2CE-0C7EF8C1A1CF}"/>
              </a:ext>
            </a:extLst>
          </p:cNvPr>
          <p:cNvSpPr>
            <a:spLocks noGrp="1"/>
          </p:cNvSpPr>
          <p:nvPr>
            <p:ph type="pic" sz="quarter" idx="10"/>
          </p:nvPr>
        </p:nvSpPr>
        <p:spPr>
          <a:xfrm>
            <a:off x="4069762" y="0"/>
            <a:ext cx="5074238" cy="5143500"/>
          </a:xfrm>
          <a:custGeom>
            <a:avLst/>
            <a:gdLst>
              <a:gd name="connsiteX0" fmla="*/ 0 w 5965370"/>
              <a:gd name="connsiteY0" fmla="*/ 0 h 6858000"/>
              <a:gd name="connsiteX1" fmla="*/ 5965370 w 5965370"/>
              <a:gd name="connsiteY1" fmla="*/ 0 h 6858000"/>
              <a:gd name="connsiteX2" fmla="*/ 5965370 w 5965370"/>
              <a:gd name="connsiteY2" fmla="*/ 6858000 h 6858000"/>
              <a:gd name="connsiteX3" fmla="*/ 0 w 59653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65370" h="6858000">
                <a:moveTo>
                  <a:pt x="0" y="0"/>
                </a:moveTo>
                <a:lnTo>
                  <a:pt x="5965370" y="0"/>
                </a:lnTo>
                <a:lnTo>
                  <a:pt x="5965370" y="6858000"/>
                </a:lnTo>
                <a:lnTo>
                  <a:pt x="0" y="6858000"/>
                </a:lnTo>
                <a:close/>
              </a:path>
            </a:pathLst>
          </a:custGeom>
          <a:pattFill prst="divot">
            <a:fgClr>
              <a:schemeClr val="accent1"/>
            </a:fgClr>
            <a:bgClr>
              <a:schemeClr val="bg1"/>
            </a:bgClr>
          </a:pattFill>
        </p:spPr>
        <p:txBody>
          <a:bodyPr wrap="square" anchor="ctr">
            <a:noAutofit/>
          </a:bodyPr>
          <a:lstStyle>
            <a:lvl1pPr marL="0" indent="0" algn="ctr">
              <a:buNone/>
              <a:defRPr sz="900"/>
            </a:lvl1pPr>
          </a:lstStyle>
          <a:p>
            <a:r>
              <a:rPr lang="en-US"/>
              <a:t>Click icon to add picture</a:t>
            </a:r>
            <a:endParaRPr lang="id-ID"/>
          </a:p>
        </p:txBody>
      </p:sp>
      <p:sp>
        <p:nvSpPr>
          <p:cNvPr id="16" name="Picture Citation">
            <a:extLst>
              <a:ext uri="{FF2B5EF4-FFF2-40B4-BE49-F238E27FC236}">
                <a16:creationId xmlns:a16="http://schemas.microsoft.com/office/drawing/2014/main" id="{EE8084E3-8476-4A31-8838-95D56C1C9991}"/>
              </a:ext>
            </a:extLst>
          </p:cNvPr>
          <p:cNvSpPr>
            <a:spLocks noGrp="1"/>
          </p:cNvSpPr>
          <p:nvPr>
            <p:ph type="body" sz="quarter" idx="18" hasCustomPrompt="1"/>
          </p:nvPr>
        </p:nvSpPr>
        <p:spPr>
          <a:xfrm>
            <a:off x="2577459" y="4884009"/>
            <a:ext cx="1426796" cy="200055"/>
          </a:xfrm>
          <a:prstGeom prst="rect">
            <a:avLst/>
          </a:prstGeom>
        </p:spPr>
        <p:txBody>
          <a:bodyPr anchor="ctr"/>
          <a:lstStyle>
            <a:lvl1pPr algn="l">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4" name="Page Number">
            <a:extLst>
              <a:ext uri="{FF2B5EF4-FFF2-40B4-BE49-F238E27FC236}">
                <a16:creationId xmlns:a16="http://schemas.microsoft.com/office/drawing/2014/main" id="{111069FF-2DBD-453E-A62E-A87DF2CF2FB0}"/>
              </a:ext>
            </a:extLst>
          </p:cNvPr>
          <p:cNvSpPr txBox="1"/>
          <p:nvPr userDrawn="1"/>
        </p:nvSpPr>
        <p:spPr>
          <a:xfrm>
            <a:off x="-400049" y="4895931"/>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endParaRPr>
          </a:p>
        </p:txBody>
      </p:sp>
    </p:spTree>
    <p:extLst>
      <p:ext uri="{BB962C8B-B14F-4D97-AF65-F5344CB8AC3E}">
        <p14:creationId xmlns:p14="http://schemas.microsoft.com/office/powerpoint/2010/main" val="93863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able or Image">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70285FB5-8EF0-4290-82AE-0E7D18F5E1B0}"/>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14" name="Rectangle 13">
            <a:extLst>
              <a:ext uri="{FF2B5EF4-FFF2-40B4-BE49-F238E27FC236}">
                <a16:creationId xmlns:a16="http://schemas.microsoft.com/office/drawing/2014/main" id="{D70550E0-BE9C-4243-B6E1-D36E23EBA7E7}"/>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Page Number">
            <a:extLst>
              <a:ext uri="{FF2B5EF4-FFF2-40B4-BE49-F238E27FC236}">
                <a16:creationId xmlns:a16="http://schemas.microsoft.com/office/drawing/2014/main" id="{A10FF969-5C1A-4F23-A07F-2B9FBF69C84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2" name="WSE logo">
            <a:extLst>
              <a:ext uri="{FF2B5EF4-FFF2-40B4-BE49-F238E27FC236}">
                <a16:creationId xmlns:a16="http://schemas.microsoft.com/office/drawing/2014/main" id="{3A47A697-B777-4F7D-815F-EDBEC2B3E857}"/>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388413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theme" Target="../theme/theme3.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589253"/>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127" r:id="rId3"/>
    <p:sldLayoutId id="2147484126" r:id="rId4"/>
    <p:sldLayoutId id="2147484035" r:id="rId5"/>
    <p:sldLayoutId id="2147484122" r:id="rId6"/>
    <p:sldLayoutId id="2147484120" r:id="rId7"/>
    <p:sldLayoutId id="2147484121" r:id="rId8"/>
    <p:sldLayoutId id="2147484123" r:id="rId9"/>
    <p:sldLayoutId id="2147483959" r:id="rId10"/>
    <p:sldLayoutId id="2147483964" r:id="rId11"/>
    <p:sldLayoutId id="2147484129" r:id="rId12"/>
    <p:sldLayoutId id="2147484130" r:id="rId13"/>
    <p:sldLayoutId id="2147484132" r:id="rId14"/>
    <p:sldLayoutId id="2147484133"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394545"/>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34" r:id="rId3"/>
    <p:sldLayoutId id="2147484104" r:id="rId4"/>
    <p:sldLayoutId id="2147484105" r:id="rId5"/>
    <p:sldLayoutId id="2147484015" r:id="rId6"/>
    <p:sldLayoutId id="2147484016" r:id="rId7"/>
    <p:sldLayoutId id="2147484027" r:id="rId8"/>
    <p:sldLayoutId id="2147484033"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694595"/>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107" r:id="rId3"/>
    <p:sldLayoutId id="2147484071" r:id="rId4"/>
    <p:sldLayoutId id="2147484072" r:id="rId5"/>
    <p:sldLayoutId id="2147484108" r:id="rId6"/>
    <p:sldLayoutId id="2147484073" r:id="rId7"/>
    <p:sldLayoutId id="2147484082" r:id="rId8"/>
    <p:sldLayoutId id="2147484081" r:id="rId9"/>
    <p:sldLayoutId id="2147484084" r:id="rId10"/>
    <p:sldLayoutId id="2147484083" r:id="rId11"/>
    <p:sldLayoutId id="2147484085" r:id="rId12"/>
    <p:sldLayoutId id="2147484077" r:id="rId13"/>
    <p:sldLayoutId id="2147484074" r:id="rId14"/>
    <p:sldLayoutId id="2147484075" r:id="rId15"/>
    <p:sldLayoutId id="2147484111" r:id="rId16"/>
    <p:sldLayoutId id="2147484112" r:id="rId17"/>
    <p:sldLayoutId id="2147484113" r:id="rId18"/>
    <p:sldLayoutId id="2147484114" r:id="rId19"/>
    <p:sldLayoutId id="2147484078" r:id="rId20"/>
    <p:sldLayoutId id="2147484079" r:id="rId21"/>
    <p:sldLayoutId id="2147484080" r:id="rId22"/>
    <p:sldLayoutId id="2147484086" r:id="rId23"/>
    <p:sldLayoutId id="2147484087" r:id="rId24"/>
    <p:sldLayoutId id="2147484118" r:id="rId25"/>
    <p:sldLayoutId id="2147484088" r:id="rId26"/>
    <p:sldLayoutId id="2147484089" r:id="rId2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C4E8C-1974-FB0C-499F-45701B0C6365}"/>
              </a:ext>
            </a:extLst>
          </p:cNvPr>
          <p:cNvSpPr>
            <a:spLocks noGrp="1"/>
          </p:cNvSpPr>
          <p:nvPr>
            <p:ph type="ctrTitle"/>
          </p:nvPr>
        </p:nvSpPr>
        <p:spPr>
          <a:xfrm>
            <a:off x="271463" y="1958025"/>
            <a:ext cx="7782505" cy="1101329"/>
          </a:xfrm>
        </p:spPr>
        <p:txBody>
          <a:bodyPr>
            <a:normAutofit/>
          </a:bodyPr>
          <a:lstStyle/>
          <a:p>
            <a:r>
              <a:rPr lang="en-US" dirty="0">
                <a:solidFill>
                  <a:schemeClr val="bg1"/>
                </a:solidFill>
              </a:rPr>
              <a:t>Automatic Calibration of an FBG-based Force-Sensing Instrument for Intraocular Surgery</a:t>
            </a:r>
            <a:endParaRPr lang="en-IR">
              <a:solidFill>
                <a:schemeClr val="bg1"/>
              </a:solidFill>
            </a:endParaRPr>
          </a:p>
        </p:txBody>
      </p:sp>
      <p:sp>
        <p:nvSpPr>
          <p:cNvPr id="3" name="Subtitle 2">
            <a:extLst>
              <a:ext uri="{FF2B5EF4-FFF2-40B4-BE49-F238E27FC236}">
                <a16:creationId xmlns:a16="http://schemas.microsoft.com/office/drawing/2014/main" id="{A9C606E4-405C-8D33-AF51-14F1A54936E9}"/>
              </a:ext>
            </a:extLst>
          </p:cNvPr>
          <p:cNvSpPr>
            <a:spLocks noGrp="1"/>
          </p:cNvSpPr>
          <p:nvPr>
            <p:ph type="subTitle" idx="1"/>
          </p:nvPr>
        </p:nvSpPr>
        <p:spPr/>
        <p:txBody>
          <a:bodyPr/>
          <a:lstStyle/>
          <a:p>
            <a:pPr algn="l"/>
            <a:r>
              <a:rPr lang="en-US" dirty="0">
                <a:solidFill>
                  <a:schemeClr val="bg1"/>
                </a:solidFill>
              </a:rPr>
              <a:t>Nili Abtahi</a:t>
            </a:r>
          </a:p>
          <a:p>
            <a:pPr algn="l"/>
            <a:endParaRPr lang="en-US" dirty="0">
              <a:solidFill>
                <a:schemeClr val="bg1"/>
              </a:solidFill>
            </a:endParaRPr>
          </a:p>
          <a:p>
            <a:pPr algn="l"/>
            <a:r>
              <a:rPr lang="en-US" sz="1200" dirty="0">
                <a:solidFill>
                  <a:schemeClr val="bg1"/>
                </a:solidFill>
              </a:rPr>
              <a:t>Mentors: Prof. Iulian Iordachita, Mojtaba Esfandiari</a:t>
            </a:r>
          </a:p>
          <a:p>
            <a:pPr algn="l"/>
            <a:endParaRPr lang="en-IR" sz="1200"/>
          </a:p>
        </p:txBody>
      </p:sp>
      <p:sp>
        <p:nvSpPr>
          <p:cNvPr id="6" name="Text Placeholder 4">
            <a:extLst>
              <a:ext uri="{FF2B5EF4-FFF2-40B4-BE49-F238E27FC236}">
                <a16:creationId xmlns:a16="http://schemas.microsoft.com/office/drawing/2014/main" id="{BE300F87-524F-98E9-41E3-97240FFFE889}"/>
              </a:ext>
            </a:extLst>
          </p:cNvPr>
          <p:cNvSpPr txBox="1">
            <a:spLocks/>
          </p:cNvSpPr>
          <p:nvPr/>
        </p:nvSpPr>
        <p:spPr>
          <a:xfrm>
            <a:off x="656181" y="4285917"/>
            <a:ext cx="6318250" cy="396240"/>
          </a:xfrm>
          <a:prstGeom prst="rect">
            <a:avLst/>
          </a:prstGeom>
          <a:ln>
            <a:noFill/>
          </a:ln>
        </p:spPr>
        <p:txBody>
          <a:bodyPr vert="horz" lIns="68580" tIns="34290" rIns="68580" bIns="34290" rtlCol="0" anchor="b">
            <a:noAutofit/>
          </a:bodyPr>
          <a:lstStyle>
            <a:lvl1pPr marL="0" indent="0" algn="l" defTabSz="609585" rtl="0" eaLnBrk="1" latinLnBrk="0" hangingPunct="1">
              <a:spcBef>
                <a:spcPts val="3200"/>
              </a:spcBef>
              <a:buClr>
                <a:srgbClr val="154780"/>
              </a:buClr>
              <a:buSzPct val="80000"/>
              <a:buFont typeface="Arial" panose="020B0604020202020204" pitchFamily="34" charset="0"/>
              <a:buNone/>
              <a:defRPr lang="en-US" sz="1867" i="1" kern="1200" baseline="0">
                <a:solidFill>
                  <a:schemeClr val="bg1"/>
                </a:solidFill>
                <a:latin typeface="+mn-lt"/>
                <a:ea typeface="+mn-ea"/>
                <a:cs typeface="+mn-cs"/>
              </a:defRPr>
            </a:lvl1pPr>
            <a:lvl2pPr marL="755885" indent="-378875" algn="l" defTabSz="609585" rtl="0" eaLnBrk="1" latinLnBrk="0" hangingPunct="1">
              <a:spcBef>
                <a:spcPts val="0"/>
              </a:spcBef>
              <a:buClr>
                <a:srgbClr val="154780"/>
              </a:buClr>
              <a:buSzPct val="80000"/>
              <a:buFont typeface="Arial" panose="020B0604020202020204" pitchFamily="34" charset="0"/>
              <a:buChar char="►"/>
              <a:defRPr sz="1867" kern="1200">
                <a:solidFill>
                  <a:schemeClr val="bg1"/>
                </a:solidFill>
                <a:latin typeface="+mn-lt"/>
                <a:ea typeface="+mn-ea"/>
                <a:cs typeface="+mn-cs"/>
              </a:defRPr>
            </a:lvl2pPr>
            <a:lvl3pPr marL="755885" indent="316984" algn="l" defTabSz="609585" rtl="0" eaLnBrk="1" latinLnBrk="0" hangingPunct="1">
              <a:spcBef>
                <a:spcPts val="0"/>
              </a:spcBef>
              <a:buClr>
                <a:srgbClr val="154780"/>
              </a:buClr>
              <a:buFont typeface="Arial" panose="020B0604020202020204" pitchFamily="34" charset="0"/>
              <a:buChar char="●"/>
              <a:defRPr sz="1867" kern="1200">
                <a:solidFill>
                  <a:schemeClr val="bg1"/>
                </a:solidFill>
                <a:latin typeface="+mn-lt"/>
                <a:ea typeface="+mn-ea"/>
                <a:cs typeface="+mn-cs"/>
              </a:defRPr>
            </a:lvl3pPr>
            <a:lvl4pPr marL="2133547" indent="-304792" algn="l" defTabSz="609585" rtl="0" eaLnBrk="1" latinLnBrk="0" hangingPunct="1">
              <a:spcBef>
                <a:spcPct val="20000"/>
              </a:spcBef>
              <a:buFont typeface="Arial"/>
              <a:buChar char="–"/>
              <a:defRPr sz="1867" kern="1200">
                <a:solidFill>
                  <a:schemeClr val="bg1"/>
                </a:solidFill>
                <a:latin typeface="+mn-lt"/>
                <a:ea typeface="+mn-ea"/>
                <a:cs typeface="+mn-cs"/>
              </a:defRPr>
            </a:lvl4pPr>
            <a:lvl5pPr marL="2743131" indent="-304792" algn="l" defTabSz="609585" rtl="0" eaLnBrk="1" latinLnBrk="0" hangingPunct="1">
              <a:spcBef>
                <a:spcPct val="20000"/>
              </a:spcBef>
              <a:buFont typeface="Arial"/>
              <a:buChar char="»"/>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400" i="0" dirty="0"/>
              <a:t>April 2023</a:t>
            </a:r>
          </a:p>
        </p:txBody>
      </p:sp>
    </p:spTree>
    <p:extLst>
      <p:ext uri="{BB962C8B-B14F-4D97-AF65-F5344CB8AC3E}">
        <p14:creationId xmlns:p14="http://schemas.microsoft.com/office/powerpoint/2010/main" val="2490776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A3220-806E-4023-81DB-758D4303AF8A}"/>
              </a:ext>
            </a:extLst>
          </p:cNvPr>
          <p:cNvSpPr>
            <a:spLocks noGrp="1"/>
          </p:cNvSpPr>
          <p:nvPr>
            <p:ph type="title"/>
          </p:nvPr>
        </p:nvSpPr>
        <p:spPr/>
        <p:txBody>
          <a:bodyPr/>
          <a:lstStyle/>
          <a:p>
            <a:r>
              <a:rPr lang="en-US" dirty="0"/>
              <a:t>Paper 2 Overview:</a:t>
            </a:r>
          </a:p>
        </p:txBody>
      </p:sp>
      <p:sp>
        <p:nvSpPr>
          <p:cNvPr id="3" name="Text Placeholder 2">
            <a:extLst>
              <a:ext uri="{FF2B5EF4-FFF2-40B4-BE49-F238E27FC236}">
                <a16:creationId xmlns:a16="http://schemas.microsoft.com/office/drawing/2014/main" id="{230BF9AC-73A6-46FA-B481-517EADEEB22E}"/>
              </a:ext>
            </a:extLst>
          </p:cNvPr>
          <p:cNvSpPr>
            <a:spLocks noGrp="1"/>
          </p:cNvSpPr>
          <p:nvPr>
            <p:ph type="body" sz="quarter" idx="16"/>
          </p:nvPr>
        </p:nvSpPr>
        <p:spPr>
          <a:xfrm>
            <a:off x="530352" y="1389888"/>
            <a:ext cx="3463579" cy="3134272"/>
          </a:xfrm>
        </p:spPr>
        <p:txBody>
          <a:bodyPr/>
          <a:lstStyle/>
          <a:p>
            <a:pPr>
              <a:lnSpc>
                <a:spcPct val="150000"/>
              </a:lnSpc>
            </a:pPr>
            <a:r>
              <a:rPr lang="en-US" sz="2400" dirty="0"/>
              <a:t> Objective </a:t>
            </a:r>
          </a:p>
          <a:p>
            <a:pPr>
              <a:lnSpc>
                <a:spcPct val="150000"/>
              </a:lnSpc>
            </a:pPr>
            <a:r>
              <a:rPr lang="en-US" sz="2400" dirty="0"/>
              <a:t>Approach &amp; Methods </a:t>
            </a:r>
          </a:p>
          <a:p>
            <a:pPr>
              <a:lnSpc>
                <a:spcPct val="150000"/>
              </a:lnSpc>
            </a:pPr>
            <a:r>
              <a:rPr lang="en-US" sz="2400" dirty="0"/>
              <a:t>Results &amp; Conclusions </a:t>
            </a:r>
          </a:p>
          <a:p>
            <a:pPr>
              <a:lnSpc>
                <a:spcPct val="150000"/>
              </a:lnSpc>
            </a:pPr>
            <a:r>
              <a:rPr lang="en-US" sz="2400" dirty="0"/>
              <a:t>Critical Assessment </a:t>
            </a:r>
          </a:p>
        </p:txBody>
      </p:sp>
    </p:spTree>
    <p:extLst>
      <p:ext uri="{BB962C8B-B14F-4D97-AF65-F5344CB8AC3E}">
        <p14:creationId xmlns:p14="http://schemas.microsoft.com/office/powerpoint/2010/main" val="2312379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CD10-7181-406B-BFF1-5F173FD60E46}"/>
              </a:ext>
            </a:extLst>
          </p:cNvPr>
          <p:cNvSpPr>
            <a:spLocks noGrp="1"/>
          </p:cNvSpPr>
          <p:nvPr>
            <p:ph type="title"/>
          </p:nvPr>
        </p:nvSpPr>
        <p:spPr/>
        <p:txBody>
          <a:bodyPr/>
          <a:lstStyle/>
          <a:p>
            <a:r>
              <a:rPr lang="en-US" dirty="0"/>
              <a:t>Paper 2: Approach &amp; Methodology</a:t>
            </a:r>
          </a:p>
        </p:txBody>
      </p:sp>
      <p:sp>
        <p:nvSpPr>
          <p:cNvPr id="13" name="Text Placeholder 12">
            <a:extLst>
              <a:ext uri="{FF2B5EF4-FFF2-40B4-BE49-F238E27FC236}">
                <a16:creationId xmlns:a16="http://schemas.microsoft.com/office/drawing/2014/main" id="{5BE9AC34-184C-4592-BEA4-249CFA82D264}"/>
              </a:ext>
            </a:extLst>
          </p:cNvPr>
          <p:cNvSpPr>
            <a:spLocks noGrp="1"/>
          </p:cNvSpPr>
          <p:nvPr>
            <p:ph type="body" sz="quarter" idx="15"/>
          </p:nvPr>
        </p:nvSpPr>
        <p:spPr/>
        <p:txBody>
          <a:bodyPr/>
          <a:lstStyle/>
          <a:p>
            <a:r>
              <a:rPr lang="en-US" dirty="0"/>
              <a:t>01</a:t>
            </a:r>
          </a:p>
        </p:txBody>
      </p:sp>
      <p:sp>
        <p:nvSpPr>
          <p:cNvPr id="14" name="Text Placeholder 13">
            <a:extLst>
              <a:ext uri="{FF2B5EF4-FFF2-40B4-BE49-F238E27FC236}">
                <a16:creationId xmlns:a16="http://schemas.microsoft.com/office/drawing/2014/main" id="{877B64B1-F5F1-4842-9D9E-8D8A8DE46EF2}"/>
              </a:ext>
            </a:extLst>
          </p:cNvPr>
          <p:cNvSpPr>
            <a:spLocks noGrp="1"/>
          </p:cNvSpPr>
          <p:nvPr>
            <p:ph type="body" sz="quarter" idx="21"/>
          </p:nvPr>
        </p:nvSpPr>
        <p:spPr/>
        <p:txBody>
          <a:bodyPr/>
          <a:lstStyle/>
          <a:p>
            <a:r>
              <a:rPr lang="en-US" dirty="0"/>
              <a:t>Calibration </a:t>
            </a:r>
          </a:p>
        </p:txBody>
      </p:sp>
      <p:sp>
        <p:nvSpPr>
          <p:cNvPr id="15" name="Text Placeholder 14">
            <a:extLst>
              <a:ext uri="{FF2B5EF4-FFF2-40B4-BE49-F238E27FC236}">
                <a16:creationId xmlns:a16="http://schemas.microsoft.com/office/drawing/2014/main" id="{366FE543-FB5B-4D69-AF38-27E27C1D19C8}"/>
              </a:ext>
            </a:extLst>
          </p:cNvPr>
          <p:cNvSpPr>
            <a:spLocks noGrp="1"/>
          </p:cNvSpPr>
          <p:nvPr>
            <p:ph type="body" sz="quarter" idx="22"/>
          </p:nvPr>
        </p:nvSpPr>
        <p:spPr>
          <a:xfrm>
            <a:off x="536331" y="2060028"/>
            <a:ext cx="7525103" cy="2502448"/>
          </a:xfrm>
        </p:spPr>
        <p:txBody>
          <a:bodyPr/>
          <a:lstStyle/>
          <a:p>
            <a:pPr defTabSz="685835"/>
            <a:r>
              <a:rPr lang="en-US" sz="1600" dirty="0">
                <a:latin typeface="Tahoma" panose="020B0604030504040204" pitchFamily="34" charset="0"/>
                <a:ea typeface="Tahoma" panose="020B0604030504040204" pitchFamily="34" charset="0"/>
                <a:cs typeface="Tahoma" panose="020B0604030504040204" pitchFamily="34" charset="0"/>
              </a:rPr>
              <a:t>Tip-Force Calibration </a:t>
            </a:r>
          </a:p>
          <a:p>
            <a:pPr marL="342900" indent="-342900" defTabSz="685835">
              <a:spcBef>
                <a:spcPts val="900"/>
              </a:spcBef>
              <a:spcAft>
                <a:spcPts val="900"/>
              </a:spcAft>
              <a:buFont typeface="+mj-lt"/>
              <a:buAutoNum type="alphaLcParenR"/>
            </a:pPr>
            <a:r>
              <a:rPr lang="en-US" dirty="0">
                <a:solidFill>
                  <a:srgbClr val="69ACE5"/>
                </a:solidFill>
                <a:effectLst/>
                <a:latin typeface="Helvetica Neue" panose="02000503000000020004" pitchFamily="2" charset="0"/>
              </a:rPr>
              <a:t> </a:t>
            </a:r>
            <a:r>
              <a:rPr lang="en-US" sz="1400" dirty="0">
                <a:effectLst/>
                <a:latin typeface="Helvetica Neue" panose="02000503000000020004" pitchFamily="2" charset="0"/>
              </a:rPr>
              <a:t>The force sensing instrument is mounted on a calibration stand, and a known force is applied to the instrument's tip in each direction. </a:t>
            </a:r>
          </a:p>
          <a:p>
            <a:pPr marL="342900" indent="-342900">
              <a:spcBef>
                <a:spcPts val="900"/>
              </a:spcBef>
              <a:spcAft>
                <a:spcPts val="900"/>
              </a:spcAft>
              <a:buFont typeface="+mj-lt"/>
              <a:buAutoNum type="alphaLcParenR"/>
            </a:pPr>
            <a:r>
              <a:rPr lang="en-US" sz="1400" dirty="0">
                <a:solidFill>
                  <a:srgbClr val="69ACE5"/>
                </a:solidFill>
                <a:effectLst/>
                <a:latin typeface="Helvetica Neue" panose="02000503000000020004" pitchFamily="2" charset="0"/>
              </a:rPr>
              <a:t> </a:t>
            </a:r>
            <a:r>
              <a:rPr lang="en-US" sz="1400" dirty="0">
                <a:effectLst/>
                <a:latin typeface="Helvetica Neue" panose="02000503000000020004" pitchFamily="2" charset="0"/>
              </a:rPr>
              <a:t>The sensor readings are recorded and compared to the known forces to find the relationship between the sensor output and the actual force applied. </a:t>
            </a:r>
          </a:p>
          <a:p>
            <a:pPr marL="342900" indent="-342900">
              <a:spcBef>
                <a:spcPts val="900"/>
              </a:spcBef>
              <a:spcAft>
                <a:spcPts val="900"/>
              </a:spcAft>
              <a:buFont typeface="+mj-lt"/>
              <a:buAutoNum type="alphaLcParenR"/>
            </a:pPr>
            <a:r>
              <a:rPr lang="en-US" sz="1400" dirty="0">
                <a:solidFill>
                  <a:srgbClr val="69ACE5"/>
                </a:solidFill>
                <a:effectLst/>
                <a:latin typeface="Helvetica Neue" panose="02000503000000020004" pitchFamily="2" charset="0"/>
              </a:rPr>
              <a:t> </a:t>
            </a:r>
            <a:r>
              <a:rPr lang="en-US" sz="1400" dirty="0">
                <a:effectLst/>
                <a:latin typeface="Helvetica Neue" panose="02000503000000020004" pitchFamily="2" charset="0"/>
              </a:rPr>
              <a:t>on the next step calibration matrix is generated, which relates the sensor readings to the actual forces in each direction. This matrix will be used to convert the sensor readings to force values </a:t>
            </a:r>
          </a:p>
          <a:p>
            <a:pPr defTabSz="685835"/>
            <a:endParaRPr lang="en-US" dirty="0"/>
          </a:p>
          <a:p>
            <a:pPr marL="0" indent="0" defTabSz="685835">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defTabSz="685835">
              <a:buNone/>
            </a:pPr>
            <a:endParaRPr lang="uk-UA"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60750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CD10-7181-406B-BFF1-5F173FD60E46}"/>
              </a:ext>
            </a:extLst>
          </p:cNvPr>
          <p:cNvSpPr>
            <a:spLocks noGrp="1"/>
          </p:cNvSpPr>
          <p:nvPr>
            <p:ph type="title"/>
          </p:nvPr>
        </p:nvSpPr>
        <p:spPr/>
        <p:txBody>
          <a:bodyPr/>
          <a:lstStyle/>
          <a:p>
            <a:r>
              <a:rPr lang="en-US" dirty="0"/>
              <a:t>Paper 2: Approach &amp; Methodology</a:t>
            </a:r>
          </a:p>
        </p:txBody>
      </p:sp>
      <p:sp>
        <p:nvSpPr>
          <p:cNvPr id="13" name="Text Placeholder 12">
            <a:extLst>
              <a:ext uri="{FF2B5EF4-FFF2-40B4-BE49-F238E27FC236}">
                <a16:creationId xmlns:a16="http://schemas.microsoft.com/office/drawing/2014/main" id="{5BE9AC34-184C-4592-BEA4-249CFA82D264}"/>
              </a:ext>
            </a:extLst>
          </p:cNvPr>
          <p:cNvSpPr>
            <a:spLocks noGrp="1"/>
          </p:cNvSpPr>
          <p:nvPr>
            <p:ph type="body" sz="quarter" idx="15"/>
          </p:nvPr>
        </p:nvSpPr>
        <p:spPr/>
        <p:txBody>
          <a:bodyPr/>
          <a:lstStyle/>
          <a:p>
            <a:r>
              <a:rPr lang="en-US" dirty="0"/>
              <a:t>01</a:t>
            </a:r>
          </a:p>
        </p:txBody>
      </p:sp>
      <p:sp>
        <p:nvSpPr>
          <p:cNvPr id="14" name="Text Placeholder 13">
            <a:extLst>
              <a:ext uri="{FF2B5EF4-FFF2-40B4-BE49-F238E27FC236}">
                <a16:creationId xmlns:a16="http://schemas.microsoft.com/office/drawing/2014/main" id="{877B64B1-F5F1-4842-9D9E-8D8A8DE46EF2}"/>
              </a:ext>
            </a:extLst>
          </p:cNvPr>
          <p:cNvSpPr>
            <a:spLocks noGrp="1"/>
          </p:cNvSpPr>
          <p:nvPr>
            <p:ph type="body" sz="quarter" idx="21"/>
          </p:nvPr>
        </p:nvSpPr>
        <p:spPr/>
        <p:txBody>
          <a:bodyPr/>
          <a:lstStyle/>
          <a:p>
            <a:r>
              <a:rPr lang="en-US" dirty="0"/>
              <a:t>Calibration </a:t>
            </a:r>
          </a:p>
        </p:txBody>
      </p:sp>
      <p:sp>
        <p:nvSpPr>
          <p:cNvPr id="15" name="Text Placeholder 14">
            <a:extLst>
              <a:ext uri="{FF2B5EF4-FFF2-40B4-BE49-F238E27FC236}">
                <a16:creationId xmlns:a16="http://schemas.microsoft.com/office/drawing/2014/main" id="{366FE543-FB5B-4D69-AF38-27E27C1D19C8}"/>
              </a:ext>
            </a:extLst>
          </p:cNvPr>
          <p:cNvSpPr>
            <a:spLocks noGrp="1"/>
          </p:cNvSpPr>
          <p:nvPr>
            <p:ph type="body" sz="quarter" idx="22"/>
          </p:nvPr>
        </p:nvSpPr>
        <p:spPr>
          <a:xfrm>
            <a:off x="683476" y="2081049"/>
            <a:ext cx="7525103" cy="2502448"/>
          </a:xfrm>
        </p:spPr>
        <p:txBody>
          <a:bodyPr/>
          <a:lstStyle/>
          <a:p>
            <a:pPr defTabSz="685835"/>
            <a:r>
              <a:rPr lang="en-US" sz="1600" dirty="0">
                <a:latin typeface="Tahoma" panose="020B0604030504040204" pitchFamily="34" charset="0"/>
                <a:ea typeface="Tahoma" panose="020B0604030504040204" pitchFamily="34" charset="0"/>
                <a:cs typeface="Tahoma" panose="020B0604030504040204" pitchFamily="34" charset="0"/>
              </a:rPr>
              <a:t>Sclera-Force Calibration </a:t>
            </a:r>
          </a:p>
          <a:p>
            <a:pPr marL="342900" marR="0" indent="-342900">
              <a:lnSpc>
                <a:spcPct val="100000"/>
              </a:lnSpc>
              <a:spcBef>
                <a:spcPts val="900"/>
              </a:spcBef>
              <a:spcAft>
                <a:spcPts val="900"/>
              </a:spcAft>
              <a:buAutoNum type="alphaLcParenR"/>
            </a:pPr>
            <a:r>
              <a:rPr lang="en-US" sz="1400" dirty="0">
                <a:solidFill>
                  <a:srgbClr val="374151"/>
                </a:solidFill>
                <a:effectLst/>
                <a:latin typeface="Segoe UI" panose="020B0502040204020203" pitchFamily="34" charset="0"/>
                <a:ea typeface="Times New Roman" panose="02020603050405020304" pitchFamily="18" charset="0"/>
              </a:rPr>
              <a:t>The force sensing instrument is equipped with additional sensors to measure the forces applied to the sclera during the surgical procedure. </a:t>
            </a:r>
            <a:endParaRPr lang="en-US" sz="1400" dirty="0">
              <a:latin typeface="Times New Roman" panose="02020603050405020304" pitchFamily="18" charset="0"/>
              <a:ea typeface="Times New Roman" panose="02020603050405020304" pitchFamily="18" charset="0"/>
            </a:endParaRPr>
          </a:p>
          <a:p>
            <a:pPr marL="342900" marR="0" indent="-342900">
              <a:lnSpc>
                <a:spcPct val="100000"/>
              </a:lnSpc>
              <a:spcBef>
                <a:spcPts val="900"/>
              </a:spcBef>
              <a:spcAft>
                <a:spcPts val="900"/>
              </a:spcAft>
              <a:buAutoNum type="alphaLcParenR"/>
            </a:pPr>
            <a:r>
              <a:rPr lang="en-US" sz="1400" dirty="0">
                <a:solidFill>
                  <a:srgbClr val="374151"/>
                </a:solidFill>
                <a:effectLst/>
                <a:latin typeface="Segoe UI" panose="020B0502040204020203" pitchFamily="34" charset="0"/>
                <a:ea typeface="Times New Roman" panose="02020603050405020304" pitchFamily="18" charset="0"/>
              </a:rPr>
              <a:t> A controlled experiment is conducted, where known forces are applied to the sclera, and the corresponding sensor readings are recorded. </a:t>
            </a:r>
            <a:endParaRPr lang="en-US" sz="1400" dirty="0">
              <a:latin typeface="Times New Roman" panose="02020603050405020304" pitchFamily="18" charset="0"/>
              <a:ea typeface="Times New Roman" panose="02020603050405020304" pitchFamily="18" charset="0"/>
            </a:endParaRPr>
          </a:p>
          <a:p>
            <a:pPr marL="342900" marR="0" indent="-342900">
              <a:lnSpc>
                <a:spcPct val="100000"/>
              </a:lnSpc>
              <a:spcBef>
                <a:spcPts val="900"/>
              </a:spcBef>
              <a:spcAft>
                <a:spcPts val="900"/>
              </a:spcAft>
              <a:buAutoNum type="alphaLcParenR"/>
            </a:pPr>
            <a:r>
              <a:rPr lang="en-US" sz="1400" dirty="0">
                <a:solidFill>
                  <a:srgbClr val="374151"/>
                </a:solidFill>
                <a:effectLst/>
                <a:latin typeface="Segoe UI" panose="020B0502040204020203" pitchFamily="34" charset="0"/>
                <a:ea typeface="Times New Roman" panose="02020603050405020304" pitchFamily="18" charset="0"/>
              </a:rPr>
              <a:t>Similar to the tip force calibration, a calibration matrix is generated for the sclera forces, enabling the conversion of sensor readings to actual force values during the surgery.</a:t>
            </a:r>
            <a:endParaRPr lang="en-US" sz="1400" dirty="0">
              <a:effectLst/>
              <a:latin typeface="Times New Roman" panose="02020603050405020304" pitchFamily="18" charset="0"/>
              <a:ea typeface="Times New Roman" panose="02020603050405020304" pitchFamily="18" charset="0"/>
            </a:endParaRPr>
          </a:p>
          <a:p>
            <a:pPr defTabSz="685835"/>
            <a:endParaRPr lang="uk-UA"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1908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CD10-7181-406B-BFF1-5F173FD60E46}"/>
              </a:ext>
            </a:extLst>
          </p:cNvPr>
          <p:cNvSpPr>
            <a:spLocks noGrp="1"/>
          </p:cNvSpPr>
          <p:nvPr>
            <p:ph type="title"/>
          </p:nvPr>
        </p:nvSpPr>
        <p:spPr/>
        <p:txBody>
          <a:bodyPr/>
          <a:lstStyle/>
          <a:p>
            <a:r>
              <a:rPr lang="en-US" dirty="0"/>
              <a:t>Paper 2: Approach &amp; Methodology</a:t>
            </a:r>
          </a:p>
        </p:txBody>
      </p:sp>
      <p:sp>
        <p:nvSpPr>
          <p:cNvPr id="13" name="Text Placeholder 12">
            <a:extLst>
              <a:ext uri="{FF2B5EF4-FFF2-40B4-BE49-F238E27FC236}">
                <a16:creationId xmlns:a16="http://schemas.microsoft.com/office/drawing/2014/main" id="{5BE9AC34-184C-4592-BEA4-249CFA82D264}"/>
              </a:ext>
            </a:extLst>
          </p:cNvPr>
          <p:cNvSpPr>
            <a:spLocks noGrp="1"/>
          </p:cNvSpPr>
          <p:nvPr>
            <p:ph type="body" sz="quarter" idx="15"/>
          </p:nvPr>
        </p:nvSpPr>
        <p:spPr/>
        <p:txBody>
          <a:bodyPr/>
          <a:lstStyle/>
          <a:p>
            <a:r>
              <a:rPr lang="en-US" dirty="0"/>
              <a:t>02</a:t>
            </a:r>
          </a:p>
        </p:txBody>
      </p:sp>
      <p:sp>
        <p:nvSpPr>
          <p:cNvPr id="14" name="Text Placeholder 13">
            <a:extLst>
              <a:ext uri="{FF2B5EF4-FFF2-40B4-BE49-F238E27FC236}">
                <a16:creationId xmlns:a16="http://schemas.microsoft.com/office/drawing/2014/main" id="{877B64B1-F5F1-4842-9D9E-8D8A8DE46EF2}"/>
              </a:ext>
            </a:extLst>
          </p:cNvPr>
          <p:cNvSpPr>
            <a:spLocks noGrp="1"/>
          </p:cNvSpPr>
          <p:nvPr>
            <p:ph type="body" sz="quarter" idx="21"/>
          </p:nvPr>
        </p:nvSpPr>
        <p:spPr/>
        <p:txBody>
          <a:bodyPr/>
          <a:lstStyle/>
          <a:p>
            <a:r>
              <a:rPr lang="en-US" dirty="0"/>
              <a:t>Validation</a:t>
            </a:r>
          </a:p>
        </p:txBody>
      </p:sp>
      <p:sp>
        <p:nvSpPr>
          <p:cNvPr id="15" name="Text Placeholder 14">
            <a:extLst>
              <a:ext uri="{FF2B5EF4-FFF2-40B4-BE49-F238E27FC236}">
                <a16:creationId xmlns:a16="http://schemas.microsoft.com/office/drawing/2014/main" id="{366FE543-FB5B-4D69-AF38-27E27C1D19C8}"/>
              </a:ext>
            </a:extLst>
          </p:cNvPr>
          <p:cNvSpPr>
            <a:spLocks noGrp="1"/>
          </p:cNvSpPr>
          <p:nvPr>
            <p:ph type="body" sz="quarter" idx="22"/>
          </p:nvPr>
        </p:nvSpPr>
        <p:spPr>
          <a:xfrm>
            <a:off x="536331" y="2064186"/>
            <a:ext cx="3587995" cy="2317872"/>
          </a:xfrm>
        </p:spPr>
        <p:txBody>
          <a:bodyPr/>
          <a:lstStyle/>
          <a:p>
            <a:r>
              <a:rPr lang="en-US" sz="1400" dirty="0">
                <a:effectLst/>
                <a:latin typeface="Helvetica Neue" panose="02000503000000020004" pitchFamily="2" charset="0"/>
              </a:rPr>
              <a:t>Conducting a series of experiments on artificial retina models where the force sensing instrument was used to measure the forces exerted during simulated surgical procedures. </a:t>
            </a:r>
          </a:p>
          <a:p>
            <a:r>
              <a:rPr lang="en-US" sz="1400" dirty="0">
                <a:effectLst/>
                <a:latin typeface="Helvetica Neue" panose="02000503000000020004" pitchFamily="2" charset="0"/>
              </a:rPr>
              <a:t>The results of these experiments showed that the force sensing instrument accurately measured tip force and sclera force and provided real-time feedback to the robotic control system</a:t>
            </a:r>
          </a:p>
        </p:txBody>
      </p:sp>
      <p:pic>
        <p:nvPicPr>
          <p:cNvPr id="4" name="Picture 3" descr="Chart&#10;&#10;Description automatically generated">
            <a:extLst>
              <a:ext uri="{FF2B5EF4-FFF2-40B4-BE49-F238E27FC236}">
                <a16:creationId xmlns:a16="http://schemas.microsoft.com/office/drawing/2014/main" id="{AC2AA328-0F4C-8177-53FA-FF607D0A9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311546"/>
            <a:ext cx="3873740" cy="3250930"/>
          </a:xfrm>
          <a:prstGeom prst="rect">
            <a:avLst/>
          </a:prstGeom>
        </p:spPr>
      </p:pic>
    </p:spTree>
    <p:extLst>
      <p:ext uri="{BB962C8B-B14F-4D97-AF65-F5344CB8AC3E}">
        <p14:creationId xmlns:p14="http://schemas.microsoft.com/office/powerpoint/2010/main" val="1056200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CD10-7181-406B-BFF1-5F173FD60E46}"/>
              </a:ext>
            </a:extLst>
          </p:cNvPr>
          <p:cNvSpPr>
            <a:spLocks noGrp="1"/>
          </p:cNvSpPr>
          <p:nvPr>
            <p:ph type="title"/>
          </p:nvPr>
        </p:nvSpPr>
        <p:spPr/>
        <p:txBody>
          <a:bodyPr/>
          <a:lstStyle/>
          <a:p>
            <a:r>
              <a:rPr lang="en-US" dirty="0"/>
              <a:t>Paper 2: Results &amp; Conclusions</a:t>
            </a:r>
          </a:p>
        </p:txBody>
      </p:sp>
      <p:sp>
        <p:nvSpPr>
          <p:cNvPr id="5" name="Text Placeholder 13">
            <a:extLst>
              <a:ext uri="{FF2B5EF4-FFF2-40B4-BE49-F238E27FC236}">
                <a16:creationId xmlns:a16="http://schemas.microsoft.com/office/drawing/2014/main" id="{7E67204B-DFC2-DAC8-943E-94B42FB726C4}"/>
              </a:ext>
            </a:extLst>
          </p:cNvPr>
          <p:cNvSpPr>
            <a:spLocks noGrp="1"/>
          </p:cNvSpPr>
          <p:nvPr>
            <p:ph type="body" sz="quarter" idx="22"/>
          </p:nvPr>
        </p:nvSpPr>
        <p:spPr>
          <a:xfrm>
            <a:off x="3487917" y="1887254"/>
            <a:ext cx="2283202" cy="1931944"/>
          </a:xfrm>
        </p:spPr>
        <p:txBody>
          <a:bodyPr/>
          <a:lstStyle/>
          <a:p>
            <a:r>
              <a:rPr lang="en-US" sz="1200" dirty="0"/>
              <a:t>Sensitivity:  150 mN</a:t>
            </a:r>
          </a:p>
          <a:p>
            <a:r>
              <a:rPr lang="en-US" sz="1200" dirty="0"/>
              <a:t>Linearity:  99.4 %</a:t>
            </a:r>
          </a:p>
          <a:p>
            <a:r>
              <a:rPr lang="en-US" sz="1200" dirty="0"/>
              <a:t>Repeatability</a:t>
            </a:r>
          </a:p>
          <a:p>
            <a:pPr marL="0" indent="0">
              <a:buNone/>
            </a:pPr>
            <a:r>
              <a:rPr lang="en-US" sz="1200" dirty="0"/>
              <a:t>          Tip Force: 5 mN </a:t>
            </a:r>
          </a:p>
          <a:p>
            <a:pPr marL="0" indent="0">
              <a:buNone/>
            </a:pPr>
            <a:r>
              <a:rPr lang="en-US" sz="1200" dirty="0"/>
              <a:t>          Sclera Force: 10 mN</a:t>
            </a:r>
          </a:p>
          <a:p>
            <a:pPr marL="0" indent="0">
              <a:buNone/>
            </a:pPr>
            <a:endParaRPr lang="en-US" sz="1200" dirty="0"/>
          </a:p>
        </p:txBody>
      </p:sp>
      <p:sp>
        <p:nvSpPr>
          <p:cNvPr id="11" name="Right Arrow 10">
            <a:extLst>
              <a:ext uri="{FF2B5EF4-FFF2-40B4-BE49-F238E27FC236}">
                <a16:creationId xmlns:a16="http://schemas.microsoft.com/office/drawing/2014/main" id="{F313BF50-51F8-49A1-C87C-F6248BF40154}"/>
              </a:ext>
            </a:extLst>
          </p:cNvPr>
          <p:cNvSpPr/>
          <p:nvPr/>
        </p:nvSpPr>
        <p:spPr>
          <a:xfrm>
            <a:off x="2864102" y="2372056"/>
            <a:ext cx="442380" cy="273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3">
            <a:extLst>
              <a:ext uri="{FF2B5EF4-FFF2-40B4-BE49-F238E27FC236}">
                <a16:creationId xmlns:a16="http://schemas.microsoft.com/office/drawing/2014/main" id="{4BD6AEF6-82F5-4D5D-46C9-B92767798405}"/>
              </a:ext>
            </a:extLst>
          </p:cNvPr>
          <p:cNvSpPr txBox="1">
            <a:spLocks/>
          </p:cNvSpPr>
          <p:nvPr/>
        </p:nvSpPr>
        <p:spPr>
          <a:xfrm>
            <a:off x="6467599" y="1887254"/>
            <a:ext cx="2283202" cy="1931944"/>
          </a:xfrm>
          <a:prstGeom prst="rect">
            <a:avLst/>
          </a:prstGeom>
        </p:spPr>
        <p:txBody>
          <a:bodyPr>
            <a:noAutofit/>
          </a:bodyPr>
          <a:lstStyle>
            <a:lvl1pPr marL="227013" indent="-227013" algn="l" defTabSz="685800" rtl="0" eaLnBrk="1" latinLnBrk="0" hangingPunct="1">
              <a:lnSpc>
                <a:spcPct val="90000"/>
              </a:lnSpc>
              <a:spcBef>
                <a:spcPts val="750"/>
              </a:spcBef>
              <a:buClr>
                <a:schemeClr val="bg2"/>
              </a:buClr>
              <a:buFont typeface="Wingdings" panose="05000000000000000000" pitchFamily="2" charset="2"/>
              <a:buChar char="§"/>
              <a:defRPr sz="16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lgn="l" defTabSz="685800" rtl="0" eaLnBrk="1" latinLnBrk="0" hangingPunct="1">
              <a:lnSpc>
                <a:spcPct val="90000"/>
              </a:lnSpc>
              <a:spcBef>
                <a:spcPts val="375"/>
              </a:spcBef>
              <a:buClr>
                <a:schemeClr val="bg2"/>
              </a:buClr>
              <a:buFont typeface="Courier New" panose="02070309020205020404" pitchFamily="49" charset="0"/>
              <a:buChar char="o"/>
              <a:defRPr sz="1600" kern="1200">
                <a:solidFill>
                  <a:schemeClr val="tx1"/>
                </a:solidFill>
                <a:latin typeface="+mn-lt"/>
                <a:ea typeface="+mn-ea"/>
                <a:cs typeface="+mn-cs"/>
              </a:defRPr>
            </a:lvl2pPr>
            <a:lvl3pPr marL="914400" indent="-228600" algn="l" defTabSz="685800" rtl="0" eaLnBrk="1" latinLnBrk="0" hangingPunct="1">
              <a:lnSpc>
                <a:spcPct val="90000"/>
              </a:lnSpc>
              <a:spcBef>
                <a:spcPts val="375"/>
              </a:spcBef>
              <a:buClr>
                <a:schemeClr val="bg2"/>
              </a:buClr>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endParaRPr lang="en-US" sz="1200" dirty="0"/>
          </a:p>
        </p:txBody>
      </p:sp>
      <p:sp>
        <p:nvSpPr>
          <p:cNvPr id="16" name="Right Arrow 15">
            <a:extLst>
              <a:ext uri="{FF2B5EF4-FFF2-40B4-BE49-F238E27FC236}">
                <a16:creationId xmlns:a16="http://schemas.microsoft.com/office/drawing/2014/main" id="{19B0FB05-F85E-11DC-73E7-18546B344C4F}"/>
              </a:ext>
            </a:extLst>
          </p:cNvPr>
          <p:cNvSpPr/>
          <p:nvPr/>
        </p:nvSpPr>
        <p:spPr>
          <a:xfrm>
            <a:off x="5771118" y="2372056"/>
            <a:ext cx="442380" cy="273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3">
            <a:extLst>
              <a:ext uri="{FF2B5EF4-FFF2-40B4-BE49-F238E27FC236}">
                <a16:creationId xmlns:a16="http://schemas.microsoft.com/office/drawing/2014/main" id="{2F0E037E-44BA-37D4-471B-A24A727D4B9F}"/>
              </a:ext>
            </a:extLst>
          </p:cNvPr>
          <p:cNvSpPr txBox="1">
            <a:spLocks/>
          </p:cNvSpPr>
          <p:nvPr/>
        </p:nvSpPr>
        <p:spPr>
          <a:xfrm>
            <a:off x="6286164" y="1887254"/>
            <a:ext cx="2283202" cy="1931944"/>
          </a:xfrm>
          <a:prstGeom prst="rect">
            <a:avLst/>
          </a:prstGeom>
        </p:spPr>
        <p:txBody>
          <a:bodyPr>
            <a:noAutofit/>
          </a:bodyPr>
          <a:lstStyle>
            <a:lvl1pPr marL="227013" indent="-227013" algn="l" defTabSz="685800" rtl="0" eaLnBrk="1" latinLnBrk="0" hangingPunct="1">
              <a:lnSpc>
                <a:spcPct val="90000"/>
              </a:lnSpc>
              <a:spcBef>
                <a:spcPts val="750"/>
              </a:spcBef>
              <a:buClr>
                <a:schemeClr val="bg2"/>
              </a:buClr>
              <a:buFont typeface="Wingdings" panose="05000000000000000000" pitchFamily="2" charset="2"/>
              <a:buChar char="§"/>
              <a:defRPr sz="16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lgn="l" defTabSz="685800" rtl="0" eaLnBrk="1" latinLnBrk="0" hangingPunct="1">
              <a:lnSpc>
                <a:spcPct val="90000"/>
              </a:lnSpc>
              <a:spcBef>
                <a:spcPts val="375"/>
              </a:spcBef>
              <a:buClr>
                <a:schemeClr val="bg2"/>
              </a:buClr>
              <a:buFont typeface="Courier New" panose="02070309020205020404" pitchFamily="49" charset="0"/>
              <a:buChar char="o"/>
              <a:defRPr sz="1600" kern="1200">
                <a:solidFill>
                  <a:schemeClr val="tx1"/>
                </a:solidFill>
                <a:latin typeface="+mn-lt"/>
                <a:ea typeface="+mn-ea"/>
                <a:cs typeface="+mn-cs"/>
              </a:defRPr>
            </a:lvl2pPr>
            <a:lvl3pPr marL="914400" indent="-228600" algn="l" defTabSz="685800" rtl="0" eaLnBrk="1" latinLnBrk="0" hangingPunct="1">
              <a:lnSpc>
                <a:spcPct val="90000"/>
              </a:lnSpc>
              <a:spcBef>
                <a:spcPts val="375"/>
              </a:spcBef>
              <a:buClr>
                <a:schemeClr val="bg2"/>
              </a:buClr>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400" dirty="0">
                <a:effectLst/>
                <a:latin typeface="Helvetica Neue" panose="02000503000000020004" pitchFamily="2" charset="0"/>
              </a:rPr>
              <a:t>proposed calibration process provides a </a:t>
            </a:r>
            <a:r>
              <a:rPr lang="en-US" sz="1400" dirty="0">
                <a:solidFill>
                  <a:schemeClr val="tx2">
                    <a:lumMod val="60000"/>
                    <a:lumOff val="40000"/>
                  </a:schemeClr>
                </a:solidFill>
                <a:effectLst/>
                <a:latin typeface="Helvetica Neue" panose="02000503000000020004" pitchFamily="2" charset="0"/>
              </a:rPr>
              <a:t>reliable</a:t>
            </a:r>
            <a:r>
              <a:rPr lang="en-US" sz="1400" dirty="0">
                <a:effectLst/>
                <a:latin typeface="Helvetica Neue" panose="02000503000000020004" pitchFamily="2" charset="0"/>
              </a:rPr>
              <a:t> and </a:t>
            </a:r>
            <a:r>
              <a:rPr lang="en-US" sz="1400" dirty="0">
                <a:solidFill>
                  <a:schemeClr val="tx2">
                    <a:lumMod val="60000"/>
                    <a:lumOff val="40000"/>
                  </a:schemeClr>
                </a:solidFill>
                <a:effectLst/>
                <a:latin typeface="Helvetica Neue" panose="02000503000000020004" pitchFamily="2" charset="0"/>
              </a:rPr>
              <a:t>accurate</a:t>
            </a:r>
            <a:r>
              <a:rPr lang="en-US" sz="1400" dirty="0">
                <a:effectLst/>
                <a:latin typeface="Helvetica Neue" panose="02000503000000020004" pitchFamily="2" charset="0"/>
              </a:rPr>
              <a:t> method for ensuring the accuracy and reliability of force measurements!</a:t>
            </a:r>
          </a:p>
        </p:txBody>
      </p:sp>
      <p:pic>
        <p:nvPicPr>
          <p:cNvPr id="19" name="Picture 18" descr="Chart, line chart&#10;&#10;Description automatically generated">
            <a:extLst>
              <a:ext uri="{FF2B5EF4-FFF2-40B4-BE49-F238E27FC236}">
                <a16:creationId xmlns:a16="http://schemas.microsoft.com/office/drawing/2014/main" id="{27086EE0-92CA-D19D-D53D-2AF73005F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42" y="1122314"/>
            <a:ext cx="2412981" cy="2047651"/>
          </a:xfrm>
          <a:prstGeom prst="rect">
            <a:avLst/>
          </a:prstGeom>
        </p:spPr>
      </p:pic>
      <p:pic>
        <p:nvPicPr>
          <p:cNvPr id="20" name="Picture 19" descr="Chart, line chart&#10;&#10;Description automatically generated">
            <a:extLst>
              <a:ext uri="{FF2B5EF4-FFF2-40B4-BE49-F238E27FC236}">
                <a16:creationId xmlns:a16="http://schemas.microsoft.com/office/drawing/2014/main" id="{295051A4-97C5-412A-36E8-453EB931C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6" y="2814434"/>
            <a:ext cx="2662026" cy="1779533"/>
          </a:xfrm>
          <a:prstGeom prst="rect">
            <a:avLst/>
          </a:prstGeom>
        </p:spPr>
      </p:pic>
    </p:spTree>
    <p:extLst>
      <p:ext uri="{BB962C8B-B14F-4D97-AF65-F5344CB8AC3E}">
        <p14:creationId xmlns:p14="http://schemas.microsoft.com/office/powerpoint/2010/main" val="416863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CD10-7181-406B-BFF1-5F173FD60E46}"/>
              </a:ext>
            </a:extLst>
          </p:cNvPr>
          <p:cNvSpPr>
            <a:spLocks noGrp="1"/>
          </p:cNvSpPr>
          <p:nvPr>
            <p:ph type="title"/>
          </p:nvPr>
        </p:nvSpPr>
        <p:spPr/>
        <p:txBody>
          <a:bodyPr/>
          <a:lstStyle/>
          <a:p>
            <a:r>
              <a:rPr lang="en-US" dirty="0"/>
              <a:t>Paper 2: Critical Assessments</a:t>
            </a:r>
          </a:p>
        </p:txBody>
      </p:sp>
      <p:sp>
        <p:nvSpPr>
          <p:cNvPr id="14" name="Text Placeholder 13">
            <a:extLst>
              <a:ext uri="{FF2B5EF4-FFF2-40B4-BE49-F238E27FC236}">
                <a16:creationId xmlns:a16="http://schemas.microsoft.com/office/drawing/2014/main" id="{877B64B1-F5F1-4842-9D9E-8D8A8DE46EF2}"/>
              </a:ext>
            </a:extLst>
          </p:cNvPr>
          <p:cNvSpPr>
            <a:spLocks noGrp="1"/>
          </p:cNvSpPr>
          <p:nvPr>
            <p:ph type="body" sz="quarter" idx="21"/>
          </p:nvPr>
        </p:nvSpPr>
        <p:spPr>
          <a:xfrm>
            <a:off x="995182" y="1414162"/>
            <a:ext cx="2670292" cy="509105"/>
          </a:xfrm>
        </p:spPr>
        <p:txBody>
          <a:bodyPr/>
          <a:lstStyle/>
          <a:p>
            <a:pPr algn="ctr"/>
            <a:r>
              <a:rPr lang="en-US" dirty="0"/>
              <a:t>Strengths</a:t>
            </a:r>
          </a:p>
        </p:txBody>
      </p:sp>
      <p:sp>
        <p:nvSpPr>
          <p:cNvPr id="15" name="Text Placeholder 14">
            <a:extLst>
              <a:ext uri="{FF2B5EF4-FFF2-40B4-BE49-F238E27FC236}">
                <a16:creationId xmlns:a16="http://schemas.microsoft.com/office/drawing/2014/main" id="{366FE543-FB5B-4D69-AF38-27E27C1D19C8}"/>
              </a:ext>
            </a:extLst>
          </p:cNvPr>
          <p:cNvSpPr>
            <a:spLocks noGrp="1"/>
          </p:cNvSpPr>
          <p:nvPr>
            <p:ph type="body" sz="quarter" idx="22"/>
          </p:nvPr>
        </p:nvSpPr>
        <p:spPr/>
        <p:txBody>
          <a:bodyPr/>
          <a:lstStyle/>
          <a:p>
            <a:r>
              <a:rPr lang="en-US" sz="1400" dirty="0">
                <a:effectLst/>
                <a:latin typeface="Helvetica Neue" panose="02000503000000020004" pitchFamily="2" charset="0"/>
              </a:rPr>
              <a:t>Well-structured and comprehensive approach to developing a force sensing instruments</a:t>
            </a:r>
          </a:p>
          <a:p>
            <a:r>
              <a:rPr lang="en-US" sz="1600" dirty="0">
                <a:effectLst/>
                <a:latin typeface="Helvetica Neue" panose="02000503000000020004" pitchFamily="2" charset="0"/>
              </a:rPr>
              <a:t>thorough description of the design, implementation, and validation of the proposed instrument</a:t>
            </a:r>
          </a:p>
          <a:p>
            <a:endParaRPr lang="en-US" sz="1400" dirty="0">
              <a:effectLst/>
              <a:latin typeface="Helvetica Neue" panose="02000503000000020004" pitchFamily="2" charset="0"/>
            </a:endParaRPr>
          </a:p>
        </p:txBody>
      </p:sp>
      <p:sp>
        <p:nvSpPr>
          <p:cNvPr id="3" name="Text Placeholder 14">
            <a:extLst>
              <a:ext uri="{FF2B5EF4-FFF2-40B4-BE49-F238E27FC236}">
                <a16:creationId xmlns:a16="http://schemas.microsoft.com/office/drawing/2014/main" id="{815375B9-4CCF-891E-DAAF-A66BD18CA539}"/>
              </a:ext>
            </a:extLst>
          </p:cNvPr>
          <p:cNvSpPr txBox="1">
            <a:spLocks/>
          </p:cNvSpPr>
          <p:nvPr/>
        </p:nvSpPr>
        <p:spPr>
          <a:xfrm>
            <a:off x="4572000" y="2244604"/>
            <a:ext cx="3587995" cy="2317872"/>
          </a:xfrm>
          <a:prstGeom prst="rect">
            <a:avLst/>
          </a:prstGeom>
        </p:spPr>
        <p:txBody>
          <a:bodyPr>
            <a:noAutofit/>
          </a:bodyPr>
          <a:lstStyle>
            <a:lvl1pPr marL="227013" indent="-227013" algn="l" defTabSz="685800" rtl="0" eaLnBrk="1" latinLnBrk="0" hangingPunct="1">
              <a:lnSpc>
                <a:spcPct val="90000"/>
              </a:lnSpc>
              <a:spcBef>
                <a:spcPts val="750"/>
              </a:spcBef>
              <a:buClr>
                <a:schemeClr val="bg2"/>
              </a:buClr>
              <a:buFont typeface="Wingdings" panose="05000000000000000000" pitchFamily="2" charset="2"/>
              <a:buChar char="§"/>
              <a:defRPr sz="16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lgn="l" defTabSz="685800" rtl="0" eaLnBrk="1" latinLnBrk="0" hangingPunct="1">
              <a:lnSpc>
                <a:spcPct val="90000"/>
              </a:lnSpc>
              <a:spcBef>
                <a:spcPts val="375"/>
              </a:spcBef>
              <a:buClr>
                <a:schemeClr val="bg2"/>
              </a:buClr>
              <a:buFont typeface="Courier New" panose="02070309020205020404" pitchFamily="49" charset="0"/>
              <a:buChar char="o"/>
              <a:defRPr sz="1600" kern="1200">
                <a:solidFill>
                  <a:schemeClr val="tx1"/>
                </a:solidFill>
                <a:latin typeface="+mn-lt"/>
                <a:ea typeface="+mn-ea"/>
                <a:cs typeface="+mn-cs"/>
              </a:defRPr>
            </a:lvl2pPr>
            <a:lvl3pPr marL="914400" indent="-228600" algn="l" defTabSz="685800" rtl="0" eaLnBrk="1" latinLnBrk="0" hangingPunct="1">
              <a:lnSpc>
                <a:spcPct val="90000"/>
              </a:lnSpc>
              <a:spcBef>
                <a:spcPts val="375"/>
              </a:spcBef>
              <a:buClr>
                <a:schemeClr val="bg2"/>
              </a:buClr>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685835"/>
            <a:r>
              <a:rPr lang="en-US" sz="1200" dirty="0"/>
              <a:t>The method is limited to a specific needle design, which may not be suitable for all surgical instruments. This highlights the need for a more versatile calibration method that can be easily applied to different instrument designs.</a:t>
            </a:r>
          </a:p>
          <a:p>
            <a:pPr defTabSz="685835"/>
            <a:r>
              <a:rPr lang="en-US" sz="1200" dirty="0"/>
              <a:t>The requirement of a large training dataset for calibration may not be practical in some clinical settings, as it can be time-consuming and resource-intensive to collect the necessary data. This suggests the need for a more efficient calibration method that can achieve high accuracy with a smaller dataset.</a:t>
            </a:r>
            <a:endParaRPr lang="uk-UA" sz="1200" dirty="0"/>
          </a:p>
        </p:txBody>
      </p:sp>
      <p:sp>
        <p:nvSpPr>
          <p:cNvPr id="4" name="Text Placeholder 13">
            <a:extLst>
              <a:ext uri="{FF2B5EF4-FFF2-40B4-BE49-F238E27FC236}">
                <a16:creationId xmlns:a16="http://schemas.microsoft.com/office/drawing/2014/main" id="{E8DC8DE9-BB78-2DBB-01E2-FC9E2A5D320C}"/>
              </a:ext>
            </a:extLst>
          </p:cNvPr>
          <p:cNvSpPr txBox="1">
            <a:spLocks/>
          </p:cNvSpPr>
          <p:nvPr/>
        </p:nvSpPr>
        <p:spPr>
          <a:xfrm>
            <a:off x="5030851" y="1414162"/>
            <a:ext cx="2670292" cy="509105"/>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sz="1600" b="1" kern="1200">
                <a:solidFill>
                  <a:srgbClr val="69ACE5"/>
                </a:solidFill>
                <a:latin typeface="Tahoma" panose="020B0604030504040204" pitchFamily="34" charset="0"/>
                <a:ea typeface="Tahoma" panose="020B0604030504040204" pitchFamily="34" charset="0"/>
                <a:cs typeface="Tahom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dirty="0"/>
              <a:t>Critique</a:t>
            </a:r>
          </a:p>
        </p:txBody>
      </p:sp>
    </p:spTree>
    <p:extLst>
      <p:ext uri="{BB962C8B-B14F-4D97-AF65-F5344CB8AC3E}">
        <p14:creationId xmlns:p14="http://schemas.microsoft.com/office/powerpoint/2010/main" val="4172928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10075-B536-4133-87D1-526D7AB278EC}"/>
              </a:ext>
            </a:extLst>
          </p:cNvPr>
          <p:cNvSpPr>
            <a:spLocks noGrp="1"/>
          </p:cNvSpPr>
          <p:nvPr>
            <p:ph type="title"/>
          </p:nvPr>
        </p:nvSpPr>
        <p:spPr/>
        <p:txBody>
          <a:bodyPr/>
          <a:lstStyle/>
          <a:p>
            <a:r>
              <a:rPr lang="en-US" dirty="0"/>
              <a:t>Overall Evaluation </a:t>
            </a:r>
          </a:p>
        </p:txBody>
      </p:sp>
      <p:sp>
        <p:nvSpPr>
          <p:cNvPr id="6" name="Text Placeholder 5">
            <a:extLst>
              <a:ext uri="{FF2B5EF4-FFF2-40B4-BE49-F238E27FC236}">
                <a16:creationId xmlns:a16="http://schemas.microsoft.com/office/drawing/2014/main" id="{AD0760BF-8C36-488C-8A1A-060E92F5B950}"/>
              </a:ext>
            </a:extLst>
          </p:cNvPr>
          <p:cNvSpPr>
            <a:spLocks noGrp="1"/>
          </p:cNvSpPr>
          <p:nvPr>
            <p:ph type="body" sz="quarter" idx="16"/>
          </p:nvPr>
        </p:nvSpPr>
        <p:spPr/>
        <p:txBody>
          <a:bodyPr/>
          <a:lstStyle/>
          <a:p>
            <a:r>
              <a:rPr lang="en-US" dirty="0">
                <a:effectLst/>
                <a:latin typeface="Helvetica Neue" panose="02000503000000020004" pitchFamily="2" charset="0"/>
              </a:rPr>
              <a:t>Two research papers have contributed to the development of needles that can measure force during eye surgery using Fiber Bragg Grating (FBG) sensors.</a:t>
            </a:r>
          </a:p>
          <a:p>
            <a:r>
              <a:rPr lang="en-US" dirty="0">
                <a:effectLst/>
                <a:latin typeface="Helvetica Neue" panose="02000503000000020004" pitchFamily="2" charset="0"/>
              </a:rPr>
              <a:t> </a:t>
            </a:r>
            <a:r>
              <a:rPr lang="en-US" dirty="0">
                <a:latin typeface="Helvetica Neue" panose="02000503000000020004" pitchFamily="2" charset="0"/>
              </a:rPr>
              <a:t>T</a:t>
            </a:r>
            <a:r>
              <a:rPr lang="en-US" dirty="0">
                <a:effectLst/>
                <a:latin typeface="Helvetica Neue" panose="02000503000000020004" pitchFamily="2" charset="0"/>
              </a:rPr>
              <a:t>he calibration process in these studies was either time-consuming and required skilled operators</a:t>
            </a:r>
          </a:p>
          <a:p>
            <a:r>
              <a:rPr lang="en-US" dirty="0">
                <a:effectLst/>
                <a:latin typeface="Helvetica Neue" panose="02000503000000020004" pitchFamily="2" charset="0"/>
              </a:rPr>
              <a:t> limited to a specific needle design with a large training dataset. </a:t>
            </a:r>
          </a:p>
          <a:p>
            <a:r>
              <a:rPr lang="en-US" dirty="0">
                <a:effectLst/>
                <a:latin typeface="Helvetica Neue" panose="02000503000000020004" pitchFamily="2" charset="0"/>
              </a:rPr>
              <a:t>Also, they did not provide a detailed procedure for the calibration process, making it difficult for inexperienced individuals to do it properly.</a:t>
            </a:r>
          </a:p>
        </p:txBody>
      </p:sp>
    </p:spTree>
    <p:extLst>
      <p:ext uri="{BB962C8B-B14F-4D97-AF65-F5344CB8AC3E}">
        <p14:creationId xmlns:p14="http://schemas.microsoft.com/office/powerpoint/2010/main" val="1201909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10075-B536-4133-87D1-526D7AB278EC}"/>
              </a:ext>
            </a:extLst>
          </p:cNvPr>
          <p:cNvSpPr>
            <a:spLocks noGrp="1"/>
          </p:cNvSpPr>
          <p:nvPr>
            <p:ph type="title"/>
          </p:nvPr>
        </p:nvSpPr>
        <p:spPr/>
        <p:txBody>
          <a:bodyPr/>
          <a:lstStyle/>
          <a:p>
            <a:r>
              <a:rPr lang="en-US" dirty="0"/>
              <a:t>Next Steps </a:t>
            </a:r>
          </a:p>
        </p:txBody>
      </p:sp>
      <p:sp>
        <p:nvSpPr>
          <p:cNvPr id="6" name="Text Placeholder 5">
            <a:extLst>
              <a:ext uri="{FF2B5EF4-FFF2-40B4-BE49-F238E27FC236}">
                <a16:creationId xmlns:a16="http://schemas.microsoft.com/office/drawing/2014/main" id="{AD0760BF-8C36-488C-8A1A-060E92F5B950}"/>
              </a:ext>
            </a:extLst>
          </p:cNvPr>
          <p:cNvSpPr>
            <a:spLocks noGrp="1"/>
          </p:cNvSpPr>
          <p:nvPr>
            <p:ph type="body" sz="quarter" idx="16"/>
          </p:nvPr>
        </p:nvSpPr>
        <p:spPr>
          <a:xfrm>
            <a:off x="346841" y="1390650"/>
            <a:ext cx="8272493" cy="3077573"/>
          </a:xfrm>
        </p:spPr>
        <p:txBody>
          <a:bodyPr/>
          <a:lstStyle/>
          <a:p>
            <a:pPr marL="342900" marR="0" lvl="0" indent="-342900" rtl="0">
              <a:lnSpc>
                <a:spcPct val="150000"/>
              </a:lnSpc>
              <a:spcBef>
                <a:spcPts val="0"/>
              </a:spcBef>
              <a:spcAft>
                <a:spcPts val="0"/>
              </a:spcAft>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effectLst/>
                <a:latin typeface="Helvetica Neue" panose="02000503000000020004" pitchFamily="2" charset="0"/>
                <a:ea typeface="Calibri" panose="020F0502020204030204" pitchFamily="34" charset="0"/>
                <a:cs typeface="Helvetica Neue" panose="02000503000000020004" pitchFamily="2" charset="0"/>
              </a:rPr>
              <a:t>Development of clear and standardized procedure</a:t>
            </a:r>
            <a:endParaRPr lang="en-US" sz="1800" dirty="0">
              <a:effectLst/>
              <a:latin typeface="Calibri" panose="020F0502020204030204" pitchFamily="34" charset="0"/>
              <a:ea typeface="Calibri" panose="020F0502020204030204" pitchFamily="34" charset="0"/>
              <a:cs typeface="Helvetica Neue" panose="02000503000000020004" pitchFamily="2" charset="0"/>
            </a:endParaRPr>
          </a:p>
          <a:p>
            <a:pPr marL="342900" marR="0" lvl="0" indent="-342900">
              <a:lnSpc>
                <a:spcPct val="150000"/>
              </a:lnSpc>
              <a:spcBef>
                <a:spcPts val="0"/>
              </a:spcBef>
              <a:spcAft>
                <a:spcPts val="0"/>
              </a:spcAft>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effectLst/>
                <a:latin typeface="Helvetica Neue" panose="02000503000000020004" pitchFamily="2" charset="0"/>
                <a:ea typeface="Calibri" panose="020F0502020204030204" pitchFamily="34" charset="0"/>
                <a:cs typeface="Helvetica Neue" panose="02000503000000020004" pitchFamily="2" charset="0"/>
              </a:rPr>
              <a:t>Adaptation to different needle designs</a:t>
            </a:r>
            <a:endParaRPr lang="en-US" sz="1800" dirty="0">
              <a:effectLst/>
              <a:latin typeface="Calibri" panose="020F0502020204030204" pitchFamily="34" charset="0"/>
              <a:ea typeface="Calibri" panose="020F0502020204030204" pitchFamily="34" charset="0"/>
              <a:cs typeface="Helvetica Neue" panose="02000503000000020004" pitchFamily="2" charset="0"/>
            </a:endParaRPr>
          </a:p>
          <a:p>
            <a:pPr marL="342900" marR="0" lvl="0" indent="-342900">
              <a:lnSpc>
                <a:spcPct val="150000"/>
              </a:lnSpc>
              <a:spcBef>
                <a:spcPts val="0"/>
              </a:spcBef>
              <a:spcAft>
                <a:spcPts val="0"/>
              </a:spcAft>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effectLst/>
                <a:latin typeface="Helvetica Neue" panose="02000503000000020004" pitchFamily="2" charset="0"/>
                <a:ea typeface="Calibri" panose="020F0502020204030204" pitchFamily="34" charset="0"/>
                <a:cs typeface="Helvetica Neue" panose="02000503000000020004" pitchFamily="2" charset="0"/>
              </a:rPr>
              <a:t>Investigating different algorithms and temperature compensation technique</a:t>
            </a:r>
            <a:endParaRPr lang="en-US" sz="1800" dirty="0">
              <a:effectLst/>
              <a:latin typeface="Calibri" panose="020F0502020204030204" pitchFamily="34" charset="0"/>
              <a:ea typeface="Calibri" panose="020F0502020204030204" pitchFamily="34" charset="0"/>
              <a:cs typeface="Helvetica Neue" panose="02000503000000020004" pitchFamily="2" charset="0"/>
            </a:endParaRPr>
          </a:p>
          <a:p>
            <a:pPr marL="342900" marR="0" lvl="0" indent="-342900">
              <a:lnSpc>
                <a:spcPct val="150000"/>
              </a:lnSpc>
              <a:spcBef>
                <a:spcPts val="0"/>
              </a:spcBef>
              <a:spcAft>
                <a:spcPts val="0"/>
              </a:spcAft>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effectLst/>
                <a:latin typeface="Helvetica Neue" panose="02000503000000020004" pitchFamily="2" charset="0"/>
                <a:ea typeface="Calibri" panose="020F0502020204030204" pitchFamily="34" charset="0"/>
                <a:cs typeface="Helvetica Neue" panose="02000503000000020004" pitchFamily="2" charset="0"/>
              </a:rPr>
              <a:t>Experimental validation </a:t>
            </a:r>
            <a:endParaRPr lang="en-US" sz="1800" dirty="0">
              <a:effectLst/>
              <a:latin typeface="Calibri" panose="020F0502020204030204" pitchFamily="34" charset="0"/>
              <a:ea typeface="Calibri" panose="020F0502020204030204" pitchFamily="34" charset="0"/>
              <a:cs typeface="Helvetica Neue" panose="02000503000000020004" pitchFamily="2" charset="0"/>
            </a:endParaRPr>
          </a:p>
          <a:p>
            <a:pPr marL="342900" marR="0" lvl="0" indent="-342900">
              <a:lnSpc>
                <a:spcPct val="150000"/>
              </a:lnSpc>
              <a:spcBef>
                <a:spcPts val="0"/>
              </a:spcBef>
              <a:spcAft>
                <a:spcPts val="0"/>
              </a:spcAft>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effectLst/>
                <a:latin typeface="Helvetica Neue" panose="02000503000000020004" pitchFamily="2" charset="0"/>
                <a:ea typeface="Calibri" panose="020F0502020204030204" pitchFamily="34" charset="0"/>
                <a:cs typeface="Helvetica Neue" panose="02000503000000020004" pitchFamily="2" charset="0"/>
              </a:rPr>
              <a:t> Design of user-friendly GUI/App</a:t>
            </a:r>
            <a:endParaRPr lang="en-US" sz="1800" dirty="0">
              <a:effectLst/>
              <a:latin typeface="Calibri" panose="020F0502020204030204" pitchFamily="34" charset="0"/>
              <a:ea typeface="Calibri" panose="020F0502020204030204" pitchFamily="34" charset="0"/>
              <a:cs typeface="Helvetica Neue" panose="02000503000000020004" pitchFamily="2" charset="0"/>
            </a:endParaRPr>
          </a:p>
        </p:txBody>
      </p:sp>
    </p:spTree>
    <p:extLst>
      <p:ext uri="{BB962C8B-B14F-4D97-AF65-F5344CB8AC3E}">
        <p14:creationId xmlns:p14="http://schemas.microsoft.com/office/powerpoint/2010/main" val="2849642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4F44F-20E2-4F8A-B391-2849B8BC74E8}"/>
              </a:ext>
            </a:extLst>
          </p:cNvPr>
          <p:cNvSpPr>
            <a:spLocks noGrp="1"/>
          </p:cNvSpPr>
          <p:nvPr>
            <p:ph type="title"/>
          </p:nvPr>
        </p:nvSpPr>
        <p:spPr/>
        <p:txBody>
          <a:bodyPr/>
          <a:lstStyle/>
          <a:p>
            <a:r>
              <a:rPr lang="en-US" dirty="0"/>
              <a:t>References</a:t>
            </a:r>
          </a:p>
        </p:txBody>
      </p:sp>
      <p:sp>
        <p:nvSpPr>
          <p:cNvPr id="6" name="Text Placeholder 5">
            <a:extLst>
              <a:ext uri="{FF2B5EF4-FFF2-40B4-BE49-F238E27FC236}">
                <a16:creationId xmlns:a16="http://schemas.microsoft.com/office/drawing/2014/main" id="{AD0760BF-8C36-488C-8A1A-060E92F5B950}"/>
              </a:ext>
            </a:extLst>
          </p:cNvPr>
          <p:cNvSpPr>
            <a:spLocks noGrp="1"/>
          </p:cNvSpPr>
          <p:nvPr>
            <p:ph type="body" sz="quarter" idx="16"/>
          </p:nvPr>
        </p:nvSpPr>
        <p:spPr/>
        <p:txBody>
          <a:bodyPr/>
          <a:lstStyle/>
          <a:p>
            <a:pPr>
              <a:lnSpc>
                <a:spcPct val="100000"/>
              </a:lnSpc>
            </a:pPr>
            <a:r>
              <a:rPr lang="en-US" sz="1200" dirty="0"/>
              <a:t>X. He, J. </a:t>
            </a:r>
            <a:r>
              <a:rPr lang="en-US" sz="1200" dirty="0" err="1"/>
              <a:t>Handa</a:t>
            </a:r>
            <a:r>
              <a:rPr lang="en-US" sz="1200" dirty="0"/>
              <a:t>, P. </a:t>
            </a:r>
            <a:r>
              <a:rPr lang="en-US" sz="1200" dirty="0" err="1"/>
              <a:t>Gehlbach</a:t>
            </a:r>
            <a:r>
              <a:rPr lang="en-US" sz="1200" dirty="0"/>
              <a:t>, R. Taylor, and I. Iordachita, “A Sub-Millimetric 3DOF Force Sensing Instrument with Integrated Fiber Bragg Grating for Retinal Microsurgery,” IEEE Transactions on Biomedical Engineering, vol. 61, no. 2, pp. 522 – 534, 2014.</a:t>
            </a:r>
          </a:p>
          <a:p>
            <a:pPr>
              <a:lnSpc>
                <a:spcPct val="100000"/>
              </a:lnSpc>
            </a:pPr>
            <a:r>
              <a:rPr lang="en-US" sz="1200" dirty="0"/>
              <a:t>X. He, M. </a:t>
            </a:r>
            <a:r>
              <a:rPr lang="en-US" sz="1200" dirty="0" err="1"/>
              <a:t>Balicki</a:t>
            </a:r>
            <a:r>
              <a:rPr lang="en-US" sz="1200" dirty="0"/>
              <a:t>, P. </a:t>
            </a:r>
            <a:r>
              <a:rPr lang="en-US" sz="1200" dirty="0" err="1"/>
              <a:t>Gehlbach</a:t>
            </a:r>
            <a:r>
              <a:rPr lang="en-US" sz="1200" dirty="0"/>
              <a:t>, J. </a:t>
            </a:r>
            <a:r>
              <a:rPr lang="en-US" sz="1200" dirty="0" err="1"/>
              <a:t>Handa</a:t>
            </a:r>
            <a:r>
              <a:rPr lang="en-US" sz="1200" dirty="0"/>
              <a:t>, R. Taylor, and I. Iordachita, “A </a:t>
            </a:r>
            <a:r>
              <a:rPr lang="en-US" sz="1200" dirty="0" err="1"/>
              <a:t>MultiFunction</a:t>
            </a:r>
            <a:r>
              <a:rPr lang="en-US" sz="1200" dirty="0"/>
              <a:t> Force Sensing Instrument with Variable Admittance Robot Control for Retinal Microsurgery,” IEEE International Conference on Robotics and Automation (ICRA), Hongkong, China, May 31-June 7, 2014.</a:t>
            </a:r>
          </a:p>
          <a:p>
            <a:pPr>
              <a:lnSpc>
                <a:spcPct val="100000"/>
              </a:lnSpc>
            </a:pPr>
            <a:endParaRPr lang="en-US" sz="1200" dirty="0"/>
          </a:p>
          <a:p>
            <a:pPr>
              <a:lnSpc>
                <a:spcPct val="100000"/>
              </a:lnSpc>
            </a:pPr>
            <a:r>
              <a:rPr lang="en-US" sz="1200" dirty="0"/>
              <a:t>I. I. Iordachita, M. D. De Smet, G. </a:t>
            </a:r>
            <a:r>
              <a:rPr lang="en-US" sz="1200" dirty="0" err="1"/>
              <a:t>Naus</a:t>
            </a:r>
            <a:r>
              <a:rPr lang="en-US" sz="1200" dirty="0"/>
              <a:t>, M. </a:t>
            </a:r>
            <a:r>
              <a:rPr lang="en-US" sz="1200" dirty="0" err="1"/>
              <a:t>Mitsuishi</a:t>
            </a:r>
            <a:r>
              <a:rPr lang="en-US" sz="1200" dirty="0"/>
              <a:t> and C. N. Riviere, "Robotic Assistance for Intraocular Microsurgery: Challenges and Perspectives," in Proceedings of the IEEE, vol. 110, no. 7, pp. 893-908, July 2022, </a:t>
            </a:r>
            <a:r>
              <a:rPr lang="en-US" sz="1200" dirty="0" err="1"/>
              <a:t>doi</a:t>
            </a:r>
            <a:r>
              <a:rPr lang="en-US" sz="1200" dirty="0"/>
              <a:t>: 10.1109/JPROC.2022.3169466.</a:t>
            </a:r>
          </a:p>
          <a:p>
            <a:pPr>
              <a:lnSpc>
                <a:spcPct val="100000"/>
              </a:lnSpc>
            </a:pPr>
            <a:endParaRPr lang="en-US" sz="1200" dirty="0"/>
          </a:p>
          <a:p>
            <a:pPr>
              <a:lnSpc>
                <a:spcPct val="100000"/>
              </a:lnSpc>
            </a:pPr>
            <a:r>
              <a:rPr lang="en-US" sz="1200" dirty="0"/>
              <a:t> </a:t>
            </a:r>
            <a:r>
              <a:rPr lang="en-US" sz="1200" dirty="0" err="1"/>
              <a:t>Zhenglong</a:t>
            </a:r>
            <a:r>
              <a:rPr lang="en-US" sz="1200" dirty="0"/>
              <a:t> Sun, M. </a:t>
            </a:r>
            <a:r>
              <a:rPr lang="en-US" sz="1200" dirty="0" err="1"/>
              <a:t>Balicki</a:t>
            </a:r>
            <a:r>
              <a:rPr lang="en-US" sz="1200" dirty="0"/>
              <a:t>, </a:t>
            </a:r>
            <a:r>
              <a:rPr lang="en-US" sz="1200" dirty="0" err="1"/>
              <a:t>Jin</a:t>
            </a:r>
            <a:r>
              <a:rPr lang="en-US" sz="1200" dirty="0"/>
              <a:t> Kang, J. </a:t>
            </a:r>
            <a:r>
              <a:rPr lang="en-US" sz="1200" dirty="0" err="1"/>
              <a:t>Handa</a:t>
            </a:r>
            <a:r>
              <a:rPr lang="en-US" sz="1200" dirty="0"/>
              <a:t>, R. Taylor and I. Iordachita, "Development and preliminary data of novel integrated optical micro-force sensing tools for retinal microsurgery," 2009 IEEE International Conference on Robotics and Automation, Kobe, Japan, 2009, pp. 1897-1902, </a:t>
            </a:r>
            <a:r>
              <a:rPr lang="en-US" sz="1200" dirty="0" err="1"/>
              <a:t>doi</a:t>
            </a:r>
            <a:r>
              <a:rPr lang="en-US" sz="1200" dirty="0"/>
              <a:t>: 10.1109/ROBOT.2009.5152836.</a:t>
            </a:r>
          </a:p>
          <a:p>
            <a:endParaRPr lang="en-US" sz="1200" dirty="0"/>
          </a:p>
          <a:p>
            <a:pPr marL="0" indent="0">
              <a:buNone/>
            </a:pPr>
            <a:endParaRPr lang="en-US" sz="1200" dirty="0"/>
          </a:p>
        </p:txBody>
      </p:sp>
    </p:spTree>
    <p:extLst>
      <p:ext uri="{BB962C8B-B14F-4D97-AF65-F5344CB8AC3E}">
        <p14:creationId xmlns:p14="http://schemas.microsoft.com/office/powerpoint/2010/main" val="2469975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85372F-9F06-4522-97C3-90BD96477AB1}"/>
              </a:ext>
            </a:extLst>
          </p:cNvPr>
          <p:cNvSpPr>
            <a:spLocks noGrp="1"/>
          </p:cNvSpPr>
          <p:nvPr>
            <p:ph type="title"/>
          </p:nvPr>
        </p:nvSpPr>
        <p:spPr/>
        <p:txBody>
          <a:bodyPr/>
          <a:lstStyle/>
          <a:p>
            <a:r>
              <a:rPr lang="en-US" dirty="0"/>
              <a:t>Copyright The Johns Hopkins University 2022. All rights reserved.</a:t>
            </a:r>
          </a:p>
        </p:txBody>
      </p:sp>
    </p:spTree>
    <p:extLst>
      <p:ext uri="{BB962C8B-B14F-4D97-AF65-F5344CB8AC3E}">
        <p14:creationId xmlns:p14="http://schemas.microsoft.com/office/powerpoint/2010/main" val="3698393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A909B-9CF9-4ACB-B8A4-91A56A626DF3}"/>
              </a:ext>
            </a:extLst>
          </p:cNvPr>
          <p:cNvSpPr>
            <a:spLocks noGrp="1"/>
          </p:cNvSpPr>
          <p:nvPr>
            <p:ph type="title"/>
          </p:nvPr>
        </p:nvSpPr>
        <p:spPr/>
        <p:txBody>
          <a:bodyPr/>
          <a:lstStyle/>
          <a:p>
            <a:r>
              <a:rPr lang="en-US" dirty="0"/>
              <a:t>Background</a:t>
            </a:r>
          </a:p>
        </p:txBody>
      </p:sp>
      <p:pic>
        <p:nvPicPr>
          <p:cNvPr id="22" name="Graphic 13">
            <a:extLst>
              <a:ext uri="{FF2B5EF4-FFF2-40B4-BE49-F238E27FC236}">
                <a16:creationId xmlns:a16="http://schemas.microsoft.com/office/drawing/2014/main" id="{E0875DF9-CB64-4A3E-8A46-5F0EF7FC8BE7}"/>
              </a:ext>
              <a:ext uri="{C183D7F6-B498-43B3-948B-1728B52AA6E4}">
                <adec:decorative xmlns:adec="http://schemas.microsoft.com/office/drawing/2017/decorative" val="1"/>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0356" y="1574835"/>
            <a:ext cx="540851" cy="540851"/>
          </a:xfrm>
          <a:prstGeom prst="rect">
            <a:avLst/>
          </a:prstGeom>
        </p:spPr>
      </p:pic>
      <p:sp>
        <p:nvSpPr>
          <p:cNvPr id="16" name="Text Placeholder 15">
            <a:extLst>
              <a:ext uri="{FF2B5EF4-FFF2-40B4-BE49-F238E27FC236}">
                <a16:creationId xmlns:a16="http://schemas.microsoft.com/office/drawing/2014/main" id="{BFE8CF7D-D67F-484C-9EA4-6A2BD2346AFB}"/>
              </a:ext>
            </a:extLst>
          </p:cNvPr>
          <p:cNvSpPr>
            <a:spLocks noGrp="1"/>
          </p:cNvSpPr>
          <p:nvPr>
            <p:ph type="body" sz="quarter" idx="21"/>
          </p:nvPr>
        </p:nvSpPr>
        <p:spPr>
          <a:xfrm>
            <a:off x="1676896" y="1686786"/>
            <a:ext cx="1434166" cy="316948"/>
          </a:xfrm>
        </p:spPr>
        <p:txBody>
          <a:bodyPr/>
          <a:lstStyle/>
          <a:p>
            <a:r>
              <a:rPr lang="en-US" dirty="0"/>
              <a:t>Overview	</a:t>
            </a:r>
          </a:p>
        </p:txBody>
      </p:sp>
      <p:pic>
        <p:nvPicPr>
          <p:cNvPr id="23" name="Graphic 13">
            <a:extLst>
              <a:ext uri="{FF2B5EF4-FFF2-40B4-BE49-F238E27FC236}">
                <a16:creationId xmlns:a16="http://schemas.microsoft.com/office/drawing/2014/main" id="{77D62B99-D141-4618-BC99-35D8CDAD41D1}"/>
              </a:ext>
              <a:ext uri="{C183D7F6-B498-43B3-948B-1728B52AA6E4}">
                <adec:decorative xmlns:adec="http://schemas.microsoft.com/office/drawing/2017/decorative" val="1"/>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0356" y="2623485"/>
            <a:ext cx="540851" cy="540851"/>
          </a:xfrm>
          <a:prstGeom prst="rect">
            <a:avLst/>
          </a:prstGeom>
        </p:spPr>
      </p:pic>
      <p:sp>
        <p:nvSpPr>
          <p:cNvPr id="18" name="Text Placeholder 17">
            <a:extLst>
              <a:ext uri="{FF2B5EF4-FFF2-40B4-BE49-F238E27FC236}">
                <a16:creationId xmlns:a16="http://schemas.microsoft.com/office/drawing/2014/main" id="{B3BAD802-C339-43D2-A590-0653BB2336BB}"/>
              </a:ext>
            </a:extLst>
          </p:cNvPr>
          <p:cNvSpPr>
            <a:spLocks noGrp="1"/>
          </p:cNvSpPr>
          <p:nvPr>
            <p:ph type="body" sz="quarter" idx="23"/>
          </p:nvPr>
        </p:nvSpPr>
        <p:spPr>
          <a:xfrm>
            <a:off x="1676896" y="2735436"/>
            <a:ext cx="1434166" cy="316948"/>
          </a:xfrm>
        </p:spPr>
        <p:txBody>
          <a:bodyPr/>
          <a:lstStyle/>
          <a:p>
            <a:r>
              <a:rPr lang="en-US" dirty="0"/>
              <a:t>Importance </a:t>
            </a:r>
          </a:p>
        </p:txBody>
      </p:sp>
      <p:pic>
        <p:nvPicPr>
          <p:cNvPr id="24" name="Graphic 13">
            <a:extLst>
              <a:ext uri="{FF2B5EF4-FFF2-40B4-BE49-F238E27FC236}">
                <a16:creationId xmlns:a16="http://schemas.microsoft.com/office/drawing/2014/main" id="{B9CEC02B-2304-47D6-B3EA-77D9195D0E97}"/>
              </a:ext>
              <a:ext uri="{C183D7F6-B498-43B3-948B-1728B52AA6E4}">
                <adec:decorative xmlns:adec="http://schemas.microsoft.com/office/drawing/2017/decorative" val="1"/>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0356" y="3672135"/>
            <a:ext cx="540851" cy="540851"/>
          </a:xfrm>
          <a:prstGeom prst="rect">
            <a:avLst/>
          </a:prstGeom>
        </p:spPr>
      </p:pic>
      <p:sp>
        <p:nvSpPr>
          <p:cNvPr id="20" name="Text Placeholder 19">
            <a:extLst>
              <a:ext uri="{FF2B5EF4-FFF2-40B4-BE49-F238E27FC236}">
                <a16:creationId xmlns:a16="http://schemas.microsoft.com/office/drawing/2014/main" id="{F264A0FA-7D9D-4C61-A5CB-8601F878C26F}"/>
              </a:ext>
            </a:extLst>
          </p:cNvPr>
          <p:cNvSpPr>
            <a:spLocks noGrp="1"/>
          </p:cNvSpPr>
          <p:nvPr>
            <p:ph type="body" sz="quarter" idx="25"/>
          </p:nvPr>
        </p:nvSpPr>
        <p:spPr>
          <a:xfrm>
            <a:off x="1676896" y="3784086"/>
            <a:ext cx="1434166" cy="316948"/>
          </a:xfrm>
        </p:spPr>
        <p:txBody>
          <a:bodyPr/>
          <a:lstStyle/>
          <a:p>
            <a:r>
              <a:rPr lang="en-US" dirty="0"/>
              <a:t>Limitations</a:t>
            </a:r>
          </a:p>
        </p:txBody>
      </p:sp>
      <p:pic>
        <p:nvPicPr>
          <p:cNvPr id="12" name="Picture 11" descr="A picture containing text, microscope&#10;&#10;Description automatically generated">
            <a:extLst>
              <a:ext uri="{FF2B5EF4-FFF2-40B4-BE49-F238E27FC236}">
                <a16:creationId xmlns:a16="http://schemas.microsoft.com/office/drawing/2014/main" id="{C566F225-FDDE-1875-56CB-CC69D2571C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619751"/>
            <a:ext cx="3428300" cy="2003734"/>
          </a:xfrm>
          <a:prstGeom prst="rect">
            <a:avLst/>
          </a:prstGeom>
        </p:spPr>
      </p:pic>
      <p:pic>
        <p:nvPicPr>
          <p:cNvPr id="14" name="Picture 13" descr="Diagram&#10;&#10;Description automatically generated">
            <a:extLst>
              <a:ext uri="{FF2B5EF4-FFF2-40B4-BE49-F238E27FC236}">
                <a16:creationId xmlns:a16="http://schemas.microsoft.com/office/drawing/2014/main" id="{2FC33A14-9E8C-F91A-A72B-DE1AA9A13C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2498900"/>
            <a:ext cx="3184634" cy="2203917"/>
          </a:xfrm>
          <a:prstGeom prst="rect">
            <a:avLst/>
          </a:prstGeom>
        </p:spPr>
      </p:pic>
    </p:spTree>
    <p:extLst>
      <p:ext uri="{BB962C8B-B14F-4D97-AF65-F5344CB8AC3E}">
        <p14:creationId xmlns:p14="http://schemas.microsoft.com/office/powerpoint/2010/main" val="105833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E124C9-4774-4A0F-A29D-DC63F7C32D0D}"/>
              </a:ext>
            </a:extLst>
          </p:cNvPr>
          <p:cNvSpPr>
            <a:spLocks noGrp="1"/>
          </p:cNvSpPr>
          <p:nvPr>
            <p:ph type="title"/>
          </p:nvPr>
        </p:nvSpPr>
        <p:spPr/>
        <p:txBody>
          <a:bodyPr/>
          <a:lstStyle/>
          <a:p>
            <a:pPr algn="l" defTabSz="685800" rtl="1" eaLnBrk="1" latinLnBrk="0" hangingPunct="1">
              <a:lnSpc>
                <a:spcPct val="90000"/>
              </a:lnSpc>
              <a:spcBef>
                <a:spcPct val="0"/>
              </a:spcBef>
              <a:buNone/>
            </a:pPr>
            <a:r>
              <a:rPr lang="en-US" dirty="0"/>
              <a:t>Paper 1:</a:t>
            </a:r>
          </a:p>
        </p:txBody>
      </p:sp>
      <p:sp>
        <p:nvSpPr>
          <p:cNvPr id="26" name="Lecture Title">
            <a:extLst>
              <a:ext uri="{FF2B5EF4-FFF2-40B4-BE49-F238E27FC236}">
                <a16:creationId xmlns:a16="http://schemas.microsoft.com/office/drawing/2014/main" id="{81623E61-AFB6-4B6A-94FA-75CE768C4F3B}"/>
              </a:ext>
            </a:extLst>
          </p:cNvPr>
          <p:cNvSpPr>
            <a:spLocks noGrp="1"/>
          </p:cNvSpPr>
          <p:nvPr>
            <p:ph type="body" sz="quarter" idx="10"/>
          </p:nvPr>
        </p:nvSpPr>
        <p:spPr>
          <a:xfrm>
            <a:off x="1639614" y="2226242"/>
            <a:ext cx="6180854" cy="1188648"/>
          </a:xfrm>
        </p:spPr>
        <p:txBody>
          <a:bodyPr>
            <a:normAutofit/>
          </a:bodyPr>
          <a:lstStyle/>
          <a:p>
            <a:r>
              <a:rPr lang="en-US" sz="1800" dirty="0">
                <a:solidFill>
                  <a:schemeClr val="bg1"/>
                </a:solidFill>
              </a:rPr>
              <a:t>A Sub-Millimetric 3-DOF Force Sensing Instrument with Integrated Fiber Bragg Grating for Retinal Microsurgery</a:t>
            </a:r>
          </a:p>
        </p:txBody>
      </p:sp>
    </p:spTree>
    <p:extLst>
      <p:ext uri="{BB962C8B-B14F-4D97-AF65-F5344CB8AC3E}">
        <p14:creationId xmlns:p14="http://schemas.microsoft.com/office/powerpoint/2010/main" val="598967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A3220-806E-4023-81DB-758D4303AF8A}"/>
              </a:ext>
            </a:extLst>
          </p:cNvPr>
          <p:cNvSpPr>
            <a:spLocks noGrp="1"/>
          </p:cNvSpPr>
          <p:nvPr>
            <p:ph type="title"/>
          </p:nvPr>
        </p:nvSpPr>
        <p:spPr/>
        <p:txBody>
          <a:bodyPr/>
          <a:lstStyle/>
          <a:p>
            <a:r>
              <a:rPr lang="en-US" dirty="0"/>
              <a:t>Paper 1 Overview:</a:t>
            </a:r>
          </a:p>
        </p:txBody>
      </p:sp>
      <p:sp>
        <p:nvSpPr>
          <p:cNvPr id="3" name="Text Placeholder 2">
            <a:extLst>
              <a:ext uri="{FF2B5EF4-FFF2-40B4-BE49-F238E27FC236}">
                <a16:creationId xmlns:a16="http://schemas.microsoft.com/office/drawing/2014/main" id="{230BF9AC-73A6-46FA-B481-517EADEEB22E}"/>
              </a:ext>
            </a:extLst>
          </p:cNvPr>
          <p:cNvSpPr>
            <a:spLocks noGrp="1"/>
          </p:cNvSpPr>
          <p:nvPr>
            <p:ph type="body" sz="quarter" idx="16"/>
          </p:nvPr>
        </p:nvSpPr>
        <p:spPr>
          <a:xfrm>
            <a:off x="530352" y="1389888"/>
            <a:ext cx="3463579" cy="3134272"/>
          </a:xfrm>
        </p:spPr>
        <p:txBody>
          <a:bodyPr/>
          <a:lstStyle/>
          <a:p>
            <a:pPr>
              <a:lnSpc>
                <a:spcPct val="150000"/>
              </a:lnSpc>
            </a:pPr>
            <a:r>
              <a:rPr lang="en-US" sz="2400" dirty="0"/>
              <a:t> Objective </a:t>
            </a:r>
          </a:p>
          <a:p>
            <a:pPr>
              <a:lnSpc>
                <a:spcPct val="150000"/>
              </a:lnSpc>
            </a:pPr>
            <a:r>
              <a:rPr lang="en-US" sz="2400" dirty="0"/>
              <a:t>Approach &amp; Methods </a:t>
            </a:r>
          </a:p>
          <a:p>
            <a:pPr>
              <a:lnSpc>
                <a:spcPct val="150000"/>
              </a:lnSpc>
            </a:pPr>
            <a:r>
              <a:rPr lang="en-US" sz="2400" dirty="0"/>
              <a:t>Results &amp; Conclusions </a:t>
            </a:r>
          </a:p>
          <a:p>
            <a:pPr>
              <a:lnSpc>
                <a:spcPct val="150000"/>
              </a:lnSpc>
            </a:pPr>
            <a:r>
              <a:rPr lang="en-US" sz="2400" dirty="0"/>
              <a:t>Critical Assessment </a:t>
            </a:r>
          </a:p>
        </p:txBody>
      </p:sp>
      <p:pic>
        <p:nvPicPr>
          <p:cNvPr id="11" name="Picture 10" descr="Diagram&#10;&#10;Description automatically generated">
            <a:extLst>
              <a:ext uri="{FF2B5EF4-FFF2-40B4-BE49-F238E27FC236}">
                <a16:creationId xmlns:a16="http://schemas.microsoft.com/office/drawing/2014/main" id="{D2903F01-0193-8806-20A1-C56C5D81A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2112" y="695653"/>
            <a:ext cx="3005354" cy="3752193"/>
          </a:xfrm>
          <a:prstGeom prst="rect">
            <a:avLst/>
          </a:prstGeom>
        </p:spPr>
      </p:pic>
    </p:spTree>
    <p:extLst>
      <p:ext uri="{BB962C8B-B14F-4D97-AF65-F5344CB8AC3E}">
        <p14:creationId xmlns:p14="http://schemas.microsoft.com/office/powerpoint/2010/main" val="1641741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CD10-7181-406B-BFF1-5F173FD60E46}"/>
              </a:ext>
            </a:extLst>
          </p:cNvPr>
          <p:cNvSpPr>
            <a:spLocks noGrp="1"/>
          </p:cNvSpPr>
          <p:nvPr>
            <p:ph type="title"/>
          </p:nvPr>
        </p:nvSpPr>
        <p:spPr/>
        <p:txBody>
          <a:bodyPr/>
          <a:lstStyle/>
          <a:p>
            <a:r>
              <a:rPr lang="en-US" dirty="0"/>
              <a:t>Paper 1: Approach &amp; Methodology</a:t>
            </a:r>
          </a:p>
        </p:txBody>
      </p:sp>
      <p:sp>
        <p:nvSpPr>
          <p:cNvPr id="13" name="Text Placeholder 12">
            <a:extLst>
              <a:ext uri="{FF2B5EF4-FFF2-40B4-BE49-F238E27FC236}">
                <a16:creationId xmlns:a16="http://schemas.microsoft.com/office/drawing/2014/main" id="{5BE9AC34-184C-4592-BEA4-249CFA82D264}"/>
              </a:ext>
            </a:extLst>
          </p:cNvPr>
          <p:cNvSpPr>
            <a:spLocks noGrp="1"/>
          </p:cNvSpPr>
          <p:nvPr>
            <p:ph type="body" sz="quarter" idx="15"/>
          </p:nvPr>
        </p:nvSpPr>
        <p:spPr/>
        <p:txBody>
          <a:bodyPr/>
          <a:lstStyle/>
          <a:p>
            <a:r>
              <a:rPr lang="en-US" dirty="0"/>
              <a:t>01</a:t>
            </a:r>
          </a:p>
        </p:txBody>
      </p:sp>
      <p:sp>
        <p:nvSpPr>
          <p:cNvPr id="14" name="Text Placeholder 13">
            <a:extLst>
              <a:ext uri="{FF2B5EF4-FFF2-40B4-BE49-F238E27FC236}">
                <a16:creationId xmlns:a16="http://schemas.microsoft.com/office/drawing/2014/main" id="{877B64B1-F5F1-4842-9D9E-8D8A8DE46EF2}"/>
              </a:ext>
            </a:extLst>
          </p:cNvPr>
          <p:cNvSpPr>
            <a:spLocks noGrp="1"/>
          </p:cNvSpPr>
          <p:nvPr>
            <p:ph type="body" sz="quarter" idx="21"/>
          </p:nvPr>
        </p:nvSpPr>
        <p:spPr/>
        <p:txBody>
          <a:bodyPr/>
          <a:lstStyle/>
          <a:p>
            <a:r>
              <a:rPr lang="en-US" dirty="0"/>
              <a:t>Design &amp; Calibration </a:t>
            </a:r>
          </a:p>
        </p:txBody>
      </p:sp>
      <p:sp>
        <p:nvSpPr>
          <p:cNvPr id="15" name="Text Placeholder 14">
            <a:extLst>
              <a:ext uri="{FF2B5EF4-FFF2-40B4-BE49-F238E27FC236}">
                <a16:creationId xmlns:a16="http://schemas.microsoft.com/office/drawing/2014/main" id="{366FE543-FB5B-4D69-AF38-27E27C1D19C8}"/>
              </a:ext>
            </a:extLst>
          </p:cNvPr>
          <p:cNvSpPr>
            <a:spLocks noGrp="1"/>
          </p:cNvSpPr>
          <p:nvPr>
            <p:ph type="body" sz="quarter" idx="22"/>
          </p:nvPr>
        </p:nvSpPr>
        <p:spPr/>
        <p:txBody>
          <a:bodyPr/>
          <a:lstStyle/>
          <a:p>
            <a:pPr defTabSz="685835"/>
            <a:r>
              <a:rPr lang="en-US" sz="1600" dirty="0">
                <a:latin typeface="Tahoma" panose="020B0604030504040204" pitchFamily="34" charset="0"/>
                <a:ea typeface="Tahoma" panose="020B0604030504040204" pitchFamily="34" charset="0"/>
                <a:cs typeface="Tahoma" panose="020B0604030504040204" pitchFamily="34" charset="0"/>
              </a:rPr>
              <a:t>Linearity </a:t>
            </a:r>
          </a:p>
          <a:p>
            <a:pPr defTabSz="685835"/>
            <a:r>
              <a:rPr lang="en-US" dirty="0"/>
              <a:t>Sensitivity </a:t>
            </a:r>
          </a:p>
          <a:p>
            <a:pPr defTabSz="685835"/>
            <a:r>
              <a:rPr lang="en-US" sz="1600" dirty="0">
                <a:latin typeface="Tahoma" panose="020B0604030504040204" pitchFamily="34" charset="0"/>
                <a:ea typeface="Tahoma" panose="020B0604030504040204" pitchFamily="34" charset="0"/>
                <a:cs typeface="Tahoma" panose="020B0604030504040204" pitchFamily="34" charset="0"/>
              </a:rPr>
              <a:t>Repeatability </a:t>
            </a:r>
            <a:endParaRPr lang="uk-UA" sz="1600" dirty="0">
              <a:latin typeface="Tahoma" panose="020B0604030504040204" pitchFamily="34" charset="0"/>
              <a:ea typeface="Tahoma" panose="020B0604030504040204" pitchFamily="34" charset="0"/>
              <a:cs typeface="Tahoma" panose="020B0604030504040204" pitchFamily="34" charset="0"/>
            </a:endParaRPr>
          </a:p>
        </p:txBody>
      </p:sp>
      <p:pic>
        <p:nvPicPr>
          <p:cNvPr id="20" name="Picture 19" descr="Chart&#10;&#10;Description automatically generated">
            <a:extLst>
              <a:ext uri="{FF2B5EF4-FFF2-40B4-BE49-F238E27FC236}">
                <a16:creationId xmlns:a16="http://schemas.microsoft.com/office/drawing/2014/main" id="{747D7740-4776-97E8-7DF0-C8386B55A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4732" y="2031940"/>
            <a:ext cx="2474536" cy="2743200"/>
          </a:xfrm>
          <a:prstGeom prst="rect">
            <a:avLst/>
          </a:prstGeom>
        </p:spPr>
      </p:pic>
      <p:pic>
        <p:nvPicPr>
          <p:cNvPr id="22" name="Picture 21" descr="Chart&#10;&#10;Description automatically generated">
            <a:extLst>
              <a:ext uri="{FF2B5EF4-FFF2-40B4-BE49-F238E27FC236}">
                <a16:creationId xmlns:a16="http://schemas.microsoft.com/office/drawing/2014/main" id="{B68C921F-4D0F-02EC-FB83-E7D41B5C2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259" y="2031940"/>
            <a:ext cx="2557797" cy="2743200"/>
          </a:xfrm>
          <a:prstGeom prst="rect">
            <a:avLst/>
          </a:prstGeom>
        </p:spPr>
      </p:pic>
    </p:spTree>
    <p:extLst>
      <p:ext uri="{BB962C8B-B14F-4D97-AF65-F5344CB8AC3E}">
        <p14:creationId xmlns:p14="http://schemas.microsoft.com/office/powerpoint/2010/main" val="2711004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CD10-7181-406B-BFF1-5F173FD60E46}"/>
              </a:ext>
            </a:extLst>
          </p:cNvPr>
          <p:cNvSpPr>
            <a:spLocks noGrp="1"/>
          </p:cNvSpPr>
          <p:nvPr>
            <p:ph type="title"/>
          </p:nvPr>
        </p:nvSpPr>
        <p:spPr/>
        <p:txBody>
          <a:bodyPr/>
          <a:lstStyle/>
          <a:p>
            <a:r>
              <a:rPr lang="en-US" dirty="0"/>
              <a:t>Paper 1: Approach &amp; Methodology</a:t>
            </a:r>
          </a:p>
        </p:txBody>
      </p:sp>
      <p:sp>
        <p:nvSpPr>
          <p:cNvPr id="13" name="Text Placeholder 12">
            <a:extLst>
              <a:ext uri="{FF2B5EF4-FFF2-40B4-BE49-F238E27FC236}">
                <a16:creationId xmlns:a16="http://schemas.microsoft.com/office/drawing/2014/main" id="{5BE9AC34-184C-4592-BEA4-249CFA82D264}"/>
              </a:ext>
            </a:extLst>
          </p:cNvPr>
          <p:cNvSpPr>
            <a:spLocks noGrp="1"/>
          </p:cNvSpPr>
          <p:nvPr>
            <p:ph type="body" sz="quarter" idx="15"/>
          </p:nvPr>
        </p:nvSpPr>
        <p:spPr/>
        <p:txBody>
          <a:bodyPr/>
          <a:lstStyle/>
          <a:p>
            <a:r>
              <a:rPr lang="en-US" dirty="0"/>
              <a:t>02</a:t>
            </a:r>
          </a:p>
        </p:txBody>
      </p:sp>
      <p:sp>
        <p:nvSpPr>
          <p:cNvPr id="14" name="Text Placeholder 13">
            <a:extLst>
              <a:ext uri="{FF2B5EF4-FFF2-40B4-BE49-F238E27FC236}">
                <a16:creationId xmlns:a16="http://schemas.microsoft.com/office/drawing/2014/main" id="{877B64B1-F5F1-4842-9D9E-8D8A8DE46EF2}"/>
              </a:ext>
            </a:extLst>
          </p:cNvPr>
          <p:cNvSpPr>
            <a:spLocks noGrp="1"/>
          </p:cNvSpPr>
          <p:nvPr>
            <p:ph type="body" sz="quarter" idx="21"/>
          </p:nvPr>
        </p:nvSpPr>
        <p:spPr/>
        <p:txBody>
          <a:bodyPr/>
          <a:lstStyle/>
          <a:p>
            <a:r>
              <a:rPr lang="en-US" dirty="0"/>
              <a:t>Performance </a:t>
            </a:r>
          </a:p>
        </p:txBody>
      </p:sp>
      <p:sp>
        <p:nvSpPr>
          <p:cNvPr id="15" name="Text Placeholder 14">
            <a:extLst>
              <a:ext uri="{FF2B5EF4-FFF2-40B4-BE49-F238E27FC236}">
                <a16:creationId xmlns:a16="http://schemas.microsoft.com/office/drawing/2014/main" id="{366FE543-FB5B-4D69-AF38-27E27C1D19C8}"/>
              </a:ext>
            </a:extLst>
          </p:cNvPr>
          <p:cNvSpPr>
            <a:spLocks noGrp="1"/>
          </p:cNvSpPr>
          <p:nvPr>
            <p:ph type="body" sz="quarter" idx="22"/>
          </p:nvPr>
        </p:nvSpPr>
        <p:spPr>
          <a:xfrm>
            <a:off x="760168" y="2255114"/>
            <a:ext cx="3587995" cy="2317872"/>
          </a:xfrm>
        </p:spPr>
        <p:txBody>
          <a:bodyPr/>
          <a:lstStyle/>
          <a:p>
            <a:pPr defTabSz="685835"/>
            <a:r>
              <a:rPr lang="en-US" sz="1600" dirty="0">
                <a:latin typeface="Tahoma" panose="020B0604030504040204" pitchFamily="34" charset="0"/>
                <a:ea typeface="Tahoma" panose="020B0604030504040204" pitchFamily="34" charset="0"/>
                <a:cs typeface="Tahoma" panose="020B0604030504040204" pitchFamily="34" charset="0"/>
              </a:rPr>
              <a:t>Temperature </a:t>
            </a:r>
          </a:p>
          <a:p>
            <a:pPr defTabSz="685835"/>
            <a:r>
              <a:rPr lang="en-US" dirty="0"/>
              <a:t>Strain</a:t>
            </a:r>
          </a:p>
          <a:p>
            <a:pPr defTabSz="685835"/>
            <a:r>
              <a:rPr lang="en-US" sz="1600" dirty="0">
                <a:latin typeface="Tahoma" panose="020B0604030504040204" pitchFamily="34" charset="0"/>
                <a:ea typeface="Tahoma" panose="020B0604030504040204" pitchFamily="34" charset="0"/>
                <a:cs typeface="Tahoma" panose="020B0604030504040204" pitchFamily="34" charset="0"/>
              </a:rPr>
              <a:t>Bendin</a:t>
            </a:r>
            <a:r>
              <a:rPr lang="en-US" dirty="0"/>
              <a:t>g </a:t>
            </a:r>
          </a:p>
          <a:p>
            <a:pPr defTabSz="685835"/>
            <a:endParaRPr lang="en-US" sz="1600" dirty="0">
              <a:latin typeface="Tahoma" panose="020B0604030504040204" pitchFamily="34" charset="0"/>
              <a:ea typeface="Tahoma" panose="020B0604030504040204" pitchFamily="34" charset="0"/>
              <a:cs typeface="Tahoma" panose="020B0604030504040204" pitchFamily="34" charset="0"/>
            </a:endParaRPr>
          </a:p>
          <a:p>
            <a:pPr defTabSz="685835"/>
            <a:r>
              <a:rPr lang="en-US" dirty="0"/>
              <a:t>Simulating retinal microsurgery conditions </a:t>
            </a:r>
            <a:endParaRPr lang="uk-UA" sz="16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Chart, line chart&#10;&#10;Description automatically generated">
            <a:extLst>
              <a:ext uri="{FF2B5EF4-FFF2-40B4-BE49-F238E27FC236}">
                <a16:creationId xmlns:a16="http://schemas.microsoft.com/office/drawing/2014/main" id="{14982106-0D89-4F13-77B9-8A88C77A3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991277"/>
            <a:ext cx="3289739" cy="3892843"/>
          </a:xfrm>
          <a:prstGeom prst="rect">
            <a:avLst/>
          </a:prstGeom>
        </p:spPr>
      </p:pic>
    </p:spTree>
    <p:extLst>
      <p:ext uri="{BB962C8B-B14F-4D97-AF65-F5344CB8AC3E}">
        <p14:creationId xmlns:p14="http://schemas.microsoft.com/office/powerpoint/2010/main" val="244171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CD10-7181-406B-BFF1-5F173FD60E46}"/>
              </a:ext>
            </a:extLst>
          </p:cNvPr>
          <p:cNvSpPr>
            <a:spLocks noGrp="1"/>
          </p:cNvSpPr>
          <p:nvPr>
            <p:ph type="title"/>
          </p:nvPr>
        </p:nvSpPr>
        <p:spPr/>
        <p:txBody>
          <a:bodyPr/>
          <a:lstStyle/>
          <a:p>
            <a:r>
              <a:rPr lang="en-US" dirty="0"/>
              <a:t>Paper 1: Results &amp; Conclusions</a:t>
            </a:r>
          </a:p>
        </p:txBody>
      </p:sp>
      <p:sp>
        <p:nvSpPr>
          <p:cNvPr id="8" name="Text Placeholder 7">
            <a:extLst>
              <a:ext uri="{FF2B5EF4-FFF2-40B4-BE49-F238E27FC236}">
                <a16:creationId xmlns:a16="http://schemas.microsoft.com/office/drawing/2014/main" id="{DFB009C7-B458-3631-5B86-A67EB982E8FD}"/>
              </a:ext>
            </a:extLst>
          </p:cNvPr>
          <p:cNvSpPr>
            <a:spLocks noGrp="1"/>
          </p:cNvSpPr>
          <p:nvPr>
            <p:ph type="body" sz="quarter" idx="22"/>
          </p:nvPr>
        </p:nvSpPr>
        <p:spPr>
          <a:xfrm>
            <a:off x="536331" y="1502979"/>
            <a:ext cx="7787862" cy="3059497"/>
          </a:xfrm>
        </p:spPr>
        <p:txBody>
          <a:bodyPr/>
          <a:lstStyle/>
          <a:p>
            <a:pPr>
              <a:lnSpc>
                <a:spcPct val="100000"/>
              </a:lnSpc>
            </a:pPr>
            <a:r>
              <a:rPr lang="en-US" dirty="0"/>
              <a:t>The results showed that the FBG-based force-sensing needle had good linearity, sensitivity, and repeatability.</a:t>
            </a:r>
          </a:p>
          <a:p>
            <a:pPr>
              <a:lnSpc>
                <a:spcPct val="100000"/>
              </a:lnSpc>
            </a:pPr>
            <a:r>
              <a:rPr lang="en-US" dirty="0"/>
              <a:t> However, the calibration process was manual, time-consuming, and affected by the operator's skill and experience. The study also found that temperature, strain, and bending significantly influenced the sensor's performance, necessitating their consideration during the calibration process.</a:t>
            </a:r>
          </a:p>
        </p:txBody>
      </p:sp>
    </p:spTree>
    <p:extLst>
      <p:ext uri="{BB962C8B-B14F-4D97-AF65-F5344CB8AC3E}">
        <p14:creationId xmlns:p14="http://schemas.microsoft.com/office/powerpoint/2010/main" val="4294437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CD10-7181-406B-BFF1-5F173FD60E46}"/>
              </a:ext>
            </a:extLst>
          </p:cNvPr>
          <p:cNvSpPr>
            <a:spLocks noGrp="1"/>
          </p:cNvSpPr>
          <p:nvPr>
            <p:ph type="title"/>
          </p:nvPr>
        </p:nvSpPr>
        <p:spPr/>
        <p:txBody>
          <a:bodyPr/>
          <a:lstStyle/>
          <a:p>
            <a:r>
              <a:rPr lang="en-US" dirty="0"/>
              <a:t>Paper 1: Critical Assessments</a:t>
            </a:r>
          </a:p>
        </p:txBody>
      </p:sp>
      <p:sp>
        <p:nvSpPr>
          <p:cNvPr id="14" name="Text Placeholder 13">
            <a:extLst>
              <a:ext uri="{FF2B5EF4-FFF2-40B4-BE49-F238E27FC236}">
                <a16:creationId xmlns:a16="http://schemas.microsoft.com/office/drawing/2014/main" id="{877B64B1-F5F1-4842-9D9E-8D8A8DE46EF2}"/>
              </a:ext>
            </a:extLst>
          </p:cNvPr>
          <p:cNvSpPr>
            <a:spLocks noGrp="1"/>
          </p:cNvSpPr>
          <p:nvPr>
            <p:ph type="body" sz="quarter" idx="21"/>
          </p:nvPr>
        </p:nvSpPr>
        <p:spPr>
          <a:xfrm>
            <a:off x="995182" y="1414162"/>
            <a:ext cx="2670292" cy="509105"/>
          </a:xfrm>
        </p:spPr>
        <p:txBody>
          <a:bodyPr/>
          <a:lstStyle/>
          <a:p>
            <a:pPr algn="ctr"/>
            <a:r>
              <a:rPr lang="en-US" dirty="0"/>
              <a:t>Strengths</a:t>
            </a:r>
          </a:p>
        </p:txBody>
      </p:sp>
      <p:sp>
        <p:nvSpPr>
          <p:cNvPr id="15" name="Text Placeholder 14">
            <a:extLst>
              <a:ext uri="{FF2B5EF4-FFF2-40B4-BE49-F238E27FC236}">
                <a16:creationId xmlns:a16="http://schemas.microsoft.com/office/drawing/2014/main" id="{366FE543-FB5B-4D69-AF38-27E27C1D19C8}"/>
              </a:ext>
            </a:extLst>
          </p:cNvPr>
          <p:cNvSpPr>
            <a:spLocks noGrp="1"/>
          </p:cNvSpPr>
          <p:nvPr>
            <p:ph type="body" sz="quarter" idx="22"/>
          </p:nvPr>
        </p:nvSpPr>
        <p:spPr/>
        <p:txBody>
          <a:bodyPr/>
          <a:lstStyle/>
          <a:p>
            <a:pPr defTabSz="685835">
              <a:lnSpc>
                <a:spcPct val="100000"/>
              </a:lnSpc>
            </a:pPr>
            <a:r>
              <a:rPr lang="en-US" sz="1200" dirty="0">
                <a:latin typeface="Tahoma" panose="020B0604030504040204" pitchFamily="34" charset="0"/>
                <a:ea typeface="Tahoma" panose="020B0604030504040204" pitchFamily="34" charset="0"/>
                <a:cs typeface="Tahoma" panose="020B0604030504040204" pitchFamily="34" charset="0"/>
              </a:rPr>
              <a:t>The paper demonstrates the feasibility of using FBG-based force-sensing needles in retinal microsurgery.</a:t>
            </a:r>
          </a:p>
          <a:p>
            <a:pPr defTabSz="685835">
              <a:lnSpc>
                <a:spcPct val="100000"/>
              </a:lnSpc>
            </a:pPr>
            <a:r>
              <a:rPr lang="en-US" sz="1200" dirty="0">
                <a:latin typeface="Tahoma" panose="020B0604030504040204" pitchFamily="34" charset="0"/>
                <a:ea typeface="Tahoma" panose="020B0604030504040204" pitchFamily="34" charset="0"/>
                <a:cs typeface="Tahoma" panose="020B0604030504040204" pitchFamily="34" charset="0"/>
              </a:rPr>
              <a:t>detailed description of the calibration process and the factors affecting the sensor's performance.</a:t>
            </a:r>
          </a:p>
          <a:p>
            <a:pPr defTabSz="685835">
              <a:lnSpc>
                <a:spcPct val="100000"/>
              </a:lnSpc>
            </a:pPr>
            <a:r>
              <a:rPr lang="en-US" sz="1200" dirty="0">
                <a:latin typeface="Tahoma" panose="020B0604030504040204" pitchFamily="34" charset="0"/>
                <a:ea typeface="Tahoma" panose="020B0604030504040204" pitchFamily="34" charset="0"/>
                <a:cs typeface="Tahoma" panose="020B0604030504040204" pitchFamily="34" charset="0"/>
              </a:rPr>
              <a:t>The experimental evaluation of the force-sensing needle under simulated retinal microsurgery conditions strengthens the study's findings.</a:t>
            </a:r>
            <a:endParaRPr lang="uk-UA" sz="1200"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14">
            <a:extLst>
              <a:ext uri="{FF2B5EF4-FFF2-40B4-BE49-F238E27FC236}">
                <a16:creationId xmlns:a16="http://schemas.microsoft.com/office/drawing/2014/main" id="{815375B9-4CCF-891E-DAAF-A66BD18CA539}"/>
              </a:ext>
            </a:extLst>
          </p:cNvPr>
          <p:cNvSpPr txBox="1">
            <a:spLocks/>
          </p:cNvSpPr>
          <p:nvPr/>
        </p:nvSpPr>
        <p:spPr>
          <a:xfrm>
            <a:off x="4572000" y="2244604"/>
            <a:ext cx="3587995" cy="2317872"/>
          </a:xfrm>
          <a:prstGeom prst="rect">
            <a:avLst/>
          </a:prstGeom>
        </p:spPr>
        <p:txBody>
          <a:bodyPr>
            <a:noAutofit/>
          </a:bodyPr>
          <a:lstStyle>
            <a:lvl1pPr marL="227013" indent="-227013" algn="l" defTabSz="685800" rtl="0" eaLnBrk="1" latinLnBrk="0" hangingPunct="1">
              <a:lnSpc>
                <a:spcPct val="90000"/>
              </a:lnSpc>
              <a:spcBef>
                <a:spcPts val="750"/>
              </a:spcBef>
              <a:buClr>
                <a:schemeClr val="bg2"/>
              </a:buClr>
              <a:buFont typeface="Wingdings" panose="05000000000000000000" pitchFamily="2" charset="2"/>
              <a:buChar char="§"/>
              <a:defRPr sz="16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lgn="l" defTabSz="685800" rtl="0" eaLnBrk="1" latinLnBrk="0" hangingPunct="1">
              <a:lnSpc>
                <a:spcPct val="90000"/>
              </a:lnSpc>
              <a:spcBef>
                <a:spcPts val="375"/>
              </a:spcBef>
              <a:buClr>
                <a:schemeClr val="bg2"/>
              </a:buClr>
              <a:buFont typeface="Courier New" panose="02070309020205020404" pitchFamily="49" charset="0"/>
              <a:buChar char="o"/>
              <a:defRPr sz="1600" kern="1200">
                <a:solidFill>
                  <a:schemeClr val="tx1"/>
                </a:solidFill>
                <a:latin typeface="+mn-lt"/>
                <a:ea typeface="+mn-ea"/>
                <a:cs typeface="+mn-cs"/>
              </a:defRPr>
            </a:lvl2pPr>
            <a:lvl3pPr marL="914400" indent="-228600" algn="l" defTabSz="685800" rtl="0" eaLnBrk="1" latinLnBrk="0" hangingPunct="1">
              <a:lnSpc>
                <a:spcPct val="90000"/>
              </a:lnSpc>
              <a:spcBef>
                <a:spcPts val="375"/>
              </a:spcBef>
              <a:buClr>
                <a:schemeClr val="bg2"/>
              </a:buClr>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685835"/>
            <a:r>
              <a:rPr lang="en-US" sz="1200" dirty="0"/>
              <a:t>The manual calibration process is time-consuming and relies on the operator's skill and experience, which can affect the accuracy and reliability of the measurements.</a:t>
            </a:r>
          </a:p>
          <a:p>
            <a:pPr defTabSz="685835"/>
            <a:endParaRPr lang="en-US" sz="1200" dirty="0"/>
          </a:p>
          <a:p>
            <a:pPr defTabSz="685835"/>
            <a:r>
              <a:rPr lang="en-US" sz="1200" dirty="0"/>
              <a:t>The study uses a single FBG sensor, which may limit the potential to capture the full range of forces and effects during surgery.</a:t>
            </a:r>
            <a:endParaRPr lang="uk-UA" sz="1200" dirty="0"/>
          </a:p>
        </p:txBody>
      </p:sp>
      <p:sp>
        <p:nvSpPr>
          <p:cNvPr id="4" name="Text Placeholder 13">
            <a:extLst>
              <a:ext uri="{FF2B5EF4-FFF2-40B4-BE49-F238E27FC236}">
                <a16:creationId xmlns:a16="http://schemas.microsoft.com/office/drawing/2014/main" id="{E8DC8DE9-BB78-2DBB-01E2-FC9E2A5D320C}"/>
              </a:ext>
            </a:extLst>
          </p:cNvPr>
          <p:cNvSpPr txBox="1">
            <a:spLocks/>
          </p:cNvSpPr>
          <p:nvPr/>
        </p:nvSpPr>
        <p:spPr>
          <a:xfrm>
            <a:off x="5030851" y="1414162"/>
            <a:ext cx="2670292" cy="509105"/>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sz="1600" b="1" kern="1200">
                <a:solidFill>
                  <a:srgbClr val="69ACE5"/>
                </a:solidFill>
                <a:latin typeface="Tahoma" panose="020B0604030504040204" pitchFamily="34" charset="0"/>
                <a:ea typeface="Tahoma" panose="020B0604030504040204" pitchFamily="34" charset="0"/>
                <a:cs typeface="Tahom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dirty="0"/>
              <a:t>Critique</a:t>
            </a:r>
          </a:p>
        </p:txBody>
      </p:sp>
    </p:spTree>
    <p:extLst>
      <p:ext uri="{BB962C8B-B14F-4D97-AF65-F5344CB8AC3E}">
        <p14:creationId xmlns:p14="http://schemas.microsoft.com/office/powerpoint/2010/main" val="1143197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E124C9-4774-4A0F-A29D-DC63F7C32D0D}"/>
              </a:ext>
            </a:extLst>
          </p:cNvPr>
          <p:cNvSpPr>
            <a:spLocks noGrp="1"/>
          </p:cNvSpPr>
          <p:nvPr>
            <p:ph type="title"/>
          </p:nvPr>
        </p:nvSpPr>
        <p:spPr/>
        <p:txBody>
          <a:bodyPr/>
          <a:lstStyle/>
          <a:p>
            <a:pPr algn="l" defTabSz="685800" rtl="1" eaLnBrk="1" latinLnBrk="0" hangingPunct="1">
              <a:lnSpc>
                <a:spcPct val="90000"/>
              </a:lnSpc>
              <a:spcBef>
                <a:spcPct val="0"/>
              </a:spcBef>
              <a:buNone/>
            </a:pPr>
            <a:r>
              <a:rPr lang="en-US" dirty="0"/>
              <a:t>Paper 2:</a:t>
            </a:r>
          </a:p>
        </p:txBody>
      </p:sp>
      <p:sp>
        <p:nvSpPr>
          <p:cNvPr id="26" name="Lecture Title">
            <a:extLst>
              <a:ext uri="{FF2B5EF4-FFF2-40B4-BE49-F238E27FC236}">
                <a16:creationId xmlns:a16="http://schemas.microsoft.com/office/drawing/2014/main" id="{81623E61-AFB6-4B6A-94FA-75CE768C4F3B}"/>
              </a:ext>
            </a:extLst>
          </p:cNvPr>
          <p:cNvSpPr>
            <a:spLocks noGrp="1"/>
          </p:cNvSpPr>
          <p:nvPr>
            <p:ph type="body" sz="quarter" idx="10"/>
          </p:nvPr>
        </p:nvSpPr>
        <p:spPr>
          <a:xfrm>
            <a:off x="1639614" y="2226242"/>
            <a:ext cx="6180854" cy="1188648"/>
          </a:xfrm>
        </p:spPr>
        <p:txBody>
          <a:bodyPr>
            <a:normAutofit/>
          </a:bodyPr>
          <a:lstStyle/>
          <a:p>
            <a:r>
              <a:rPr lang="en-US" sz="1800" dirty="0">
                <a:solidFill>
                  <a:schemeClr val="bg1"/>
                </a:solidFill>
              </a:rPr>
              <a:t>A Multi-Function Force Sensing Instrument for Variable Admittance Robot Control in Retinal Microsurgery 2</a:t>
            </a:r>
          </a:p>
        </p:txBody>
      </p:sp>
    </p:spTree>
    <p:extLst>
      <p:ext uri="{BB962C8B-B14F-4D97-AF65-F5344CB8AC3E}">
        <p14:creationId xmlns:p14="http://schemas.microsoft.com/office/powerpoint/2010/main" val="223012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heme/theme1.xml><?xml version="1.0" encoding="utf-8"?>
<a:theme xmlns:a="http://schemas.openxmlformats.org/drawingml/2006/main" name="EP Presentation Theme - Simple">
  <a:themeElements>
    <a:clrScheme name="EP Colors">
      <a:dk1>
        <a:srgbClr val="000000"/>
      </a:dk1>
      <a:lt1>
        <a:sysClr val="window" lastClr="FFFFFF"/>
      </a:lt1>
      <a:dk2>
        <a:srgbClr val="002D72"/>
      </a:dk2>
      <a:lt2>
        <a:srgbClr val="68ACE5"/>
      </a:lt2>
      <a:accent1>
        <a:srgbClr val="0072CE"/>
      </a:accent1>
      <a:accent2>
        <a:srgbClr val="009B77"/>
      </a:accent2>
      <a:accent3>
        <a:srgbClr val="418FDE"/>
      </a:accent3>
      <a:accent4>
        <a:srgbClr val="CF4520"/>
      </a:accent4>
      <a:accent5>
        <a:srgbClr val="A15A95"/>
      </a:accent5>
      <a:accent6>
        <a:srgbClr val="F1C400"/>
      </a:accent6>
      <a:hlink>
        <a:srgbClr val="0072CE"/>
      </a:hlink>
      <a:folHlink>
        <a:srgbClr val="727272"/>
      </a:folHlink>
    </a:clrScheme>
    <a:fontScheme name="EP Fonts">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 PowerPoint Template_10.potx" id="{17F40019-BFB7-44D3-84CE-E0F8D88E9A5B}" vid="{CF94C3F4-83D7-42AE-91B9-0002357E9103}"/>
    </a:ext>
  </a:extLst>
</a:theme>
</file>

<file path=ppt/theme/theme2.xml><?xml version="1.0" encoding="utf-8"?>
<a:theme xmlns:a="http://schemas.openxmlformats.org/drawingml/2006/main" name="1_EP Presentation Theme - Fancy">
  <a:themeElements>
    <a:clrScheme name="EP Colors">
      <a:dk1>
        <a:srgbClr val="000000"/>
      </a:dk1>
      <a:lt1>
        <a:sysClr val="window" lastClr="FFFFFF"/>
      </a:lt1>
      <a:dk2>
        <a:srgbClr val="002D72"/>
      </a:dk2>
      <a:lt2>
        <a:srgbClr val="68ACE5"/>
      </a:lt2>
      <a:accent1>
        <a:srgbClr val="0072CE"/>
      </a:accent1>
      <a:accent2>
        <a:srgbClr val="009B77"/>
      </a:accent2>
      <a:accent3>
        <a:srgbClr val="418FDE"/>
      </a:accent3>
      <a:accent4>
        <a:srgbClr val="CF4520"/>
      </a:accent4>
      <a:accent5>
        <a:srgbClr val="A15A95"/>
      </a:accent5>
      <a:accent6>
        <a:srgbClr val="F1C400"/>
      </a:accent6>
      <a:hlink>
        <a:srgbClr val="0072CE"/>
      </a:hlink>
      <a:folHlink>
        <a:srgbClr val="727272"/>
      </a:folHlink>
    </a:clrScheme>
    <a:fontScheme name="EP Fonts">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 PowerPoint Template_10.potx" id="{17F40019-BFB7-44D3-84CE-E0F8D88E9A5B}" vid="{144B22F5-8121-4E9A-ABCD-0A5F91BB1F8C}"/>
    </a:ext>
  </a:extLst>
</a:theme>
</file>

<file path=ppt/theme/theme3.xml><?xml version="1.0" encoding="utf-8"?>
<a:theme xmlns:a="http://schemas.openxmlformats.org/drawingml/2006/main" name="2_EP Presentation Theme - Special">
  <a:themeElements>
    <a:clrScheme name="EP Colors">
      <a:dk1>
        <a:srgbClr val="000000"/>
      </a:dk1>
      <a:lt1>
        <a:sysClr val="window" lastClr="FFFFFF"/>
      </a:lt1>
      <a:dk2>
        <a:srgbClr val="002D72"/>
      </a:dk2>
      <a:lt2>
        <a:srgbClr val="68ACE5"/>
      </a:lt2>
      <a:accent1>
        <a:srgbClr val="0072CE"/>
      </a:accent1>
      <a:accent2>
        <a:srgbClr val="009B77"/>
      </a:accent2>
      <a:accent3>
        <a:srgbClr val="418FDE"/>
      </a:accent3>
      <a:accent4>
        <a:srgbClr val="CF4520"/>
      </a:accent4>
      <a:accent5>
        <a:srgbClr val="A15A95"/>
      </a:accent5>
      <a:accent6>
        <a:srgbClr val="F1C400"/>
      </a:accent6>
      <a:hlink>
        <a:srgbClr val="0072CE"/>
      </a:hlink>
      <a:folHlink>
        <a:srgbClr val="727272"/>
      </a:folHlink>
    </a:clrScheme>
    <a:fontScheme name="EP Fonts">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 PowerPoint Template_10.potx" id="{17F40019-BFB7-44D3-84CE-E0F8D88E9A5B}" vid="{A78D99FD-26EF-46C5-A699-C688BF5B8C4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68931df-3f45-4445-be76-105235143e52">
      <UserInfo>
        <DisplayName>CLDT Members</DisplayName>
        <AccountId>7</AccountId>
        <AccountType/>
      </UserInfo>
      <UserInfo>
        <DisplayName>Leonid Felikson</DisplayName>
        <AccountId>722</AccountId>
        <AccountType/>
      </UserInfo>
      <UserInfo>
        <DisplayName>Ethan Willett</DisplayName>
        <AccountId>5966</AccountId>
        <AccountType/>
      </UserInfo>
      <UserInfo>
        <DisplayName>Software Safety Members</DisplayName>
        <AccountId>5967</AccountId>
        <AccountType/>
      </UserInfo>
    </SharedWithUsers>
    <lcf76f155ced4ddcb4097134ff3c332f xmlns="e3b5c32c-df6c-443f-b08b-73d85d62f2b5">
      <Terms xmlns="http://schemas.microsoft.com/office/infopath/2007/PartnerControls"/>
    </lcf76f155ced4ddcb4097134ff3c332f>
    <TaxCatchAll xmlns="168931df-3f45-4445-be76-105235143e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1B81209776AF40B8AAD3C366C78D42" ma:contentTypeVersion="16" ma:contentTypeDescription="Create a new document." ma:contentTypeScope="" ma:versionID="92b4d8589ea70cc3babbccd64bc53cad">
  <xsd:schema xmlns:xsd="http://www.w3.org/2001/XMLSchema" xmlns:xs="http://www.w3.org/2001/XMLSchema" xmlns:p="http://schemas.microsoft.com/office/2006/metadata/properties" xmlns:ns2="e3b5c32c-df6c-443f-b08b-73d85d62f2b5" xmlns:ns3="168931df-3f45-4445-be76-105235143e52" targetNamespace="http://schemas.microsoft.com/office/2006/metadata/properties" ma:root="true" ma:fieldsID="72b47f574620adb5caa7d0745a9792d9" ns2:_="" ns3:_="">
    <xsd:import namespace="e3b5c32c-df6c-443f-b08b-73d85d62f2b5"/>
    <xsd:import namespace="168931df-3f45-4445-be76-105235143e5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b5c32c-df6c-443f-b08b-73d85d62f2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8931df-3f45-4445-be76-105235143e5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5244521-1179-49f0-ac58-4256886de161}" ma:internalName="TaxCatchAll" ma:showField="CatchAllData" ma:web="168931df-3f45-4445-be76-105235143e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A04465-0014-4D33-ABA2-D6924F11FEE0}">
  <ds:schemaRefs>
    <ds:schemaRef ds:uri="http://purl.org/dc/elements/1.1/"/>
    <ds:schemaRef ds:uri="e3b5c32c-df6c-443f-b08b-73d85d62f2b5"/>
    <ds:schemaRef ds:uri="http://schemas.microsoft.com/office/2006/metadata/properties"/>
    <ds:schemaRef ds:uri="http://purl.org/dc/terms/"/>
    <ds:schemaRef ds:uri="http://www.w3.org/XML/1998/namespace"/>
    <ds:schemaRef ds:uri="http://schemas.microsoft.com/office/2006/documentManagement/types"/>
    <ds:schemaRef ds:uri="168931df-3f45-4445-be76-105235143e52"/>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C68D0B6D-D256-49F8-BE10-8C26F01F39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b5c32c-df6c-443f-b08b-73d85d62f2b5"/>
    <ds:schemaRef ds:uri="168931df-3f45-4445-be76-105235143e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8F7E09-D485-4407-984B-97D2EA2C8D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EP Presentation Theme - Simple</Template>
  <TotalTime>1288</TotalTime>
  <Words>1078</Words>
  <Application>Microsoft Macintosh PowerPoint</Application>
  <PresentationFormat>On-screen Show (16:9)</PresentationFormat>
  <Paragraphs>104</Paragraphs>
  <Slides>19</Slides>
  <Notes>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19</vt:i4>
      </vt:variant>
    </vt:vector>
  </HeadingPairs>
  <TitlesOfParts>
    <vt:vector size="34" baseType="lpstr">
      <vt:lpstr>Arial</vt:lpstr>
      <vt:lpstr>Calibri</vt:lpstr>
      <vt:lpstr>Courier New</vt:lpstr>
      <vt:lpstr>Helvetica Neue</vt:lpstr>
      <vt:lpstr>Roboto</vt:lpstr>
      <vt:lpstr>Segoe UI</vt:lpstr>
      <vt:lpstr>Source Sans Pro</vt:lpstr>
      <vt:lpstr>Source Serif Pro</vt:lpstr>
      <vt:lpstr>Symbol</vt:lpstr>
      <vt:lpstr>Tahoma</vt:lpstr>
      <vt:lpstr>Times New Roman</vt:lpstr>
      <vt:lpstr>Wingdings</vt:lpstr>
      <vt:lpstr>EP Presentation Theme - Simple</vt:lpstr>
      <vt:lpstr>1_EP Presentation Theme - Fancy</vt:lpstr>
      <vt:lpstr>2_EP Presentation Theme - Special</vt:lpstr>
      <vt:lpstr>Automatic Calibration of an FBG-based Force-Sensing Instrument for Intraocular Surgery</vt:lpstr>
      <vt:lpstr>Background</vt:lpstr>
      <vt:lpstr>Paper 1:</vt:lpstr>
      <vt:lpstr>Paper 1 Overview:</vt:lpstr>
      <vt:lpstr>Paper 1: Approach &amp; Methodology</vt:lpstr>
      <vt:lpstr>Paper 1: Approach &amp; Methodology</vt:lpstr>
      <vt:lpstr>Paper 1: Results &amp; Conclusions</vt:lpstr>
      <vt:lpstr>Paper 1: Critical Assessments</vt:lpstr>
      <vt:lpstr>Paper 2:</vt:lpstr>
      <vt:lpstr>Paper 2 Overview:</vt:lpstr>
      <vt:lpstr>Paper 2: Approach &amp; Methodology</vt:lpstr>
      <vt:lpstr>Paper 2: Approach &amp; Methodology</vt:lpstr>
      <vt:lpstr>Paper 2: Approach &amp; Methodology</vt:lpstr>
      <vt:lpstr>Paper 2: Results &amp; Conclusions</vt:lpstr>
      <vt:lpstr>Paper 2: Critical Assessments</vt:lpstr>
      <vt:lpstr>Overall Evaluation </vt:lpstr>
      <vt:lpstr>Next Steps </vt:lpstr>
      <vt:lpstr>References</vt:lpstr>
      <vt:lpstr>Copyright The Johns Hopkins University 2022. All rights reserved.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Automatic Calibration of an FBG-based Force-Sensing Instrument for Intraocular Surgery</dc:title>
  <dc:creator>Nili Abtahi</dc:creator>
  <cp:lastModifiedBy>Nili Abtahi</cp:lastModifiedBy>
  <cp:revision>1</cp:revision>
  <dcterms:created xsi:type="dcterms:W3CDTF">2023-04-19T20:52:05Z</dcterms:created>
  <dcterms:modified xsi:type="dcterms:W3CDTF">2023-04-20T18:20:32Z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0x010100681B81209776AF40B8AAD3C366C78D42</vt:lpwstr>
  </property>
  <property fmtid="{D5CDD505-2E9C-101B-9397-08002B2CF9AE}" pid="3" name="MediaServiceImageTags">
    <vt:lpwstr/>
  </property>
</Properties>
</file>