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5396" autoAdjust="0"/>
  </p:normalViewPr>
  <p:slideViewPr>
    <p:cSldViewPr snapToGrid="0">
      <p:cViewPr varScale="1">
        <p:scale>
          <a:sx n="109" d="100"/>
          <a:sy n="109" d="100"/>
        </p:scale>
        <p:origin x="18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0519"/>
            <a:ext cx="7772400" cy="927070"/>
          </a:xfrm>
        </p:spPr>
        <p:txBody>
          <a:bodyPr/>
          <a:lstStyle/>
          <a:p>
            <a:r>
              <a:rPr lang="en-US" dirty="0"/>
              <a:t>Project Title</a:t>
            </a:r>
            <a:br>
              <a:rPr lang="en-US" dirty="0"/>
            </a:br>
            <a:r>
              <a:rPr lang="en-US" sz="2000" b="0" dirty="0"/>
              <a:t>Student Name, Student Name, … </a:t>
            </a:r>
            <a:br>
              <a:rPr lang="en-US" sz="2000" b="0" dirty="0"/>
            </a:br>
            <a:r>
              <a:rPr lang="en-US" sz="2000" b="0" dirty="0"/>
              <a:t>Mentors: …..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569" y="1177378"/>
            <a:ext cx="4236231" cy="5223421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Goals: </a:t>
            </a:r>
          </a:p>
          <a:p>
            <a:pPr indent="-176213"/>
            <a:r>
              <a:rPr lang="en-US" sz="2000" dirty="0"/>
              <a:t>One or two bullets or sentences explaining goals of the project</a:t>
            </a:r>
          </a:p>
          <a:p>
            <a:pPr>
              <a:buNone/>
            </a:pPr>
            <a:r>
              <a:rPr lang="en-US" sz="2000" b="1" dirty="0"/>
              <a:t>Significance:</a:t>
            </a:r>
          </a:p>
          <a:p>
            <a:pPr indent="-176213"/>
            <a:r>
              <a:rPr lang="en-US" sz="2000" dirty="0"/>
              <a:t>One or two bullets explaining why this is important</a:t>
            </a:r>
          </a:p>
          <a:p>
            <a:pPr>
              <a:buNone/>
            </a:pPr>
            <a:r>
              <a:rPr lang="en-US" sz="2000" b="1" dirty="0"/>
              <a:t>Results:</a:t>
            </a:r>
          </a:p>
          <a:p>
            <a:pPr indent="-176213"/>
            <a:r>
              <a:rPr lang="en-US" sz="2000" dirty="0"/>
              <a:t>A few bullets explaining what was achieved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 indent="-176213">
              <a:buNone/>
            </a:pP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8022" y="1177378"/>
            <a:ext cx="2970178" cy="52234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put 1 or 2 graphics highlighting the project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oughnut, donut, table, mammal&#10;&#10;Description automatically generated">
            <a:extLst>
              <a:ext uri="{FF2B5EF4-FFF2-40B4-BE49-F238E27FC236}">
                <a16:creationId xmlns:a16="http://schemas.microsoft.com/office/drawing/2014/main" id="{DF37F5F3-9DA4-4E4F-882D-D29AAD50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26" y="864300"/>
            <a:ext cx="1638719" cy="2184958"/>
          </a:xfrm>
          <a:prstGeom prst="rect">
            <a:avLst/>
          </a:prstGeom>
        </p:spPr>
      </p:pic>
      <p:pic>
        <p:nvPicPr>
          <p:cNvPr id="6" name="Picture 5" descr="A picture containing person, table&#10;&#10;Description automatically generated">
            <a:extLst>
              <a:ext uri="{FF2B5EF4-FFF2-40B4-BE49-F238E27FC236}">
                <a16:creationId xmlns:a16="http://schemas.microsoft.com/office/drawing/2014/main" id="{E29E0EF1-6BB3-4AFD-8047-1418BB50FB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7784" r="6110" b="19809"/>
          <a:stretch/>
        </p:blipFill>
        <p:spPr>
          <a:xfrm>
            <a:off x="648610" y="894364"/>
            <a:ext cx="4267850" cy="2175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6123B-AB9C-4F66-9B99-21B198B8A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930" y="3631223"/>
            <a:ext cx="6320037" cy="1747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6A770C-3CEB-4BF7-B9C6-A615CB025F26}"/>
              </a:ext>
            </a:extLst>
          </p:cNvPr>
          <p:cNvSpPr/>
          <p:nvPr/>
        </p:nvSpPr>
        <p:spPr>
          <a:xfrm>
            <a:off x="1485899" y="5650062"/>
            <a:ext cx="7658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Our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navigation system helps users to perform this mock ventriculostomy.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0118A-A937-44A3-8E8B-E3D691290AB3}"/>
              </a:ext>
            </a:extLst>
          </p:cNvPr>
          <p:cNvSpPr/>
          <p:nvPr/>
        </p:nvSpPr>
        <p:spPr>
          <a:xfrm>
            <a:off x="284682" y="4933062"/>
            <a:ext cx="110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Red:     20</a:t>
            </a:r>
          </a:p>
          <a:p>
            <a:r>
              <a:rPr 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White: 10</a:t>
            </a:r>
          </a:p>
          <a:p>
            <a:r>
              <a:rPr 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Miss:    0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4936E-EF47-48BA-BA6C-2BCE0B846179}"/>
              </a:ext>
            </a:extLst>
          </p:cNvPr>
          <p:cNvSpPr/>
          <p:nvPr/>
        </p:nvSpPr>
        <p:spPr>
          <a:xfrm>
            <a:off x="5779359" y="3080293"/>
            <a:ext cx="1067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User View</a:t>
            </a:r>
            <a:endParaRPr lang="en-US" sz="1600" dirty="0"/>
          </a:p>
        </p:txBody>
      </p:sp>
      <p:pic>
        <p:nvPicPr>
          <p:cNvPr id="15" name="Picture 14" descr="C:\Users\flame\AppData\Local\Temp\WeChat Files\654d5f77d177b8c71f52b79876642b0.jpg">
            <a:extLst>
              <a:ext uri="{FF2B5EF4-FFF2-40B4-BE49-F238E27FC236}">
                <a16:creationId xmlns:a16="http://schemas.microsoft.com/office/drawing/2014/main" id="{82C0DDAF-05C4-414D-9F9E-A2B8E16034D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2" y="3631223"/>
            <a:ext cx="1674307" cy="1301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BA9BB3-D52A-41C7-BC2C-B0F801117496}"/>
              </a:ext>
            </a:extLst>
          </p:cNvPr>
          <p:cNvSpPr/>
          <p:nvPr/>
        </p:nvSpPr>
        <p:spPr>
          <a:xfrm>
            <a:off x="2229436" y="3088358"/>
            <a:ext cx="1106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Pilot Test</a:t>
            </a:r>
            <a:endParaRPr lang="en-US" sz="1600" dirty="0"/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45C82BF7-38FC-4124-A1BD-6D78778AA161}"/>
              </a:ext>
            </a:extLst>
          </p:cNvPr>
          <p:cNvSpPr/>
          <p:nvPr/>
        </p:nvSpPr>
        <p:spPr bwMode="auto">
          <a:xfrm>
            <a:off x="7355090" y="2677924"/>
            <a:ext cx="1569102" cy="251331"/>
          </a:xfrm>
          <a:prstGeom prst="borderCallout1">
            <a:avLst>
              <a:gd name="adj1" fmla="val 50235"/>
              <a:gd name="adj2" fmla="val -105"/>
              <a:gd name="adj3" fmla="val -462155"/>
              <a:gd name="adj4" fmla="val -59511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Overlay of Ventricle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33463906-D561-4C0F-AF05-A947E7C32BA4}"/>
              </a:ext>
            </a:extLst>
          </p:cNvPr>
          <p:cNvSpPr/>
          <p:nvPr/>
        </p:nvSpPr>
        <p:spPr bwMode="auto">
          <a:xfrm>
            <a:off x="7399052" y="1730859"/>
            <a:ext cx="1481179" cy="251331"/>
          </a:xfrm>
          <a:prstGeom prst="borderCallout1">
            <a:avLst>
              <a:gd name="adj1" fmla="val 43238"/>
              <a:gd name="adj2" fmla="val -619"/>
              <a:gd name="adj3" fmla="val -182291"/>
              <a:gd name="adj4" fmla="val -81311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Catheter Guidance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215B46F8-004B-4F63-AAA5-E2D52821712D}"/>
              </a:ext>
            </a:extLst>
          </p:cNvPr>
          <p:cNvSpPr/>
          <p:nvPr/>
        </p:nvSpPr>
        <p:spPr bwMode="auto">
          <a:xfrm>
            <a:off x="7421925" y="928140"/>
            <a:ext cx="575571" cy="251331"/>
          </a:xfrm>
          <a:prstGeom prst="borderCallout1">
            <a:avLst>
              <a:gd name="adj1" fmla="val 43238"/>
              <a:gd name="adj2" fmla="val -619"/>
              <a:gd name="adj3" fmla="val 83579"/>
              <a:gd name="adj4" fmla="val -224640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Entry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7FD539-3A8B-40D8-A650-12C24DA56592}"/>
              </a:ext>
            </a:extLst>
          </p:cNvPr>
          <p:cNvSpPr/>
          <p:nvPr/>
        </p:nvSpPr>
        <p:spPr>
          <a:xfrm>
            <a:off x="2306892" y="285485"/>
            <a:ext cx="453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Pilot Test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ock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entriculostomy.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268</TotalTime>
  <Words>81</Words>
  <Application>Microsoft Office PowerPoint</Application>
  <PresentationFormat>On-screen Show (4:3)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ERC 2010 Talk Template</vt:lpstr>
      <vt:lpstr>Project Title Student Name, Student Name, …  Mentors: …..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will wayne</cp:lastModifiedBy>
  <cp:revision>18</cp:revision>
  <cp:lastPrinted>2010-08-24T19:06:24Z</cp:lastPrinted>
  <dcterms:created xsi:type="dcterms:W3CDTF">2013-04-23T14:35:11Z</dcterms:created>
  <dcterms:modified xsi:type="dcterms:W3CDTF">2019-05-08T00:14:27Z</dcterms:modified>
</cp:coreProperties>
</file>