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5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BBD260-E96F-6A4C-9ED4-703098B79AA1}" v="1" dt="2021-12-21T20:44:42.0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howGuides="1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2022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Project Title</a:t>
            </a:r>
            <a:br>
              <a:rPr lang="en-US" sz="200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Summary phrase or short description (can follow with another 1-2 slides with more technical detail, if desire)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short description or bullets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short description or bullets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pitchFamily="1" charset="0"/>
              </a:rPr>
              <a:t> </a:t>
            </a:r>
            <a:r>
              <a:rPr lang="en-US" sz="1900" dirty="0">
                <a:latin typeface="Verdana" pitchFamily="1" charset="0"/>
              </a:rPr>
              <a:t> </a:t>
            </a:r>
            <a:endParaRPr lang="en-US" sz="1800" dirty="0">
              <a:latin typeface="Verdana" pitchFamily="1" charset="0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(no more than 3, if more split into sub projects)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(short description or key phrases)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Names &amp; </a:t>
            </a:r>
            <a:r>
              <a:rPr lang="en-US" sz="1900" u="sng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contact info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here</a:t>
            </a: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9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NOTE: You can follow with 1-3 additional slides for more info if desired or split this into 2-3 slides.  Main point is that this is the info the students need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5953</TotalTime>
  <Words>103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Verdana</vt:lpstr>
      <vt:lpstr>CIS-Lecture</vt:lpstr>
      <vt:lpstr>Project Title 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Russell Taylor</cp:lastModifiedBy>
  <cp:revision>72</cp:revision>
  <cp:lastPrinted>1998-01-12T19:42:20Z</cp:lastPrinted>
  <dcterms:created xsi:type="dcterms:W3CDTF">2014-01-14T11:21:36Z</dcterms:created>
  <dcterms:modified xsi:type="dcterms:W3CDTF">2021-12-21T20:55:23Z</dcterms:modified>
</cp:coreProperties>
</file>