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527" r:id="rId2"/>
    <p:sldId id="529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DF9593"/>
    <a:srgbClr val="8BBDBF"/>
    <a:srgbClr val="8BB4FD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1E6AF5-2A8B-9747-A62E-D73846FB8627}" v="128" dt="2023-04-26T23:14:12.309"/>
    <p1510:client id="{289924D9-073D-2A27-220E-DD5A2ECAFBAB}" v="393" dt="2023-04-26T23:20:00.4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BF8C59-4957-CB4B-A2D7-B5A4F0FDD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48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BBD214-AA19-854A-A97A-B21DB3FA1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73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3047633" y="6542128"/>
            <a:ext cx="5554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2"/>
                </a:solidFill>
              </a:rPr>
              <a:t>Engineering Research Center for Computer Integrated Surgical Systems and Technology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547987" y="6541255"/>
            <a:ext cx="20266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r>
              <a:rPr lang="en-US" sz="1000">
                <a:latin typeface="+mj-lt"/>
              </a:rPr>
              <a:t>CIS 2, Spring 2019 </a:t>
            </a:r>
          </a:p>
        </p:txBody>
      </p:sp>
      <p:pic>
        <p:nvPicPr>
          <p:cNvPr id="7" name="Picture 6" descr="LCSR Logo - crop - tiny.jpg"/>
          <p:cNvPicPr>
            <a:picLocks noChangeAspect="1"/>
          </p:cNvPicPr>
          <p:nvPr/>
        </p:nvPicPr>
        <p:blipFill>
          <a:blip r:embed="rId17"/>
          <a:srcRect t="3885" b="9679"/>
          <a:stretch>
            <a:fillRect/>
          </a:stretch>
        </p:blipFill>
        <p:spPr>
          <a:xfrm>
            <a:off x="8814877" y="6437990"/>
            <a:ext cx="329123" cy="365760"/>
          </a:xfrm>
          <a:prstGeom prst="rect">
            <a:avLst/>
          </a:prstGeom>
        </p:spPr>
      </p:pic>
      <p:pic>
        <p:nvPicPr>
          <p:cNvPr id="8" name="Picture 7" descr="ERC logo 12.12.08.pdf"/>
          <p:cNvPicPr>
            <a:picLocks noChangeAspect="1"/>
          </p:cNvPicPr>
          <p:nvPr/>
        </p:nvPicPr>
        <p:blipFill>
          <a:blip r:embed="rId18"/>
          <a:srcRect l="22560" t="19588" r="29205" b="37082"/>
          <a:stretch>
            <a:fillRect/>
          </a:stretch>
        </p:blipFill>
        <p:spPr>
          <a:xfrm>
            <a:off x="8561193" y="6483710"/>
            <a:ext cx="274320" cy="320040"/>
          </a:xfrm>
          <a:prstGeom prst="rect">
            <a:avLst/>
          </a:prstGeom>
        </p:spPr>
      </p:pic>
      <p:pic>
        <p:nvPicPr>
          <p:cNvPr id="9" name="Picture 8" descr="cisst_446_projects_logo_whiteback.png"/>
          <p:cNvPicPr>
            <a:picLocks noChangeAspect="1"/>
          </p:cNvPicPr>
          <p:nvPr userDrawn="1"/>
        </p:nvPicPr>
        <p:blipFill>
          <a:blip r:embed="rId19"/>
          <a:srcRect t="12205" b="18228"/>
          <a:stretch>
            <a:fillRect/>
          </a:stretch>
        </p:blipFill>
        <p:spPr>
          <a:xfrm>
            <a:off x="1" y="6470731"/>
            <a:ext cx="556686" cy="3872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12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503243"/>
            <a:ext cx="7772400" cy="927070"/>
          </a:xfrm>
        </p:spPr>
        <p:txBody>
          <a:bodyPr/>
          <a:lstStyle/>
          <a:p>
            <a:r>
              <a:rPr lang="en-US" sz="2400">
                <a:ea typeface="ＭＳ Ｐゴシック"/>
                <a:cs typeface="+mj-lt"/>
              </a:rPr>
              <a:t>Creation of a Novel Real-time Communication Solution for Timely Sepsis Management</a:t>
            </a:r>
            <a:br>
              <a:rPr lang="en-US" sz="2400">
                <a:cs typeface="Arial"/>
              </a:rPr>
            </a:br>
            <a:r>
              <a:rPr lang="en-US" sz="2000" b="0">
                <a:ea typeface="ＭＳ Ｐゴシック"/>
                <a:cs typeface="Arial"/>
              </a:rPr>
              <a:t>Group 23</a:t>
            </a:r>
            <a:br>
              <a:rPr lang="en-US">
                <a:ea typeface="ＭＳ Ｐゴシック"/>
              </a:rPr>
            </a:br>
            <a:r>
              <a:rPr lang="en-US" sz="2000" b="0">
                <a:ea typeface="ＭＳ Ｐゴシック"/>
              </a:rPr>
              <a:t>Rahul Swaminathan, Sofia Posada</a:t>
            </a:r>
            <a:br>
              <a:rPr lang="en-US" sz="2000" b="0"/>
            </a:br>
            <a:r>
              <a:rPr lang="en-US" sz="2000" b="0">
                <a:ea typeface="ＭＳ Ｐゴシック"/>
              </a:rPr>
              <a:t>Mentors: Dr. Jim Fackler, Dr. Kimia Ghobadi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9569" y="1818698"/>
            <a:ext cx="5228453" cy="4530382"/>
          </a:xfrm>
        </p:spPr>
        <p:txBody>
          <a:bodyPr/>
          <a:lstStyle/>
          <a:p>
            <a:pPr>
              <a:buNone/>
            </a:pPr>
            <a:r>
              <a:rPr lang="en-US" sz="2000" b="1"/>
              <a:t>Goals: </a:t>
            </a:r>
          </a:p>
          <a:p>
            <a:pPr marL="343535" indent="-343535"/>
            <a:r>
              <a:rPr lang="en-US" sz="1600">
                <a:latin typeface="Tahoma"/>
                <a:ea typeface="Tahoma"/>
                <a:cs typeface="Tahoma"/>
              </a:rPr>
              <a:t>Create a platform for sepsis management to reduce inefficiencies and allow antibiotics to be delivered from the pharmacy to a PICU patient in under one hour</a:t>
            </a:r>
            <a:endParaRPr lang="en-US" sz="1600"/>
          </a:p>
          <a:p>
            <a:pPr>
              <a:buNone/>
            </a:pPr>
            <a:r>
              <a:rPr lang="en-US" sz="2000" b="1"/>
              <a:t>Significance:</a:t>
            </a:r>
          </a:p>
          <a:p>
            <a:r>
              <a:rPr lang="en-US" sz="1600">
                <a:latin typeface="Tahoma"/>
                <a:ea typeface="Tahoma"/>
                <a:cs typeface="Tahoma"/>
              </a:rPr>
              <a:t>Sepsis is a life-threatening medical emergency caused by the body’s overwhelming response to an infection</a:t>
            </a:r>
          </a:p>
          <a:p>
            <a:r>
              <a:rPr lang="en-US" sz="1600">
                <a:latin typeface="Tahoma"/>
                <a:ea typeface="Tahoma"/>
                <a:cs typeface="Tahoma"/>
              </a:rPr>
              <a:t>Delivery of antibiotics within one hour leads to better results – decreased mortality rates and shorter lengths of stays at hospital</a:t>
            </a:r>
          </a:p>
          <a:p>
            <a:pPr>
              <a:buNone/>
            </a:pPr>
            <a:r>
              <a:rPr lang="en-US" sz="2000" b="1"/>
              <a:t>Results:</a:t>
            </a:r>
          </a:p>
          <a:p>
            <a:pPr marL="356235">
              <a:buFont typeface="Arial"/>
              <a:buChar char="•"/>
            </a:pPr>
            <a:r>
              <a:rPr lang="en-US" sz="1600">
                <a:latin typeface="Tahoma"/>
                <a:ea typeface="Tahoma"/>
                <a:cs typeface="Tahoma"/>
              </a:rPr>
              <a:t>Gap analysis</a:t>
            </a:r>
          </a:p>
          <a:p>
            <a:pPr marL="356235">
              <a:buFont typeface="Arial"/>
              <a:buChar char="•"/>
            </a:pPr>
            <a:r>
              <a:rPr lang="en-US" sz="1600">
                <a:latin typeface="Tahoma"/>
                <a:ea typeface="Tahoma"/>
                <a:cs typeface="Tahoma"/>
              </a:rPr>
              <a:t>Track antibiotics</a:t>
            </a:r>
          </a:p>
          <a:p>
            <a:pPr marL="356235">
              <a:buFont typeface="Arial"/>
              <a:buChar char="•"/>
            </a:pPr>
            <a:r>
              <a:rPr lang="en-US" sz="1600">
                <a:latin typeface="Tahoma"/>
                <a:ea typeface="Tahoma"/>
                <a:cs typeface="Tahoma"/>
              </a:rPr>
              <a:t>Visualize process map</a:t>
            </a:r>
            <a:r>
              <a:rPr lang="en-US" sz="1800">
                <a:latin typeface="Tahoma"/>
                <a:ea typeface="Tahoma"/>
                <a:cs typeface="Tahoma"/>
              </a:rPr>
              <a:t> </a:t>
            </a:r>
            <a:endParaRPr lang="en-US" sz="2000" b="1"/>
          </a:p>
          <a:p>
            <a:pPr indent="-175895">
              <a:buNone/>
            </a:pPr>
            <a:endParaRPr lang="en-US" sz="2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8DA2CD-8DE9-F9AB-A4A1-E8C453D5B473}"/>
              </a:ext>
            </a:extLst>
          </p:cNvPr>
          <p:cNvSpPr txBox="1"/>
          <p:nvPr/>
        </p:nvSpPr>
        <p:spPr>
          <a:xfrm>
            <a:off x="1409355" y="6542512"/>
            <a:ext cx="545640" cy="2616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50">
                <a:latin typeface="Arial"/>
                <a:cs typeface="Arial"/>
              </a:rPr>
              <a:t>2023</a:t>
            </a:r>
            <a:endParaRPr lang="en-US" sz="1050">
              <a:cs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733FC8D-EB29-2D4C-AE26-F36DE14186A3}"/>
              </a:ext>
            </a:extLst>
          </p:cNvPr>
          <p:cNvGrpSpPr/>
          <p:nvPr/>
        </p:nvGrpSpPr>
        <p:grpSpPr>
          <a:xfrm>
            <a:off x="5406952" y="3891712"/>
            <a:ext cx="3401279" cy="2579944"/>
            <a:chOff x="6593164" y="2340399"/>
            <a:chExt cx="5266315" cy="4079189"/>
          </a:xfrm>
        </p:grpSpPr>
        <p:pic>
          <p:nvPicPr>
            <p:cNvPr id="2" name="Picture 2" descr="A picture containing text, electronics, display, monitor&#10;&#10;Description automatically generated">
              <a:extLst>
                <a:ext uri="{FF2B5EF4-FFF2-40B4-BE49-F238E27FC236}">
                  <a16:creationId xmlns:a16="http://schemas.microsoft.com/office/drawing/2014/main" id="{8832D666-859A-FAB6-7135-BA4D5CF3F3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27" t="11022" r="200" b="11623"/>
            <a:stretch/>
          </p:blipFill>
          <p:spPr>
            <a:xfrm>
              <a:off x="6593164" y="2340399"/>
              <a:ext cx="5266315" cy="4079189"/>
            </a:xfrm>
            <a:prstGeom prst="rect">
              <a:avLst/>
            </a:prstGeom>
          </p:spPr>
        </p:pic>
        <p:pic>
          <p:nvPicPr>
            <p:cNvPr id="7" name="Picture 6" descr="Diagram&#10;&#10;Description automatically generated">
              <a:extLst>
                <a:ext uri="{FF2B5EF4-FFF2-40B4-BE49-F238E27FC236}">
                  <a16:creationId xmlns:a16="http://schemas.microsoft.com/office/drawing/2014/main" id="{D3AD9DED-42A1-40DF-587D-FA3F36397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8979" y="2671912"/>
              <a:ext cx="4818755" cy="2774397"/>
            </a:xfrm>
            <a:prstGeom prst="rect">
              <a:avLst/>
            </a:prstGeom>
          </p:spPr>
        </p:pic>
      </p:grpSp>
      <p:pic>
        <p:nvPicPr>
          <p:cNvPr id="16" name="Picture 15" descr="Table&#10;&#10;Description automatically generated">
            <a:extLst>
              <a:ext uri="{FF2B5EF4-FFF2-40B4-BE49-F238E27FC236}">
                <a16:creationId xmlns:a16="http://schemas.microsoft.com/office/drawing/2014/main" id="{E4CED79F-1887-C9FB-9F14-1C32E0342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6174" y="2004741"/>
            <a:ext cx="2873466" cy="1800705"/>
          </a:xfrm>
          <a:prstGeom prst="rect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97101"/>
            <a:ext cx="7772400" cy="927070"/>
          </a:xfrm>
        </p:spPr>
        <p:txBody>
          <a:bodyPr/>
          <a:lstStyle/>
          <a:p>
            <a:r>
              <a:rPr lang="en-US" sz="2400">
                <a:ea typeface="ＭＳ Ｐゴシック"/>
                <a:cs typeface="Arial"/>
              </a:rPr>
              <a:t>Tracking Antibiotics from Pharmacy to PICU Pneumatic Tube Station</a:t>
            </a:r>
            <a:endParaRPr lang="en-US" sz="2400"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8DA2CD-8DE9-F9AB-A4A1-E8C453D5B473}"/>
              </a:ext>
            </a:extLst>
          </p:cNvPr>
          <p:cNvSpPr txBox="1"/>
          <p:nvPr/>
        </p:nvSpPr>
        <p:spPr>
          <a:xfrm>
            <a:off x="1409355" y="6542512"/>
            <a:ext cx="545640" cy="2616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50">
                <a:latin typeface="Arial"/>
                <a:cs typeface="Arial"/>
              </a:rPr>
              <a:t>2023</a:t>
            </a:r>
            <a:endParaRPr lang="en-US" sz="1050">
              <a:cs typeface="Arial"/>
            </a:endParaRPr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90C35ECC-8A67-9108-0DDD-9A8EA4BD6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0069" y="1773100"/>
            <a:ext cx="4794797" cy="3590296"/>
          </a:xfrm>
          <a:prstGeom prst="rect">
            <a:avLst/>
          </a:prstGeom>
        </p:spPr>
      </p:pic>
      <p:pic>
        <p:nvPicPr>
          <p:cNvPr id="17" name="Picture 17" descr="A picture containing text, indoor, computer, computer&#10;&#10;Description automatically generated">
            <a:extLst>
              <a:ext uri="{FF2B5EF4-FFF2-40B4-BE49-F238E27FC236}">
                <a16:creationId xmlns:a16="http://schemas.microsoft.com/office/drawing/2014/main" id="{056EE534-2F36-65C3-4E93-D618445E8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959" y="3694915"/>
            <a:ext cx="3044906" cy="2254669"/>
          </a:xfrm>
          <a:prstGeom prst="rect">
            <a:avLst/>
          </a:prstGeom>
        </p:spPr>
      </p:pic>
      <p:pic>
        <p:nvPicPr>
          <p:cNvPr id="19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02B8E291-05C3-6B27-BA39-2263BBF36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385" y="1170270"/>
            <a:ext cx="3044905" cy="226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80828"/>
      </p:ext>
    </p:extLst>
  </p:cSld>
  <p:clrMapOvr>
    <a:masterClrMapping/>
  </p:clrMapOvr>
</p:sld>
</file>

<file path=ppt/theme/theme1.xml><?xml version="1.0" encoding="utf-8"?>
<a:theme xmlns:a="http://schemas.openxmlformats.org/drawingml/2006/main" name="ERC 2010 Talk Templat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ERC 2010 Talk Template.potx</Template>
  <TotalTime>0</TotalTime>
  <Words>118</Words>
  <Application>Microsoft Office PowerPoint</Application>
  <PresentationFormat>On-screen Show (4:3)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Tahoma</vt:lpstr>
      <vt:lpstr>Times New Roman</vt:lpstr>
      <vt:lpstr>ERC 2010 Talk Template</vt:lpstr>
      <vt:lpstr>Creation of a Novel Real-time Communication Solution for Timely Sepsis Management Group 23 Rahul Swaminathan, Sofia Posada Mentors: Dr. Jim Fackler, Dr. Kimia Ghobadi</vt:lpstr>
      <vt:lpstr>Tracking Antibiotics from Pharmacy to PICU Pneumatic Tube Station</vt:lpstr>
    </vt:vector>
  </TitlesOfParts>
  <Company>Johns Hopkins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Russell Taylor</dc:creator>
  <cp:lastModifiedBy>Rahul Swaminathan</cp:lastModifiedBy>
  <cp:revision>1</cp:revision>
  <cp:lastPrinted>2010-08-24T19:06:24Z</cp:lastPrinted>
  <dcterms:created xsi:type="dcterms:W3CDTF">2013-04-23T14:35:11Z</dcterms:created>
  <dcterms:modified xsi:type="dcterms:W3CDTF">2023-04-27T00:07:22Z</dcterms:modified>
</cp:coreProperties>
</file>