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12" r:id="rId4"/>
    <p:sldId id="282" r:id="rId5"/>
    <p:sldId id="292" r:id="rId6"/>
    <p:sldId id="296" r:id="rId7"/>
    <p:sldId id="290" r:id="rId8"/>
    <p:sldId id="300" r:id="rId9"/>
    <p:sldId id="301" r:id="rId10"/>
    <p:sldId id="302" r:id="rId11"/>
    <p:sldId id="311" r:id="rId12"/>
    <p:sldId id="304" r:id="rId13"/>
    <p:sldId id="308" r:id="rId14"/>
    <p:sldId id="305" r:id="rId15"/>
    <p:sldId id="309" r:id="rId16"/>
    <p:sldId id="310" r:id="rId17"/>
    <p:sldId id="273" r:id="rId18"/>
    <p:sldId id="297" r:id="rId19"/>
    <p:sldId id="280" r:id="rId20"/>
    <p:sldId id="286" r:id="rId21"/>
    <p:sldId id="298" r:id="rId22"/>
    <p:sldId id="259" r:id="rId23"/>
    <p:sldId id="29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3" autoAdjust="0"/>
    <p:restoredTop sz="82158" autoAdjust="0"/>
  </p:normalViewPr>
  <p:slideViewPr>
    <p:cSldViewPr>
      <p:cViewPr varScale="1">
        <p:scale>
          <a:sx n="75" d="100"/>
          <a:sy n="75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/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9ADB4C26-C4C9-4AB6-9F5C-181275C5D5A7}" type="presOf" srcId="{83888738-535D-4E58-8F23-0AE5F07927A1}" destId="{89C4F8BC-4288-4D73-91ED-C4289619B46B}" srcOrd="0" destOrd="0" presId="urn:microsoft.com/office/officeart/2005/8/layout/chevron1"/>
    <dgm:cxn modelId="{9D3ED08F-767B-4CF8-A439-DE43F9174A80}" type="presOf" srcId="{74D2FCEA-7966-4E4E-9320-6B21EAFE883A}" destId="{F23943AC-79A3-43C1-A802-677FB8C29709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B6F51133-E9F4-48BA-A1C5-D8890D0AA999}" type="presOf" srcId="{695B3F36-7719-47DC-9EA9-F3EEE74E08E5}" destId="{11A4E050-249D-4541-96C6-B50DE0F1625C}" srcOrd="0" destOrd="0" presId="urn:microsoft.com/office/officeart/2005/8/layout/chevron1"/>
    <dgm:cxn modelId="{80E09002-9213-4D60-906E-46AF01EFFC0A}" type="presOf" srcId="{01F59BD3-FDE0-4966-A044-D5F88FD1BF97}" destId="{08E7A901-5292-47BC-A050-1EDD8E8C1AF6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1669F6F6-D646-4EE8-84F9-0DCC05392202}" type="presOf" srcId="{FA423100-B320-4482-8258-A81DA67444E1}" destId="{5B4F45DA-7C3D-475C-A608-2DE82962E278}" srcOrd="0" destOrd="0" presId="urn:microsoft.com/office/officeart/2005/8/layout/chevron1"/>
    <dgm:cxn modelId="{AA15B2D3-FFC1-4E06-8381-8CB8ED82A104}" type="presOf" srcId="{7038DE84-1B59-4BBE-B6DD-CC598EAE0B99}" destId="{DE0317C9-9D89-4CA1-95C3-7CC4B0213F13}" srcOrd="0" destOrd="0" presId="urn:microsoft.com/office/officeart/2005/8/layout/chevron1"/>
    <dgm:cxn modelId="{8C1E3F5B-3E24-49C4-BBA5-1028715FEDD1}" type="presParOf" srcId="{08E7A901-5292-47BC-A050-1EDD8E8C1AF6}" destId="{DE0317C9-9D89-4CA1-95C3-7CC4B0213F13}" srcOrd="0" destOrd="0" presId="urn:microsoft.com/office/officeart/2005/8/layout/chevron1"/>
    <dgm:cxn modelId="{C228099E-56CF-4CC8-8876-692A93AC626A}" type="presParOf" srcId="{08E7A901-5292-47BC-A050-1EDD8E8C1AF6}" destId="{D80C393D-EA77-48B6-9AF9-ADFD706369E6}" srcOrd="1" destOrd="0" presId="urn:microsoft.com/office/officeart/2005/8/layout/chevron1"/>
    <dgm:cxn modelId="{277F26E1-CF9C-4915-9A67-3AD1B9EECD17}" type="presParOf" srcId="{08E7A901-5292-47BC-A050-1EDD8E8C1AF6}" destId="{5B4F45DA-7C3D-475C-A608-2DE82962E278}" srcOrd="2" destOrd="0" presId="urn:microsoft.com/office/officeart/2005/8/layout/chevron1"/>
    <dgm:cxn modelId="{2BCBC816-AC36-4182-8CD9-40F1AEB0ED99}" type="presParOf" srcId="{08E7A901-5292-47BC-A050-1EDD8E8C1AF6}" destId="{6B99DBBA-F457-443C-A6BF-9E2043447AE4}" srcOrd="3" destOrd="0" presId="urn:microsoft.com/office/officeart/2005/8/layout/chevron1"/>
    <dgm:cxn modelId="{C38C3AF3-F332-409F-850C-318C48812ED5}" type="presParOf" srcId="{08E7A901-5292-47BC-A050-1EDD8E8C1AF6}" destId="{11A4E050-249D-4541-96C6-B50DE0F1625C}" srcOrd="4" destOrd="0" presId="urn:microsoft.com/office/officeart/2005/8/layout/chevron1"/>
    <dgm:cxn modelId="{062C79BD-9121-4081-8C7E-6E2CD5F174FB}" type="presParOf" srcId="{08E7A901-5292-47BC-A050-1EDD8E8C1AF6}" destId="{E820AC79-84CF-4E3A-ABD4-E3232FA31167}" srcOrd="5" destOrd="0" presId="urn:microsoft.com/office/officeart/2005/8/layout/chevron1"/>
    <dgm:cxn modelId="{FA2CDAD0-1E9C-467A-B49A-DF48180F744B}" type="presParOf" srcId="{08E7A901-5292-47BC-A050-1EDD8E8C1AF6}" destId="{89C4F8BC-4288-4D73-91ED-C4289619B46B}" srcOrd="6" destOrd="0" presId="urn:microsoft.com/office/officeart/2005/8/layout/chevron1"/>
    <dgm:cxn modelId="{AA66EFD8-F18F-4DC1-B12B-35FF907F7232}" type="presParOf" srcId="{08E7A901-5292-47BC-A050-1EDD8E8C1AF6}" destId="{4A6886CC-8DB1-45E3-9AF6-8B90E6426CFE}" srcOrd="7" destOrd="0" presId="urn:microsoft.com/office/officeart/2005/8/layout/chevron1"/>
    <dgm:cxn modelId="{E809EAF6-B060-4389-A234-F2F743E69FEB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9AB00AAB-BC63-45BF-9914-18A839C24F0A}" type="presOf" srcId="{01F59BD3-FDE0-4966-A044-D5F88FD1BF97}" destId="{08E7A901-5292-47BC-A050-1EDD8E8C1AF6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7DD8E3B0-FBB5-473A-9FE3-30E788164F28}" type="presOf" srcId="{FA423100-B320-4482-8258-A81DA67444E1}" destId="{5B4F45DA-7C3D-475C-A608-2DE82962E278}" srcOrd="0" destOrd="0" presId="urn:microsoft.com/office/officeart/2005/8/layout/chevron1"/>
    <dgm:cxn modelId="{75C0B19B-1BD7-4C07-998D-7CBCCEB55E3F}" type="presOf" srcId="{7038DE84-1B59-4BBE-B6DD-CC598EAE0B99}" destId="{DE0317C9-9D89-4CA1-95C3-7CC4B0213F13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642CC0DF-C1C6-4003-B574-83642AE53959}" type="presOf" srcId="{83888738-535D-4E58-8F23-0AE5F07927A1}" destId="{89C4F8BC-4288-4D73-91ED-C4289619B46B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D539E9AC-59BE-4CCD-86DA-A78AAF85FA56}" type="presOf" srcId="{74D2FCEA-7966-4E4E-9320-6B21EAFE883A}" destId="{F23943AC-79A3-43C1-A802-677FB8C29709}" srcOrd="0" destOrd="0" presId="urn:microsoft.com/office/officeart/2005/8/layout/chevron1"/>
    <dgm:cxn modelId="{1AAEF730-8576-464A-9906-7F2944B93DEB}" type="presOf" srcId="{695B3F36-7719-47DC-9EA9-F3EEE74E08E5}" destId="{11A4E050-249D-4541-96C6-B50DE0F1625C}" srcOrd="0" destOrd="0" presId="urn:microsoft.com/office/officeart/2005/8/layout/chevron1"/>
    <dgm:cxn modelId="{417D3EF3-22E4-45C4-AF34-FCBD73E90071}" type="presParOf" srcId="{08E7A901-5292-47BC-A050-1EDD8E8C1AF6}" destId="{DE0317C9-9D89-4CA1-95C3-7CC4B0213F13}" srcOrd="0" destOrd="0" presId="urn:microsoft.com/office/officeart/2005/8/layout/chevron1"/>
    <dgm:cxn modelId="{CE4E902C-B24F-4C1A-B105-BEE317119AED}" type="presParOf" srcId="{08E7A901-5292-47BC-A050-1EDD8E8C1AF6}" destId="{D80C393D-EA77-48B6-9AF9-ADFD706369E6}" srcOrd="1" destOrd="0" presId="urn:microsoft.com/office/officeart/2005/8/layout/chevron1"/>
    <dgm:cxn modelId="{5D2089FA-7D90-4410-A073-5FE23C8506A9}" type="presParOf" srcId="{08E7A901-5292-47BC-A050-1EDD8E8C1AF6}" destId="{5B4F45DA-7C3D-475C-A608-2DE82962E278}" srcOrd="2" destOrd="0" presId="urn:microsoft.com/office/officeart/2005/8/layout/chevron1"/>
    <dgm:cxn modelId="{5126C000-8017-443E-ABDA-3CB3D157F90A}" type="presParOf" srcId="{08E7A901-5292-47BC-A050-1EDD8E8C1AF6}" destId="{6B99DBBA-F457-443C-A6BF-9E2043447AE4}" srcOrd="3" destOrd="0" presId="urn:microsoft.com/office/officeart/2005/8/layout/chevron1"/>
    <dgm:cxn modelId="{B0629D4F-6ADF-4056-8788-56D3DDF330F1}" type="presParOf" srcId="{08E7A901-5292-47BC-A050-1EDD8E8C1AF6}" destId="{11A4E050-249D-4541-96C6-B50DE0F1625C}" srcOrd="4" destOrd="0" presId="urn:microsoft.com/office/officeart/2005/8/layout/chevron1"/>
    <dgm:cxn modelId="{1E414447-D460-40CF-BF37-CAB02D55DCE2}" type="presParOf" srcId="{08E7A901-5292-47BC-A050-1EDD8E8C1AF6}" destId="{E820AC79-84CF-4E3A-ABD4-E3232FA31167}" srcOrd="5" destOrd="0" presId="urn:microsoft.com/office/officeart/2005/8/layout/chevron1"/>
    <dgm:cxn modelId="{3F185583-15CC-4BD9-86C7-FC5448B0D697}" type="presParOf" srcId="{08E7A901-5292-47BC-A050-1EDD8E8C1AF6}" destId="{89C4F8BC-4288-4D73-91ED-C4289619B46B}" srcOrd="6" destOrd="0" presId="urn:microsoft.com/office/officeart/2005/8/layout/chevron1"/>
    <dgm:cxn modelId="{EAEEE6C1-32CC-464E-8BDE-B0EB6CEC6E3B}" type="presParOf" srcId="{08E7A901-5292-47BC-A050-1EDD8E8C1AF6}" destId="{4A6886CC-8DB1-45E3-9AF6-8B90E6426CFE}" srcOrd="7" destOrd="0" presId="urn:microsoft.com/office/officeart/2005/8/layout/chevron1"/>
    <dgm:cxn modelId="{6D41A2A8-33AC-4A99-B763-9605328DE337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0D372D42-98D7-4176-9464-5CB2D4DAD9F1}" type="presOf" srcId="{83888738-535D-4E58-8F23-0AE5F07927A1}" destId="{89C4F8BC-4288-4D73-91ED-C4289619B46B}" srcOrd="0" destOrd="0" presId="urn:microsoft.com/office/officeart/2005/8/layout/chevron1"/>
    <dgm:cxn modelId="{5744BF28-A0E1-49E2-A3ED-CF09144BC278}" type="presOf" srcId="{74D2FCEA-7966-4E4E-9320-6B21EAFE883A}" destId="{F23943AC-79A3-43C1-A802-677FB8C29709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CA34399F-64E3-45B9-AC80-90E966C60208}" type="presOf" srcId="{01F59BD3-FDE0-4966-A044-D5F88FD1BF97}" destId="{08E7A901-5292-47BC-A050-1EDD8E8C1AF6}" srcOrd="0" destOrd="0" presId="urn:microsoft.com/office/officeart/2005/8/layout/chevron1"/>
    <dgm:cxn modelId="{CB377FAC-8E9C-413E-BF5D-C822DBD4BB5A}" type="presOf" srcId="{695B3F36-7719-47DC-9EA9-F3EEE74E08E5}" destId="{11A4E050-249D-4541-96C6-B50DE0F1625C}" srcOrd="0" destOrd="0" presId="urn:microsoft.com/office/officeart/2005/8/layout/chevron1"/>
    <dgm:cxn modelId="{253FC271-2C4C-4F0F-8D55-45B512236F88}" type="presOf" srcId="{7038DE84-1B59-4BBE-B6DD-CC598EAE0B99}" destId="{DE0317C9-9D89-4CA1-95C3-7CC4B0213F13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DCF276C5-2214-4680-802C-097E9C390DD2}" type="presOf" srcId="{FA423100-B320-4482-8258-A81DA67444E1}" destId="{5B4F45DA-7C3D-475C-A608-2DE82962E278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D08D5FEB-EE4A-4B4C-91FE-47A908E1C846}" type="presParOf" srcId="{08E7A901-5292-47BC-A050-1EDD8E8C1AF6}" destId="{DE0317C9-9D89-4CA1-95C3-7CC4B0213F13}" srcOrd="0" destOrd="0" presId="urn:microsoft.com/office/officeart/2005/8/layout/chevron1"/>
    <dgm:cxn modelId="{25EC14A7-313E-4F45-A5B8-864CBB760900}" type="presParOf" srcId="{08E7A901-5292-47BC-A050-1EDD8E8C1AF6}" destId="{D80C393D-EA77-48B6-9AF9-ADFD706369E6}" srcOrd="1" destOrd="0" presId="urn:microsoft.com/office/officeart/2005/8/layout/chevron1"/>
    <dgm:cxn modelId="{786214E3-1447-43C4-978F-F3028D608BC7}" type="presParOf" srcId="{08E7A901-5292-47BC-A050-1EDD8E8C1AF6}" destId="{5B4F45DA-7C3D-475C-A608-2DE82962E278}" srcOrd="2" destOrd="0" presId="urn:microsoft.com/office/officeart/2005/8/layout/chevron1"/>
    <dgm:cxn modelId="{9E37B85E-4292-49C8-B397-977E60E22F12}" type="presParOf" srcId="{08E7A901-5292-47BC-A050-1EDD8E8C1AF6}" destId="{6B99DBBA-F457-443C-A6BF-9E2043447AE4}" srcOrd="3" destOrd="0" presId="urn:microsoft.com/office/officeart/2005/8/layout/chevron1"/>
    <dgm:cxn modelId="{C2ABC55B-A286-4F66-89F5-4696247FE07C}" type="presParOf" srcId="{08E7A901-5292-47BC-A050-1EDD8E8C1AF6}" destId="{11A4E050-249D-4541-96C6-B50DE0F1625C}" srcOrd="4" destOrd="0" presId="urn:microsoft.com/office/officeart/2005/8/layout/chevron1"/>
    <dgm:cxn modelId="{31C6A7E2-D5B1-4B39-8C23-D52CDB1E82AE}" type="presParOf" srcId="{08E7A901-5292-47BC-A050-1EDD8E8C1AF6}" destId="{E820AC79-84CF-4E3A-ABD4-E3232FA31167}" srcOrd="5" destOrd="0" presId="urn:microsoft.com/office/officeart/2005/8/layout/chevron1"/>
    <dgm:cxn modelId="{6875D88E-69DB-493C-89C8-2BDE7305DCD3}" type="presParOf" srcId="{08E7A901-5292-47BC-A050-1EDD8E8C1AF6}" destId="{89C4F8BC-4288-4D73-91ED-C4289619B46B}" srcOrd="6" destOrd="0" presId="urn:microsoft.com/office/officeart/2005/8/layout/chevron1"/>
    <dgm:cxn modelId="{7DE0B5D7-1C7A-40AD-BA38-B466A506A46B}" type="presParOf" srcId="{08E7A901-5292-47BC-A050-1EDD8E8C1AF6}" destId="{4A6886CC-8DB1-45E3-9AF6-8B90E6426CFE}" srcOrd="7" destOrd="0" presId="urn:microsoft.com/office/officeart/2005/8/layout/chevron1"/>
    <dgm:cxn modelId="{D111BC94-619B-4EC8-A37A-A287C000CCFB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9D8666C7-0A9E-4160-8F7A-0E9A07ADAE1F}" type="presOf" srcId="{83888738-535D-4E58-8F23-0AE5F07927A1}" destId="{89C4F8BC-4288-4D73-91ED-C4289619B46B}" srcOrd="0" destOrd="0" presId="urn:microsoft.com/office/officeart/2005/8/layout/chevron1"/>
    <dgm:cxn modelId="{161377AD-FF0D-468C-9D0C-4AB478BD563F}" type="presOf" srcId="{74D2FCEA-7966-4E4E-9320-6B21EAFE883A}" destId="{F23943AC-79A3-43C1-A802-677FB8C29709}" srcOrd="0" destOrd="0" presId="urn:microsoft.com/office/officeart/2005/8/layout/chevron1"/>
    <dgm:cxn modelId="{8D0CC20F-13C9-443E-B732-C2DB02A2A9F9}" type="presOf" srcId="{695B3F36-7719-47DC-9EA9-F3EEE74E08E5}" destId="{11A4E050-249D-4541-96C6-B50DE0F1625C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FA1CA074-E95E-4172-85DC-E00823B42101}" type="presOf" srcId="{7038DE84-1B59-4BBE-B6DD-CC598EAE0B99}" destId="{DE0317C9-9D89-4CA1-95C3-7CC4B0213F13}" srcOrd="0" destOrd="0" presId="urn:microsoft.com/office/officeart/2005/8/layout/chevron1"/>
    <dgm:cxn modelId="{68D3998E-C156-4CD9-B7DD-5FF15372D2C6}" type="presOf" srcId="{01F59BD3-FDE0-4966-A044-D5F88FD1BF97}" destId="{08E7A901-5292-47BC-A050-1EDD8E8C1AF6}" srcOrd="0" destOrd="0" presId="urn:microsoft.com/office/officeart/2005/8/layout/chevron1"/>
    <dgm:cxn modelId="{7655AFF8-3C80-4080-A12D-6B2EFCA33805}" type="presOf" srcId="{FA423100-B320-4482-8258-A81DA67444E1}" destId="{5B4F45DA-7C3D-475C-A608-2DE82962E278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F34EC936-AAE4-4151-B176-732B0FDD8190}" type="presParOf" srcId="{08E7A901-5292-47BC-A050-1EDD8E8C1AF6}" destId="{DE0317C9-9D89-4CA1-95C3-7CC4B0213F13}" srcOrd="0" destOrd="0" presId="urn:microsoft.com/office/officeart/2005/8/layout/chevron1"/>
    <dgm:cxn modelId="{FD9C6C3B-742B-4FA7-A12D-647179B1523B}" type="presParOf" srcId="{08E7A901-5292-47BC-A050-1EDD8E8C1AF6}" destId="{D80C393D-EA77-48B6-9AF9-ADFD706369E6}" srcOrd="1" destOrd="0" presId="urn:microsoft.com/office/officeart/2005/8/layout/chevron1"/>
    <dgm:cxn modelId="{F5A83E43-8635-450F-A278-E9133ACF5585}" type="presParOf" srcId="{08E7A901-5292-47BC-A050-1EDD8E8C1AF6}" destId="{5B4F45DA-7C3D-475C-A608-2DE82962E278}" srcOrd="2" destOrd="0" presId="urn:microsoft.com/office/officeart/2005/8/layout/chevron1"/>
    <dgm:cxn modelId="{38C0107D-8709-4F03-8678-5F0669A0BF3F}" type="presParOf" srcId="{08E7A901-5292-47BC-A050-1EDD8E8C1AF6}" destId="{6B99DBBA-F457-443C-A6BF-9E2043447AE4}" srcOrd="3" destOrd="0" presId="urn:microsoft.com/office/officeart/2005/8/layout/chevron1"/>
    <dgm:cxn modelId="{FE5CABF4-873C-4EAC-8710-285D3E8DABD6}" type="presParOf" srcId="{08E7A901-5292-47BC-A050-1EDD8E8C1AF6}" destId="{11A4E050-249D-4541-96C6-B50DE0F1625C}" srcOrd="4" destOrd="0" presId="urn:microsoft.com/office/officeart/2005/8/layout/chevron1"/>
    <dgm:cxn modelId="{F691293D-9FDB-4F6D-B21E-E6D43491CBF2}" type="presParOf" srcId="{08E7A901-5292-47BC-A050-1EDD8E8C1AF6}" destId="{E820AC79-84CF-4E3A-ABD4-E3232FA31167}" srcOrd="5" destOrd="0" presId="urn:microsoft.com/office/officeart/2005/8/layout/chevron1"/>
    <dgm:cxn modelId="{AB1EAD1C-B72C-482A-A815-387828C528C9}" type="presParOf" srcId="{08E7A901-5292-47BC-A050-1EDD8E8C1AF6}" destId="{89C4F8BC-4288-4D73-91ED-C4289619B46B}" srcOrd="6" destOrd="0" presId="urn:microsoft.com/office/officeart/2005/8/layout/chevron1"/>
    <dgm:cxn modelId="{668F8F24-F3F8-46CC-B896-ACFB6ED1DB43}" type="presParOf" srcId="{08E7A901-5292-47BC-A050-1EDD8E8C1AF6}" destId="{4A6886CC-8DB1-45E3-9AF6-8B90E6426CFE}" srcOrd="7" destOrd="0" presId="urn:microsoft.com/office/officeart/2005/8/layout/chevron1"/>
    <dgm:cxn modelId="{C859777E-A47C-41C7-B421-FFF6E2946CD5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46CDBBCB-CA63-4807-95EA-D137A7DBF40E}" type="presOf" srcId="{FA423100-B320-4482-8258-A81DA67444E1}" destId="{5B4F45DA-7C3D-475C-A608-2DE82962E278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5E1420E7-2E12-4C3B-B753-04229AED3C66}" type="presOf" srcId="{74D2FCEA-7966-4E4E-9320-6B21EAFE883A}" destId="{F23943AC-79A3-43C1-A802-677FB8C29709}" srcOrd="0" destOrd="0" presId="urn:microsoft.com/office/officeart/2005/8/layout/chevron1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92B93B08-25B9-4CAD-92E4-7D5DF14DDB2E}" type="presOf" srcId="{83888738-535D-4E58-8F23-0AE5F07927A1}" destId="{89C4F8BC-4288-4D73-91ED-C4289619B46B}" srcOrd="0" destOrd="0" presId="urn:microsoft.com/office/officeart/2005/8/layout/chevron1"/>
    <dgm:cxn modelId="{BB3DE7E6-A193-4C72-B0AC-C9DD244495AA}" type="presOf" srcId="{01F59BD3-FDE0-4966-A044-D5F88FD1BF97}" destId="{08E7A901-5292-47BC-A050-1EDD8E8C1AF6}" srcOrd="0" destOrd="0" presId="urn:microsoft.com/office/officeart/2005/8/layout/chevron1"/>
    <dgm:cxn modelId="{38F93159-4402-45F2-B45A-A10676E1999F}" type="presOf" srcId="{7038DE84-1B59-4BBE-B6DD-CC598EAE0B99}" destId="{DE0317C9-9D89-4CA1-95C3-7CC4B0213F13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451FC557-B51A-407B-8835-6639EC9587AA}" type="presOf" srcId="{695B3F36-7719-47DC-9EA9-F3EEE74E08E5}" destId="{11A4E050-249D-4541-96C6-B50DE0F1625C}" srcOrd="0" destOrd="0" presId="urn:microsoft.com/office/officeart/2005/8/layout/chevron1"/>
    <dgm:cxn modelId="{4870782C-C82D-4541-BFF8-81DCD1B0FEEC}" type="presParOf" srcId="{08E7A901-5292-47BC-A050-1EDD8E8C1AF6}" destId="{DE0317C9-9D89-4CA1-95C3-7CC4B0213F13}" srcOrd="0" destOrd="0" presId="urn:microsoft.com/office/officeart/2005/8/layout/chevron1"/>
    <dgm:cxn modelId="{1A06A49D-401E-490B-BAD2-390BCC4A23DB}" type="presParOf" srcId="{08E7A901-5292-47BC-A050-1EDD8E8C1AF6}" destId="{D80C393D-EA77-48B6-9AF9-ADFD706369E6}" srcOrd="1" destOrd="0" presId="urn:microsoft.com/office/officeart/2005/8/layout/chevron1"/>
    <dgm:cxn modelId="{872E64C6-0914-44E5-9272-E04909BAAB78}" type="presParOf" srcId="{08E7A901-5292-47BC-A050-1EDD8E8C1AF6}" destId="{5B4F45DA-7C3D-475C-A608-2DE82962E278}" srcOrd="2" destOrd="0" presId="urn:microsoft.com/office/officeart/2005/8/layout/chevron1"/>
    <dgm:cxn modelId="{F44DF43C-D775-43CD-9008-BB5581211AC8}" type="presParOf" srcId="{08E7A901-5292-47BC-A050-1EDD8E8C1AF6}" destId="{6B99DBBA-F457-443C-A6BF-9E2043447AE4}" srcOrd="3" destOrd="0" presId="urn:microsoft.com/office/officeart/2005/8/layout/chevron1"/>
    <dgm:cxn modelId="{767500EB-3020-4381-BBE9-D9A457AAB59A}" type="presParOf" srcId="{08E7A901-5292-47BC-A050-1EDD8E8C1AF6}" destId="{11A4E050-249D-4541-96C6-B50DE0F1625C}" srcOrd="4" destOrd="0" presId="urn:microsoft.com/office/officeart/2005/8/layout/chevron1"/>
    <dgm:cxn modelId="{6BC1F775-38F8-4225-9DA1-43E0A58D2F51}" type="presParOf" srcId="{08E7A901-5292-47BC-A050-1EDD8E8C1AF6}" destId="{E820AC79-84CF-4E3A-ABD4-E3232FA31167}" srcOrd="5" destOrd="0" presId="urn:microsoft.com/office/officeart/2005/8/layout/chevron1"/>
    <dgm:cxn modelId="{A1B1265C-527E-4433-9477-17545135EFF3}" type="presParOf" srcId="{08E7A901-5292-47BC-A050-1EDD8E8C1AF6}" destId="{89C4F8BC-4288-4D73-91ED-C4289619B46B}" srcOrd="6" destOrd="0" presId="urn:microsoft.com/office/officeart/2005/8/layout/chevron1"/>
    <dgm:cxn modelId="{E0E6E417-57C0-474F-90A6-A8039164C587}" type="presParOf" srcId="{08E7A901-5292-47BC-A050-1EDD8E8C1AF6}" destId="{4A6886CC-8DB1-45E3-9AF6-8B90E6426CFE}" srcOrd="7" destOrd="0" presId="urn:microsoft.com/office/officeart/2005/8/layout/chevron1"/>
    <dgm:cxn modelId="{E5CE2333-F488-4B7E-8718-4774F84E1631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93474C3E-C035-4E9A-8767-5DDE41592204}" type="presOf" srcId="{695B3F36-7719-47DC-9EA9-F3EEE74E08E5}" destId="{11A4E050-249D-4541-96C6-B50DE0F1625C}" srcOrd="0" destOrd="0" presId="urn:microsoft.com/office/officeart/2005/8/layout/chevron1"/>
    <dgm:cxn modelId="{C9117BF6-4D67-4828-B0B1-768A9D6AB0FC}" type="presOf" srcId="{83888738-535D-4E58-8F23-0AE5F07927A1}" destId="{89C4F8BC-4288-4D73-91ED-C4289619B46B}" srcOrd="0" destOrd="0" presId="urn:microsoft.com/office/officeart/2005/8/layout/chevron1"/>
    <dgm:cxn modelId="{1D59344B-C62F-4A60-B898-606FDECD367E}" type="presOf" srcId="{FA423100-B320-4482-8258-A81DA67444E1}" destId="{5B4F45DA-7C3D-475C-A608-2DE82962E278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F587AFD0-7531-4602-B2C8-7B3F5D7F9262}" type="presOf" srcId="{01F59BD3-FDE0-4966-A044-D5F88FD1BF97}" destId="{08E7A901-5292-47BC-A050-1EDD8E8C1AF6}" srcOrd="0" destOrd="0" presId="urn:microsoft.com/office/officeart/2005/8/layout/chevron1"/>
    <dgm:cxn modelId="{33507EF2-7741-4169-845A-9101293C4654}" type="presOf" srcId="{74D2FCEA-7966-4E4E-9320-6B21EAFE883A}" destId="{F23943AC-79A3-43C1-A802-677FB8C29709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9D3111E4-D8B1-483D-917F-C9723171DA40}" type="presOf" srcId="{7038DE84-1B59-4BBE-B6DD-CC598EAE0B99}" destId="{DE0317C9-9D89-4CA1-95C3-7CC4B0213F13}" srcOrd="0" destOrd="0" presId="urn:microsoft.com/office/officeart/2005/8/layout/chevron1"/>
    <dgm:cxn modelId="{841A3246-1F31-45E9-B276-A0EA914A1F6C}" type="presParOf" srcId="{08E7A901-5292-47BC-A050-1EDD8E8C1AF6}" destId="{DE0317C9-9D89-4CA1-95C3-7CC4B0213F13}" srcOrd="0" destOrd="0" presId="urn:microsoft.com/office/officeart/2005/8/layout/chevron1"/>
    <dgm:cxn modelId="{AABF619B-7476-43AF-B83E-7836CA4C39EE}" type="presParOf" srcId="{08E7A901-5292-47BC-A050-1EDD8E8C1AF6}" destId="{D80C393D-EA77-48B6-9AF9-ADFD706369E6}" srcOrd="1" destOrd="0" presId="urn:microsoft.com/office/officeart/2005/8/layout/chevron1"/>
    <dgm:cxn modelId="{512FCF0C-C6A5-4291-BB5C-892D99431106}" type="presParOf" srcId="{08E7A901-5292-47BC-A050-1EDD8E8C1AF6}" destId="{5B4F45DA-7C3D-475C-A608-2DE82962E278}" srcOrd="2" destOrd="0" presId="urn:microsoft.com/office/officeart/2005/8/layout/chevron1"/>
    <dgm:cxn modelId="{60176CF4-6D47-4C05-AA4C-C7F0DF509DBA}" type="presParOf" srcId="{08E7A901-5292-47BC-A050-1EDD8E8C1AF6}" destId="{6B99DBBA-F457-443C-A6BF-9E2043447AE4}" srcOrd="3" destOrd="0" presId="urn:microsoft.com/office/officeart/2005/8/layout/chevron1"/>
    <dgm:cxn modelId="{63D927EC-EC7D-4A12-A052-FBE44BAC9648}" type="presParOf" srcId="{08E7A901-5292-47BC-A050-1EDD8E8C1AF6}" destId="{11A4E050-249D-4541-96C6-B50DE0F1625C}" srcOrd="4" destOrd="0" presId="urn:microsoft.com/office/officeart/2005/8/layout/chevron1"/>
    <dgm:cxn modelId="{D6BCB3FC-66EA-487F-A930-56D308A5C70C}" type="presParOf" srcId="{08E7A901-5292-47BC-A050-1EDD8E8C1AF6}" destId="{E820AC79-84CF-4E3A-ABD4-E3232FA31167}" srcOrd="5" destOrd="0" presId="urn:microsoft.com/office/officeart/2005/8/layout/chevron1"/>
    <dgm:cxn modelId="{6606354A-BB4A-4F0B-B919-7AB5E51B66D9}" type="presParOf" srcId="{08E7A901-5292-47BC-A050-1EDD8E8C1AF6}" destId="{89C4F8BC-4288-4D73-91ED-C4289619B46B}" srcOrd="6" destOrd="0" presId="urn:microsoft.com/office/officeart/2005/8/layout/chevron1"/>
    <dgm:cxn modelId="{1606E9D9-9933-4BDE-834C-7B1BE9A5FF1D}" type="presParOf" srcId="{08E7A901-5292-47BC-A050-1EDD8E8C1AF6}" destId="{4A6886CC-8DB1-45E3-9AF6-8B90E6426CFE}" srcOrd="7" destOrd="0" presId="urn:microsoft.com/office/officeart/2005/8/layout/chevron1"/>
    <dgm:cxn modelId="{B43E37DE-5C3F-40E1-BD6C-AAA7413559AF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4"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>
        <a:solidFill>
          <a:schemeClr val="accent6">
            <a:lumMod val="75000"/>
            <a:alpha val="60000"/>
          </a:schemeClr>
        </a:solidFill>
      </dgm:spPr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C9AD350D-2F96-4319-8B4A-9082C2E3AF7E}" type="presOf" srcId="{695B3F36-7719-47DC-9EA9-F3EEE74E08E5}" destId="{11A4E050-249D-4541-96C6-B50DE0F1625C}" srcOrd="0" destOrd="0" presId="urn:microsoft.com/office/officeart/2005/8/layout/chevron1"/>
    <dgm:cxn modelId="{FF98D347-F41F-4B7E-B4B3-180D434B6C07}" type="presOf" srcId="{FA423100-B320-4482-8258-A81DA67444E1}" destId="{5B4F45DA-7C3D-475C-A608-2DE82962E278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D01EFD96-C895-42B7-9ACE-DC5BAB26EAF4}" type="presOf" srcId="{74D2FCEA-7966-4E4E-9320-6B21EAFE883A}" destId="{F23943AC-79A3-43C1-A802-677FB8C29709}" srcOrd="0" destOrd="0" presId="urn:microsoft.com/office/officeart/2005/8/layout/chevron1"/>
    <dgm:cxn modelId="{9CEABCFC-F350-4AF7-B976-BA7059FEAD24}" type="presOf" srcId="{01F59BD3-FDE0-4966-A044-D5F88FD1BF97}" destId="{08E7A901-5292-47BC-A050-1EDD8E8C1AF6}" srcOrd="0" destOrd="0" presId="urn:microsoft.com/office/officeart/2005/8/layout/chevron1"/>
    <dgm:cxn modelId="{65D7C651-406C-4326-AAEE-F2C5FEC314E3}" type="presOf" srcId="{83888738-535D-4E58-8F23-0AE5F07927A1}" destId="{89C4F8BC-4288-4D73-91ED-C4289619B46B}" srcOrd="0" destOrd="0" presId="urn:microsoft.com/office/officeart/2005/8/layout/chevron1"/>
    <dgm:cxn modelId="{BD936A0E-EF35-4DE8-B6CD-2F629F3CFD9B}" type="presOf" srcId="{7038DE84-1B59-4BBE-B6DD-CC598EAE0B99}" destId="{DE0317C9-9D89-4CA1-95C3-7CC4B0213F13}" srcOrd="0" destOrd="0" presId="urn:microsoft.com/office/officeart/2005/8/layout/chevron1"/>
    <dgm:cxn modelId="{5CBD6AEF-BBBB-475E-A3EA-26126AB227AF}" type="presParOf" srcId="{08E7A901-5292-47BC-A050-1EDD8E8C1AF6}" destId="{DE0317C9-9D89-4CA1-95C3-7CC4B0213F13}" srcOrd="0" destOrd="0" presId="urn:microsoft.com/office/officeart/2005/8/layout/chevron1"/>
    <dgm:cxn modelId="{696C26BC-B08E-4725-912D-9BF298A00B53}" type="presParOf" srcId="{08E7A901-5292-47BC-A050-1EDD8E8C1AF6}" destId="{D80C393D-EA77-48B6-9AF9-ADFD706369E6}" srcOrd="1" destOrd="0" presId="urn:microsoft.com/office/officeart/2005/8/layout/chevron1"/>
    <dgm:cxn modelId="{FD27D301-2F5B-41E7-A7A6-FD2479AE693F}" type="presParOf" srcId="{08E7A901-5292-47BC-A050-1EDD8E8C1AF6}" destId="{5B4F45DA-7C3D-475C-A608-2DE82962E278}" srcOrd="2" destOrd="0" presId="urn:microsoft.com/office/officeart/2005/8/layout/chevron1"/>
    <dgm:cxn modelId="{417B7D15-7A57-48E8-92AB-DC97C982246C}" type="presParOf" srcId="{08E7A901-5292-47BC-A050-1EDD8E8C1AF6}" destId="{6B99DBBA-F457-443C-A6BF-9E2043447AE4}" srcOrd="3" destOrd="0" presId="urn:microsoft.com/office/officeart/2005/8/layout/chevron1"/>
    <dgm:cxn modelId="{E88A27B5-04C6-4632-8FF4-C55BEE3C11C2}" type="presParOf" srcId="{08E7A901-5292-47BC-A050-1EDD8E8C1AF6}" destId="{11A4E050-249D-4541-96C6-B50DE0F1625C}" srcOrd="4" destOrd="0" presId="urn:microsoft.com/office/officeart/2005/8/layout/chevron1"/>
    <dgm:cxn modelId="{50E4676E-A510-496C-B4DB-1486E0A607E8}" type="presParOf" srcId="{08E7A901-5292-47BC-A050-1EDD8E8C1AF6}" destId="{E820AC79-84CF-4E3A-ABD4-E3232FA31167}" srcOrd="5" destOrd="0" presId="urn:microsoft.com/office/officeart/2005/8/layout/chevron1"/>
    <dgm:cxn modelId="{6F7BA4F5-83C4-4294-B067-CC3F0804BE0C}" type="presParOf" srcId="{08E7A901-5292-47BC-A050-1EDD8E8C1AF6}" destId="{89C4F8BC-4288-4D73-91ED-C4289619B46B}" srcOrd="6" destOrd="0" presId="urn:microsoft.com/office/officeart/2005/8/layout/chevron1"/>
    <dgm:cxn modelId="{931402BD-F20D-4CA3-BE89-498489BFD0FD}" type="presParOf" srcId="{08E7A901-5292-47BC-A050-1EDD8E8C1AF6}" destId="{4A6886CC-8DB1-45E3-9AF6-8B90E6426CFE}" srcOrd="7" destOrd="0" presId="urn:microsoft.com/office/officeart/2005/8/layout/chevron1"/>
    <dgm:cxn modelId="{8FB667D9-6844-4ECC-BAD8-E65EBBCC08F5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4"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>
        <a:solidFill>
          <a:schemeClr val="accent6">
            <a:lumMod val="75000"/>
            <a:alpha val="60000"/>
          </a:schemeClr>
        </a:solidFill>
      </dgm:spPr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6DFD05AE-4317-4BAE-B996-045B0FAE1400}" type="presOf" srcId="{74D2FCEA-7966-4E4E-9320-6B21EAFE883A}" destId="{F23943AC-79A3-43C1-A802-677FB8C29709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0E83BFEE-2443-42A0-ABD1-9D6BCAE258FB}" type="presOf" srcId="{01F59BD3-FDE0-4966-A044-D5F88FD1BF97}" destId="{08E7A901-5292-47BC-A050-1EDD8E8C1AF6}" srcOrd="0" destOrd="0" presId="urn:microsoft.com/office/officeart/2005/8/layout/chevron1"/>
    <dgm:cxn modelId="{96F3594A-94C1-45AA-8C68-070AB8A0A1EF}" type="presOf" srcId="{83888738-535D-4E58-8F23-0AE5F07927A1}" destId="{89C4F8BC-4288-4D73-91ED-C4289619B46B}" srcOrd="0" destOrd="0" presId="urn:microsoft.com/office/officeart/2005/8/layout/chevron1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822E2B8D-B975-41C5-A3B2-1A7F5EBB8EB4}" type="presOf" srcId="{FA423100-B320-4482-8258-A81DA67444E1}" destId="{5B4F45DA-7C3D-475C-A608-2DE82962E278}" srcOrd="0" destOrd="0" presId="urn:microsoft.com/office/officeart/2005/8/layout/chevron1"/>
    <dgm:cxn modelId="{DF48DC15-590C-46D1-BB91-A088E21C9775}" type="presOf" srcId="{695B3F36-7719-47DC-9EA9-F3EEE74E08E5}" destId="{11A4E050-249D-4541-96C6-B50DE0F1625C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6FE587E9-E6F9-4F28-BB67-4951D7CB24D4}" type="presOf" srcId="{7038DE84-1B59-4BBE-B6DD-CC598EAE0B99}" destId="{DE0317C9-9D89-4CA1-95C3-7CC4B0213F13}" srcOrd="0" destOrd="0" presId="urn:microsoft.com/office/officeart/2005/8/layout/chevron1"/>
    <dgm:cxn modelId="{FDC933F9-7E56-471A-B593-6435195B3F87}" type="presParOf" srcId="{08E7A901-5292-47BC-A050-1EDD8E8C1AF6}" destId="{DE0317C9-9D89-4CA1-95C3-7CC4B0213F13}" srcOrd="0" destOrd="0" presId="urn:microsoft.com/office/officeart/2005/8/layout/chevron1"/>
    <dgm:cxn modelId="{4829409E-619A-48CA-8E28-60DABB704C24}" type="presParOf" srcId="{08E7A901-5292-47BC-A050-1EDD8E8C1AF6}" destId="{D80C393D-EA77-48B6-9AF9-ADFD706369E6}" srcOrd="1" destOrd="0" presId="urn:microsoft.com/office/officeart/2005/8/layout/chevron1"/>
    <dgm:cxn modelId="{DE621122-0DE6-43E9-9612-3C978490DB03}" type="presParOf" srcId="{08E7A901-5292-47BC-A050-1EDD8E8C1AF6}" destId="{5B4F45DA-7C3D-475C-A608-2DE82962E278}" srcOrd="2" destOrd="0" presId="urn:microsoft.com/office/officeart/2005/8/layout/chevron1"/>
    <dgm:cxn modelId="{3D5497B5-4E46-4107-A057-C416434BCF84}" type="presParOf" srcId="{08E7A901-5292-47BC-A050-1EDD8E8C1AF6}" destId="{6B99DBBA-F457-443C-A6BF-9E2043447AE4}" srcOrd="3" destOrd="0" presId="urn:microsoft.com/office/officeart/2005/8/layout/chevron1"/>
    <dgm:cxn modelId="{37A2429B-76F3-430C-808A-7F23698F8A5E}" type="presParOf" srcId="{08E7A901-5292-47BC-A050-1EDD8E8C1AF6}" destId="{11A4E050-249D-4541-96C6-B50DE0F1625C}" srcOrd="4" destOrd="0" presId="urn:microsoft.com/office/officeart/2005/8/layout/chevron1"/>
    <dgm:cxn modelId="{113389A2-60B6-4DA2-A175-AD3EE034B832}" type="presParOf" srcId="{08E7A901-5292-47BC-A050-1EDD8E8C1AF6}" destId="{E820AC79-84CF-4E3A-ABD4-E3232FA31167}" srcOrd="5" destOrd="0" presId="urn:microsoft.com/office/officeart/2005/8/layout/chevron1"/>
    <dgm:cxn modelId="{99106086-6B98-4749-9799-C24C35C89278}" type="presParOf" srcId="{08E7A901-5292-47BC-A050-1EDD8E8C1AF6}" destId="{89C4F8BC-4288-4D73-91ED-C4289619B46B}" srcOrd="6" destOrd="0" presId="urn:microsoft.com/office/officeart/2005/8/layout/chevron1"/>
    <dgm:cxn modelId="{1F7643D5-59EC-47EA-B4EC-BF2F4BA99B4A}" type="presParOf" srcId="{08E7A901-5292-47BC-A050-1EDD8E8C1AF6}" destId="{4A6886CC-8DB1-45E3-9AF6-8B90E6426CFE}" srcOrd="7" destOrd="0" presId="urn:microsoft.com/office/officeart/2005/8/layout/chevron1"/>
    <dgm:cxn modelId="{25D45FDA-C8E1-4EF6-B6CE-2BDC0794A3AA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4"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>
        <a:solidFill>
          <a:schemeClr val="accent6">
            <a:lumMod val="75000"/>
            <a:alpha val="60000"/>
          </a:schemeClr>
        </a:solidFill>
      </dgm:spPr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CBF79DB4-5EE1-4289-9CAB-9848E273E663}" type="presOf" srcId="{695B3F36-7719-47DC-9EA9-F3EEE74E08E5}" destId="{11A4E050-249D-4541-96C6-B50DE0F1625C}" srcOrd="0" destOrd="0" presId="urn:microsoft.com/office/officeart/2005/8/layout/chevron1"/>
    <dgm:cxn modelId="{E2739060-293E-4F75-8192-400577A6072C}" type="presOf" srcId="{7038DE84-1B59-4BBE-B6DD-CC598EAE0B99}" destId="{DE0317C9-9D89-4CA1-95C3-7CC4B0213F13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E61D4E2D-91BA-41F6-8DCD-484FFD759D37}" type="presOf" srcId="{74D2FCEA-7966-4E4E-9320-6B21EAFE883A}" destId="{F23943AC-79A3-43C1-A802-677FB8C29709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1F49E710-8DF4-41E1-8510-2E5DEBC33B8D}" type="presOf" srcId="{83888738-535D-4E58-8F23-0AE5F07927A1}" destId="{89C4F8BC-4288-4D73-91ED-C4289619B46B}" srcOrd="0" destOrd="0" presId="urn:microsoft.com/office/officeart/2005/8/layout/chevron1"/>
    <dgm:cxn modelId="{C02E65D0-F597-4AE9-B998-1953B923DC3C}" type="presOf" srcId="{01F59BD3-FDE0-4966-A044-D5F88FD1BF97}" destId="{08E7A901-5292-47BC-A050-1EDD8E8C1AF6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608CAB72-7AC3-480E-91C7-B8B4AD8AA21F}" type="presOf" srcId="{FA423100-B320-4482-8258-A81DA67444E1}" destId="{5B4F45DA-7C3D-475C-A608-2DE82962E278}" srcOrd="0" destOrd="0" presId="urn:microsoft.com/office/officeart/2005/8/layout/chevron1"/>
    <dgm:cxn modelId="{F50B50ED-BAC7-4619-BE47-3FD9B6E81346}" type="presParOf" srcId="{08E7A901-5292-47BC-A050-1EDD8E8C1AF6}" destId="{DE0317C9-9D89-4CA1-95C3-7CC4B0213F13}" srcOrd="0" destOrd="0" presId="urn:microsoft.com/office/officeart/2005/8/layout/chevron1"/>
    <dgm:cxn modelId="{B644BAE1-9AEC-4004-9A7D-3B85A217BDD4}" type="presParOf" srcId="{08E7A901-5292-47BC-A050-1EDD8E8C1AF6}" destId="{D80C393D-EA77-48B6-9AF9-ADFD706369E6}" srcOrd="1" destOrd="0" presId="urn:microsoft.com/office/officeart/2005/8/layout/chevron1"/>
    <dgm:cxn modelId="{6AE4A3BF-3C9A-473B-8DF9-278547288576}" type="presParOf" srcId="{08E7A901-5292-47BC-A050-1EDD8E8C1AF6}" destId="{5B4F45DA-7C3D-475C-A608-2DE82962E278}" srcOrd="2" destOrd="0" presId="urn:microsoft.com/office/officeart/2005/8/layout/chevron1"/>
    <dgm:cxn modelId="{685CCAB0-DE93-4683-B20B-CA79402AABF3}" type="presParOf" srcId="{08E7A901-5292-47BC-A050-1EDD8E8C1AF6}" destId="{6B99DBBA-F457-443C-A6BF-9E2043447AE4}" srcOrd="3" destOrd="0" presId="urn:microsoft.com/office/officeart/2005/8/layout/chevron1"/>
    <dgm:cxn modelId="{E9926481-C5AA-43BC-A57C-4DA34AE123CA}" type="presParOf" srcId="{08E7A901-5292-47BC-A050-1EDD8E8C1AF6}" destId="{11A4E050-249D-4541-96C6-B50DE0F1625C}" srcOrd="4" destOrd="0" presId="urn:microsoft.com/office/officeart/2005/8/layout/chevron1"/>
    <dgm:cxn modelId="{57A00818-BC15-446A-AD0F-78690B6E06A0}" type="presParOf" srcId="{08E7A901-5292-47BC-A050-1EDD8E8C1AF6}" destId="{E820AC79-84CF-4E3A-ABD4-E3232FA31167}" srcOrd="5" destOrd="0" presId="urn:microsoft.com/office/officeart/2005/8/layout/chevron1"/>
    <dgm:cxn modelId="{5928A498-4E93-4C74-8BBA-9BF6246BC870}" type="presParOf" srcId="{08E7A901-5292-47BC-A050-1EDD8E8C1AF6}" destId="{89C4F8BC-4288-4D73-91ED-C4289619B46B}" srcOrd="6" destOrd="0" presId="urn:microsoft.com/office/officeart/2005/8/layout/chevron1"/>
    <dgm:cxn modelId="{81D28D53-A366-423D-87C5-82FBE7A07EA7}" type="presParOf" srcId="{08E7A901-5292-47BC-A050-1EDD8E8C1AF6}" destId="{4A6886CC-8DB1-45E3-9AF6-8B90E6426CFE}" srcOrd="7" destOrd="0" presId="urn:microsoft.com/office/officeart/2005/8/layout/chevron1"/>
    <dgm:cxn modelId="{62FFC5A4-382D-43F6-BA32-99B5902FF694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4"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>
        <a:solidFill>
          <a:schemeClr val="accent4">
            <a:alpha val="60000"/>
          </a:schemeClr>
        </a:solidFill>
      </dgm:spPr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B482EB43-E1A0-4CEE-8A94-73E43A86A3A7}" type="presOf" srcId="{FA423100-B320-4482-8258-A81DA67444E1}" destId="{5B4F45DA-7C3D-475C-A608-2DE82962E278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6A9A0F42-CB0E-489C-B398-B1EED2A59FDA}" type="presOf" srcId="{695B3F36-7719-47DC-9EA9-F3EEE74E08E5}" destId="{11A4E050-249D-4541-96C6-B50DE0F1625C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7459C43-C5A8-43F7-BC6D-E95CD2311A22}" type="presOf" srcId="{01F59BD3-FDE0-4966-A044-D5F88FD1BF97}" destId="{08E7A901-5292-47BC-A050-1EDD8E8C1AF6}" srcOrd="0" destOrd="0" presId="urn:microsoft.com/office/officeart/2005/8/layout/chevron1"/>
    <dgm:cxn modelId="{EDA447A6-13CA-4820-8B8A-01E685ADB938}" type="presOf" srcId="{7038DE84-1B59-4BBE-B6DD-CC598EAE0B99}" destId="{DE0317C9-9D89-4CA1-95C3-7CC4B0213F13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9637ED1C-34D3-467E-9047-FB5C4725E28E}" type="presOf" srcId="{74D2FCEA-7966-4E4E-9320-6B21EAFE883A}" destId="{F23943AC-79A3-43C1-A802-677FB8C29709}" srcOrd="0" destOrd="0" presId="urn:microsoft.com/office/officeart/2005/8/layout/chevron1"/>
    <dgm:cxn modelId="{EEB93AC9-F42D-4272-AE86-1557419732E9}" type="presOf" srcId="{83888738-535D-4E58-8F23-0AE5F07927A1}" destId="{89C4F8BC-4288-4D73-91ED-C4289619B46B}" srcOrd="0" destOrd="0" presId="urn:microsoft.com/office/officeart/2005/8/layout/chevron1"/>
    <dgm:cxn modelId="{7327F32A-CBFD-46EF-A492-D6DDA76004F3}" type="presParOf" srcId="{08E7A901-5292-47BC-A050-1EDD8E8C1AF6}" destId="{DE0317C9-9D89-4CA1-95C3-7CC4B0213F13}" srcOrd="0" destOrd="0" presId="urn:microsoft.com/office/officeart/2005/8/layout/chevron1"/>
    <dgm:cxn modelId="{92FA7975-09D3-4D00-B46A-A2B4B3E6C253}" type="presParOf" srcId="{08E7A901-5292-47BC-A050-1EDD8E8C1AF6}" destId="{D80C393D-EA77-48B6-9AF9-ADFD706369E6}" srcOrd="1" destOrd="0" presId="urn:microsoft.com/office/officeart/2005/8/layout/chevron1"/>
    <dgm:cxn modelId="{6E2B43A7-6627-4A08-B6E7-599F9DD78E13}" type="presParOf" srcId="{08E7A901-5292-47BC-A050-1EDD8E8C1AF6}" destId="{5B4F45DA-7C3D-475C-A608-2DE82962E278}" srcOrd="2" destOrd="0" presId="urn:microsoft.com/office/officeart/2005/8/layout/chevron1"/>
    <dgm:cxn modelId="{93B2753A-5A66-4E21-98E5-E1632E489B62}" type="presParOf" srcId="{08E7A901-5292-47BC-A050-1EDD8E8C1AF6}" destId="{6B99DBBA-F457-443C-A6BF-9E2043447AE4}" srcOrd="3" destOrd="0" presId="urn:microsoft.com/office/officeart/2005/8/layout/chevron1"/>
    <dgm:cxn modelId="{F218F6C8-DC87-403A-9C0A-6A81D9642369}" type="presParOf" srcId="{08E7A901-5292-47BC-A050-1EDD8E8C1AF6}" destId="{11A4E050-249D-4541-96C6-B50DE0F1625C}" srcOrd="4" destOrd="0" presId="urn:microsoft.com/office/officeart/2005/8/layout/chevron1"/>
    <dgm:cxn modelId="{18B692CD-3B79-4FC9-9E08-89B52EEAADE6}" type="presParOf" srcId="{08E7A901-5292-47BC-A050-1EDD8E8C1AF6}" destId="{E820AC79-84CF-4E3A-ABD4-E3232FA31167}" srcOrd="5" destOrd="0" presId="urn:microsoft.com/office/officeart/2005/8/layout/chevron1"/>
    <dgm:cxn modelId="{9128AF41-45EF-4171-BFF1-9E74EC8B39DF}" type="presParOf" srcId="{08E7A901-5292-47BC-A050-1EDD8E8C1AF6}" destId="{89C4F8BC-4288-4D73-91ED-C4289619B46B}" srcOrd="6" destOrd="0" presId="urn:microsoft.com/office/officeart/2005/8/layout/chevron1"/>
    <dgm:cxn modelId="{43FF2C79-AAEF-4347-B698-9EAF74069691}" type="presParOf" srcId="{08E7A901-5292-47BC-A050-1EDD8E8C1AF6}" destId="{4A6886CC-8DB1-45E3-9AF6-8B90E6426CFE}" srcOrd="7" destOrd="0" presId="urn:microsoft.com/office/officeart/2005/8/layout/chevron1"/>
    <dgm:cxn modelId="{60691D39-95FF-4809-87D1-4E8842AA4F14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4"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>
        <a:solidFill>
          <a:schemeClr val="accent4">
            <a:alpha val="60000"/>
          </a:schemeClr>
        </a:solidFill>
      </dgm:spPr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B3B340F4-65FC-4EA0-91F0-4E55CA76E359}" type="presOf" srcId="{695B3F36-7719-47DC-9EA9-F3EEE74E08E5}" destId="{11A4E050-249D-4541-96C6-B50DE0F1625C}" srcOrd="0" destOrd="0" presId="urn:microsoft.com/office/officeart/2005/8/layout/chevron1"/>
    <dgm:cxn modelId="{1271CF18-F6E7-4589-B092-4CAFF0817B15}" type="presOf" srcId="{7038DE84-1B59-4BBE-B6DD-CC598EAE0B99}" destId="{DE0317C9-9D89-4CA1-95C3-7CC4B0213F13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0DD7B12F-3DED-452E-AC50-1D28A1060866}" type="presOf" srcId="{FA423100-B320-4482-8258-A81DA67444E1}" destId="{5B4F45DA-7C3D-475C-A608-2DE82962E278}" srcOrd="0" destOrd="0" presId="urn:microsoft.com/office/officeart/2005/8/layout/chevron1"/>
    <dgm:cxn modelId="{C4A3C75A-DDA0-43EC-8EE5-4E7CBC78F8B4}" type="presOf" srcId="{01F59BD3-FDE0-4966-A044-D5F88FD1BF97}" destId="{08E7A901-5292-47BC-A050-1EDD8E8C1AF6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40B3CF96-F960-4DF8-9695-AE210FFAD9F6}" type="presOf" srcId="{74D2FCEA-7966-4E4E-9320-6B21EAFE883A}" destId="{F23943AC-79A3-43C1-A802-677FB8C29709}" srcOrd="0" destOrd="0" presId="urn:microsoft.com/office/officeart/2005/8/layout/chevron1"/>
    <dgm:cxn modelId="{7D5EB545-C8F3-4671-9A51-61099A63CB20}" type="presOf" srcId="{83888738-535D-4E58-8F23-0AE5F07927A1}" destId="{89C4F8BC-4288-4D73-91ED-C4289619B46B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35AC0048-7153-4499-97B8-CDCD5AB63563}" type="presParOf" srcId="{08E7A901-5292-47BC-A050-1EDD8E8C1AF6}" destId="{DE0317C9-9D89-4CA1-95C3-7CC4B0213F13}" srcOrd="0" destOrd="0" presId="urn:microsoft.com/office/officeart/2005/8/layout/chevron1"/>
    <dgm:cxn modelId="{ADF1072F-D494-4EF2-955A-EE4F46284545}" type="presParOf" srcId="{08E7A901-5292-47BC-A050-1EDD8E8C1AF6}" destId="{D80C393D-EA77-48B6-9AF9-ADFD706369E6}" srcOrd="1" destOrd="0" presId="urn:microsoft.com/office/officeart/2005/8/layout/chevron1"/>
    <dgm:cxn modelId="{11404FA9-0E5C-4C6B-95A4-A093AAC68AC0}" type="presParOf" srcId="{08E7A901-5292-47BC-A050-1EDD8E8C1AF6}" destId="{5B4F45DA-7C3D-475C-A608-2DE82962E278}" srcOrd="2" destOrd="0" presId="urn:microsoft.com/office/officeart/2005/8/layout/chevron1"/>
    <dgm:cxn modelId="{8C1AE52D-1785-43DC-A4FE-198E9E26D236}" type="presParOf" srcId="{08E7A901-5292-47BC-A050-1EDD8E8C1AF6}" destId="{6B99DBBA-F457-443C-A6BF-9E2043447AE4}" srcOrd="3" destOrd="0" presId="urn:microsoft.com/office/officeart/2005/8/layout/chevron1"/>
    <dgm:cxn modelId="{505712E3-05E6-44A7-A714-886E493CE13E}" type="presParOf" srcId="{08E7A901-5292-47BC-A050-1EDD8E8C1AF6}" destId="{11A4E050-249D-4541-96C6-B50DE0F1625C}" srcOrd="4" destOrd="0" presId="urn:microsoft.com/office/officeart/2005/8/layout/chevron1"/>
    <dgm:cxn modelId="{9AC651E8-B1F9-411C-ACD7-405BBC2E9F6B}" type="presParOf" srcId="{08E7A901-5292-47BC-A050-1EDD8E8C1AF6}" destId="{E820AC79-84CF-4E3A-ABD4-E3232FA31167}" srcOrd="5" destOrd="0" presId="urn:microsoft.com/office/officeart/2005/8/layout/chevron1"/>
    <dgm:cxn modelId="{E1B41C68-7714-49FF-B62E-282FD8AB9F25}" type="presParOf" srcId="{08E7A901-5292-47BC-A050-1EDD8E8C1AF6}" destId="{89C4F8BC-4288-4D73-91ED-C4289619B46B}" srcOrd="6" destOrd="0" presId="urn:microsoft.com/office/officeart/2005/8/layout/chevron1"/>
    <dgm:cxn modelId="{61D2A061-E8EF-4DD1-8722-18934FB23696}" type="presParOf" srcId="{08E7A901-5292-47BC-A050-1EDD8E8C1AF6}" destId="{4A6886CC-8DB1-45E3-9AF6-8B90E6426CFE}" srcOrd="7" destOrd="0" presId="urn:microsoft.com/office/officeart/2005/8/layout/chevron1"/>
    <dgm:cxn modelId="{FD9255A2-D007-4C84-8BE2-A747022A4788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/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/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CC83C0E0-78F3-45C0-B261-53D1608CB79C}" type="presOf" srcId="{01F59BD3-FDE0-4966-A044-D5F88FD1BF97}" destId="{08E7A901-5292-47BC-A050-1EDD8E8C1AF6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7D6363E2-A959-465F-96F7-C80DF0F14FE6}" type="presOf" srcId="{695B3F36-7719-47DC-9EA9-F3EEE74E08E5}" destId="{11A4E050-249D-4541-96C6-B50DE0F1625C}" srcOrd="0" destOrd="0" presId="urn:microsoft.com/office/officeart/2005/8/layout/chevron1"/>
    <dgm:cxn modelId="{5600F459-E3CE-4735-995F-40AAB73BE26E}" type="presOf" srcId="{FA423100-B320-4482-8258-A81DA67444E1}" destId="{5B4F45DA-7C3D-475C-A608-2DE82962E278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628D46B4-1F30-4978-B44D-B2342BA1EB8C}" type="presOf" srcId="{83888738-535D-4E58-8F23-0AE5F07927A1}" destId="{89C4F8BC-4288-4D73-91ED-C4289619B46B}" srcOrd="0" destOrd="0" presId="urn:microsoft.com/office/officeart/2005/8/layout/chevron1"/>
    <dgm:cxn modelId="{62D365DF-81B7-40D6-869A-A7A551C6CC21}" type="presOf" srcId="{74D2FCEA-7966-4E4E-9320-6B21EAFE883A}" destId="{F23943AC-79A3-43C1-A802-677FB8C29709}" srcOrd="0" destOrd="0" presId="urn:microsoft.com/office/officeart/2005/8/layout/chevron1"/>
    <dgm:cxn modelId="{96F89F8A-B654-411F-8682-225C52E43ED7}" type="presOf" srcId="{7038DE84-1B59-4BBE-B6DD-CC598EAE0B99}" destId="{DE0317C9-9D89-4CA1-95C3-7CC4B0213F13}" srcOrd="0" destOrd="0" presId="urn:microsoft.com/office/officeart/2005/8/layout/chevron1"/>
    <dgm:cxn modelId="{46B72624-8B80-4B4E-8B6A-55F533C85268}" type="presParOf" srcId="{08E7A901-5292-47BC-A050-1EDD8E8C1AF6}" destId="{DE0317C9-9D89-4CA1-95C3-7CC4B0213F13}" srcOrd="0" destOrd="0" presId="urn:microsoft.com/office/officeart/2005/8/layout/chevron1"/>
    <dgm:cxn modelId="{9D1C2B2B-8EA7-4551-9151-AAF6D9EEF9F5}" type="presParOf" srcId="{08E7A901-5292-47BC-A050-1EDD8E8C1AF6}" destId="{D80C393D-EA77-48B6-9AF9-ADFD706369E6}" srcOrd="1" destOrd="0" presId="urn:microsoft.com/office/officeart/2005/8/layout/chevron1"/>
    <dgm:cxn modelId="{E5F763EA-59AE-4CB0-A000-685B40A6D713}" type="presParOf" srcId="{08E7A901-5292-47BC-A050-1EDD8E8C1AF6}" destId="{5B4F45DA-7C3D-475C-A608-2DE82962E278}" srcOrd="2" destOrd="0" presId="urn:microsoft.com/office/officeart/2005/8/layout/chevron1"/>
    <dgm:cxn modelId="{42F0444F-121C-438E-8EDB-842F14CF6514}" type="presParOf" srcId="{08E7A901-5292-47BC-A050-1EDD8E8C1AF6}" destId="{6B99DBBA-F457-443C-A6BF-9E2043447AE4}" srcOrd="3" destOrd="0" presId="urn:microsoft.com/office/officeart/2005/8/layout/chevron1"/>
    <dgm:cxn modelId="{A460456A-DE6B-4878-8416-469D7FB1B508}" type="presParOf" srcId="{08E7A901-5292-47BC-A050-1EDD8E8C1AF6}" destId="{11A4E050-249D-4541-96C6-B50DE0F1625C}" srcOrd="4" destOrd="0" presId="urn:microsoft.com/office/officeart/2005/8/layout/chevron1"/>
    <dgm:cxn modelId="{8D1E2D17-74B0-48CA-975B-894B23AAA4A1}" type="presParOf" srcId="{08E7A901-5292-47BC-A050-1EDD8E8C1AF6}" destId="{E820AC79-84CF-4E3A-ABD4-E3232FA31167}" srcOrd="5" destOrd="0" presId="urn:microsoft.com/office/officeart/2005/8/layout/chevron1"/>
    <dgm:cxn modelId="{D28463CA-C56F-4949-B980-FE3D036EC1A6}" type="presParOf" srcId="{08E7A901-5292-47BC-A050-1EDD8E8C1AF6}" destId="{89C4F8BC-4288-4D73-91ED-C4289619B46B}" srcOrd="6" destOrd="0" presId="urn:microsoft.com/office/officeart/2005/8/layout/chevron1"/>
    <dgm:cxn modelId="{0C9EB410-33E3-48D2-AEC3-38CEF0A87B4B}" type="presParOf" srcId="{08E7A901-5292-47BC-A050-1EDD8E8C1AF6}" destId="{4A6886CC-8DB1-45E3-9AF6-8B90E6426CFE}" srcOrd="7" destOrd="0" presId="urn:microsoft.com/office/officeart/2005/8/layout/chevron1"/>
    <dgm:cxn modelId="{8D938EF9-DE5B-49F2-94D1-78BD64AD1D5A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4"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>
        <a:solidFill>
          <a:schemeClr val="accent6">
            <a:lumMod val="75000"/>
            <a:alpha val="60000"/>
          </a:schemeClr>
        </a:solidFill>
      </dgm:spPr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B7BAF3BF-D740-47FC-AA6D-AF34AB2C5E78}" type="presOf" srcId="{FA423100-B320-4482-8258-A81DA67444E1}" destId="{5B4F45DA-7C3D-475C-A608-2DE82962E278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1D3E1E09-A8BE-4FBE-AA2A-F65D64FE01D3}" type="presOf" srcId="{74D2FCEA-7966-4E4E-9320-6B21EAFE883A}" destId="{F23943AC-79A3-43C1-A802-677FB8C29709}" srcOrd="0" destOrd="0" presId="urn:microsoft.com/office/officeart/2005/8/layout/chevron1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4AEFEB5B-B349-4E38-8215-E3CD682E8115}" type="presOf" srcId="{7038DE84-1B59-4BBE-B6DD-CC598EAE0B99}" destId="{DE0317C9-9D89-4CA1-95C3-7CC4B0213F13}" srcOrd="0" destOrd="0" presId="urn:microsoft.com/office/officeart/2005/8/layout/chevron1"/>
    <dgm:cxn modelId="{8F0243AD-EA8A-40EA-BAC8-E9053730F3DF}" type="presOf" srcId="{695B3F36-7719-47DC-9EA9-F3EEE74E08E5}" destId="{11A4E050-249D-4541-96C6-B50DE0F1625C}" srcOrd="0" destOrd="0" presId="urn:microsoft.com/office/officeart/2005/8/layout/chevron1"/>
    <dgm:cxn modelId="{B0E0F6FE-EBBF-4B1B-A384-163C38BE595A}" type="presOf" srcId="{01F59BD3-FDE0-4966-A044-D5F88FD1BF97}" destId="{08E7A901-5292-47BC-A050-1EDD8E8C1AF6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CB95478A-906F-4063-8008-07E5948BF89B}" type="presOf" srcId="{83888738-535D-4E58-8F23-0AE5F07927A1}" destId="{89C4F8BC-4288-4D73-91ED-C4289619B46B}" srcOrd="0" destOrd="0" presId="urn:microsoft.com/office/officeart/2005/8/layout/chevron1"/>
    <dgm:cxn modelId="{19D2CDA7-FABC-4955-B02B-5BE5D36012CE}" type="presParOf" srcId="{08E7A901-5292-47BC-A050-1EDD8E8C1AF6}" destId="{DE0317C9-9D89-4CA1-95C3-7CC4B0213F13}" srcOrd="0" destOrd="0" presId="urn:microsoft.com/office/officeart/2005/8/layout/chevron1"/>
    <dgm:cxn modelId="{1BA06425-206D-48C5-ABBA-C0975A518D27}" type="presParOf" srcId="{08E7A901-5292-47BC-A050-1EDD8E8C1AF6}" destId="{D80C393D-EA77-48B6-9AF9-ADFD706369E6}" srcOrd="1" destOrd="0" presId="urn:microsoft.com/office/officeart/2005/8/layout/chevron1"/>
    <dgm:cxn modelId="{8C8CAF8F-FE47-4DB9-97C7-1DDA29BF07D3}" type="presParOf" srcId="{08E7A901-5292-47BC-A050-1EDD8E8C1AF6}" destId="{5B4F45DA-7C3D-475C-A608-2DE82962E278}" srcOrd="2" destOrd="0" presId="urn:microsoft.com/office/officeart/2005/8/layout/chevron1"/>
    <dgm:cxn modelId="{BFE1C7FF-148E-47C7-B663-C161D74CAF6B}" type="presParOf" srcId="{08E7A901-5292-47BC-A050-1EDD8E8C1AF6}" destId="{6B99DBBA-F457-443C-A6BF-9E2043447AE4}" srcOrd="3" destOrd="0" presId="urn:microsoft.com/office/officeart/2005/8/layout/chevron1"/>
    <dgm:cxn modelId="{D9540A39-30E8-41C9-955F-A972FFC30533}" type="presParOf" srcId="{08E7A901-5292-47BC-A050-1EDD8E8C1AF6}" destId="{11A4E050-249D-4541-96C6-B50DE0F1625C}" srcOrd="4" destOrd="0" presId="urn:microsoft.com/office/officeart/2005/8/layout/chevron1"/>
    <dgm:cxn modelId="{CF782036-AA23-4220-8D0C-A797F9ECD53D}" type="presParOf" srcId="{08E7A901-5292-47BC-A050-1EDD8E8C1AF6}" destId="{E820AC79-84CF-4E3A-ABD4-E3232FA31167}" srcOrd="5" destOrd="0" presId="urn:microsoft.com/office/officeart/2005/8/layout/chevron1"/>
    <dgm:cxn modelId="{28F8042D-B9CC-4DCE-8F54-074C2ECC2B09}" type="presParOf" srcId="{08E7A901-5292-47BC-A050-1EDD8E8C1AF6}" destId="{89C4F8BC-4288-4D73-91ED-C4289619B46B}" srcOrd="6" destOrd="0" presId="urn:microsoft.com/office/officeart/2005/8/layout/chevron1"/>
    <dgm:cxn modelId="{06DFA85C-DE52-483F-AAF4-4052839505EA}" type="presParOf" srcId="{08E7A901-5292-47BC-A050-1EDD8E8C1AF6}" destId="{4A6886CC-8DB1-45E3-9AF6-8B90E6426CFE}" srcOrd="7" destOrd="0" presId="urn:microsoft.com/office/officeart/2005/8/layout/chevron1"/>
    <dgm:cxn modelId="{0EC0245C-358A-4500-AB8F-814EF85DAFC6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6">
            <a:lumMod val="75000"/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/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865911C4-EF60-42B4-945A-37029C80F274}" type="presOf" srcId="{7038DE84-1B59-4BBE-B6DD-CC598EAE0B99}" destId="{DE0317C9-9D89-4CA1-95C3-7CC4B0213F13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E2ED2906-625E-46BB-B579-53A5DF6C520F}" type="presOf" srcId="{74D2FCEA-7966-4E4E-9320-6B21EAFE883A}" destId="{F23943AC-79A3-43C1-A802-677FB8C29709}" srcOrd="0" destOrd="0" presId="urn:microsoft.com/office/officeart/2005/8/layout/chevron1"/>
    <dgm:cxn modelId="{B894E362-A95A-454C-95D9-906C958BFCFB}" type="presOf" srcId="{FA423100-B320-4482-8258-A81DA67444E1}" destId="{5B4F45DA-7C3D-475C-A608-2DE82962E278}" srcOrd="0" destOrd="0" presId="urn:microsoft.com/office/officeart/2005/8/layout/chevron1"/>
    <dgm:cxn modelId="{6E3D868E-20EC-4BB6-9AC6-9A95E9D89BE4}" type="presOf" srcId="{83888738-535D-4E58-8F23-0AE5F07927A1}" destId="{89C4F8BC-4288-4D73-91ED-C4289619B46B}" srcOrd="0" destOrd="0" presId="urn:microsoft.com/office/officeart/2005/8/layout/chevron1"/>
    <dgm:cxn modelId="{B5A26DAB-CE6D-4D98-933A-683D5DE1DD82}" type="presOf" srcId="{01F59BD3-FDE0-4966-A044-D5F88FD1BF97}" destId="{08E7A901-5292-47BC-A050-1EDD8E8C1AF6}" srcOrd="0" destOrd="0" presId="urn:microsoft.com/office/officeart/2005/8/layout/chevron1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4C66A44-5904-485C-B403-22DEB1FF6535}" type="presOf" srcId="{695B3F36-7719-47DC-9EA9-F3EEE74E08E5}" destId="{11A4E050-249D-4541-96C6-B50DE0F1625C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F74A87F0-D458-42CF-8D9D-78FDB26F939D}" type="presParOf" srcId="{08E7A901-5292-47BC-A050-1EDD8E8C1AF6}" destId="{DE0317C9-9D89-4CA1-95C3-7CC4B0213F13}" srcOrd="0" destOrd="0" presId="urn:microsoft.com/office/officeart/2005/8/layout/chevron1"/>
    <dgm:cxn modelId="{AE0C3062-C82E-4B8F-8DB1-A5F7159F8AFA}" type="presParOf" srcId="{08E7A901-5292-47BC-A050-1EDD8E8C1AF6}" destId="{D80C393D-EA77-48B6-9AF9-ADFD706369E6}" srcOrd="1" destOrd="0" presId="urn:microsoft.com/office/officeart/2005/8/layout/chevron1"/>
    <dgm:cxn modelId="{EEAE8F01-438A-4243-9DF9-0204B74B3E8A}" type="presParOf" srcId="{08E7A901-5292-47BC-A050-1EDD8E8C1AF6}" destId="{5B4F45DA-7C3D-475C-A608-2DE82962E278}" srcOrd="2" destOrd="0" presId="urn:microsoft.com/office/officeart/2005/8/layout/chevron1"/>
    <dgm:cxn modelId="{0405DCB8-4325-4ACE-B524-94D7B0D33E2B}" type="presParOf" srcId="{08E7A901-5292-47BC-A050-1EDD8E8C1AF6}" destId="{6B99DBBA-F457-443C-A6BF-9E2043447AE4}" srcOrd="3" destOrd="0" presId="urn:microsoft.com/office/officeart/2005/8/layout/chevron1"/>
    <dgm:cxn modelId="{D1FB458C-971A-4251-9E2B-EAAB7ACE9785}" type="presParOf" srcId="{08E7A901-5292-47BC-A050-1EDD8E8C1AF6}" destId="{11A4E050-249D-4541-96C6-B50DE0F1625C}" srcOrd="4" destOrd="0" presId="urn:microsoft.com/office/officeart/2005/8/layout/chevron1"/>
    <dgm:cxn modelId="{7582941D-7AD4-43E9-8348-82B7B85B5386}" type="presParOf" srcId="{08E7A901-5292-47BC-A050-1EDD8E8C1AF6}" destId="{E820AC79-84CF-4E3A-ABD4-E3232FA31167}" srcOrd="5" destOrd="0" presId="urn:microsoft.com/office/officeart/2005/8/layout/chevron1"/>
    <dgm:cxn modelId="{B549D3B1-0A93-4199-97BE-1D4AF5B86855}" type="presParOf" srcId="{08E7A901-5292-47BC-A050-1EDD8E8C1AF6}" destId="{89C4F8BC-4288-4D73-91ED-C4289619B46B}" srcOrd="6" destOrd="0" presId="urn:microsoft.com/office/officeart/2005/8/layout/chevron1"/>
    <dgm:cxn modelId="{0FDD7230-00E2-4994-9995-658E3D4C04F7}" type="presParOf" srcId="{08E7A901-5292-47BC-A050-1EDD8E8C1AF6}" destId="{4A6886CC-8DB1-45E3-9AF6-8B90E6426CFE}" srcOrd="7" destOrd="0" presId="urn:microsoft.com/office/officeart/2005/8/layout/chevron1"/>
    <dgm:cxn modelId="{CB867B8D-3CCC-4A1E-A286-648758D4E848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6">
            <a:lumMod val="75000"/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/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9B6E5FAF-8569-4073-9659-F6C0C054296A}" type="presOf" srcId="{695B3F36-7719-47DC-9EA9-F3EEE74E08E5}" destId="{11A4E050-249D-4541-96C6-B50DE0F1625C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7D5AECDB-0FD6-4922-8AFD-AAD9A027D3B9}" type="presOf" srcId="{FA423100-B320-4482-8258-A81DA67444E1}" destId="{5B4F45DA-7C3D-475C-A608-2DE82962E278}" srcOrd="0" destOrd="0" presId="urn:microsoft.com/office/officeart/2005/8/layout/chevron1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95A32A04-BE1F-49C3-84CA-6B49B7030B1F}" type="presOf" srcId="{01F59BD3-FDE0-4966-A044-D5F88FD1BF97}" destId="{08E7A901-5292-47BC-A050-1EDD8E8C1AF6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A6B1CECE-55D4-4597-B0E8-80E19D75C4F5}" type="presOf" srcId="{7038DE84-1B59-4BBE-B6DD-CC598EAE0B99}" destId="{DE0317C9-9D89-4CA1-95C3-7CC4B0213F13}" srcOrd="0" destOrd="0" presId="urn:microsoft.com/office/officeart/2005/8/layout/chevron1"/>
    <dgm:cxn modelId="{CE6C667C-C5CE-4AB8-8E54-905B2EC06774}" type="presOf" srcId="{83888738-535D-4E58-8F23-0AE5F07927A1}" destId="{89C4F8BC-4288-4D73-91ED-C4289619B46B}" srcOrd="0" destOrd="0" presId="urn:microsoft.com/office/officeart/2005/8/layout/chevron1"/>
    <dgm:cxn modelId="{F0A8EC7C-C13E-4D3F-947D-8EA8C3C7407C}" type="presOf" srcId="{74D2FCEA-7966-4E4E-9320-6B21EAFE883A}" destId="{F23943AC-79A3-43C1-A802-677FB8C29709}" srcOrd="0" destOrd="0" presId="urn:microsoft.com/office/officeart/2005/8/layout/chevron1"/>
    <dgm:cxn modelId="{66BB2701-D1EE-4193-83E3-2CFFE4B622CA}" type="presParOf" srcId="{08E7A901-5292-47BC-A050-1EDD8E8C1AF6}" destId="{DE0317C9-9D89-4CA1-95C3-7CC4B0213F13}" srcOrd="0" destOrd="0" presId="urn:microsoft.com/office/officeart/2005/8/layout/chevron1"/>
    <dgm:cxn modelId="{7DF04730-37C0-432F-9E44-6873E83385A0}" type="presParOf" srcId="{08E7A901-5292-47BC-A050-1EDD8E8C1AF6}" destId="{D80C393D-EA77-48B6-9AF9-ADFD706369E6}" srcOrd="1" destOrd="0" presId="urn:microsoft.com/office/officeart/2005/8/layout/chevron1"/>
    <dgm:cxn modelId="{250290D5-1847-4ED0-800A-236AC922809C}" type="presParOf" srcId="{08E7A901-5292-47BC-A050-1EDD8E8C1AF6}" destId="{5B4F45DA-7C3D-475C-A608-2DE82962E278}" srcOrd="2" destOrd="0" presId="urn:microsoft.com/office/officeart/2005/8/layout/chevron1"/>
    <dgm:cxn modelId="{11067361-9FB9-4B7A-BB8C-A11C99344520}" type="presParOf" srcId="{08E7A901-5292-47BC-A050-1EDD8E8C1AF6}" destId="{6B99DBBA-F457-443C-A6BF-9E2043447AE4}" srcOrd="3" destOrd="0" presId="urn:microsoft.com/office/officeart/2005/8/layout/chevron1"/>
    <dgm:cxn modelId="{53443910-D621-46FB-B86B-38027BA590FD}" type="presParOf" srcId="{08E7A901-5292-47BC-A050-1EDD8E8C1AF6}" destId="{11A4E050-249D-4541-96C6-B50DE0F1625C}" srcOrd="4" destOrd="0" presId="urn:microsoft.com/office/officeart/2005/8/layout/chevron1"/>
    <dgm:cxn modelId="{13A7C779-375E-4D2F-8A3A-7962F191716C}" type="presParOf" srcId="{08E7A901-5292-47BC-A050-1EDD8E8C1AF6}" destId="{E820AC79-84CF-4E3A-ABD4-E3232FA31167}" srcOrd="5" destOrd="0" presId="urn:microsoft.com/office/officeart/2005/8/layout/chevron1"/>
    <dgm:cxn modelId="{B4F2D7D1-EBF0-4550-93E0-61A4EB568821}" type="presParOf" srcId="{08E7A901-5292-47BC-A050-1EDD8E8C1AF6}" destId="{89C4F8BC-4288-4D73-91ED-C4289619B46B}" srcOrd="6" destOrd="0" presId="urn:microsoft.com/office/officeart/2005/8/layout/chevron1"/>
    <dgm:cxn modelId="{DD2E29B8-3456-4E34-AE11-18DE4192F556}" type="presParOf" srcId="{08E7A901-5292-47BC-A050-1EDD8E8C1AF6}" destId="{4A6886CC-8DB1-45E3-9AF6-8B90E6426CFE}" srcOrd="7" destOrd="0" presId="urn:microsoft.com/office/officeart/2005/8/layout/chevron1"/>
    <dgm:cxn modelId="{D49629E5-385B-4763-B25E-457CD802031D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6">
            <a:lumMod val="75000"/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/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DEFCA43C-4FDB-4F53-A041-0DFDD920AD1D}" type="presOf" srcId="{01F59BD3-FDE0-4966-A044-D5F88FD1BF97}" destId="{08E7A901-5292-47BC-A050-1EDD8E8C1AF6}" srcOrd="0" destOrd="0" presId="urn:microsoft.com/office/officeart/2005/8/layout/chevron1"/>
    <dgm:cxn modelId="{72EB17E5-53F8-4495-9466-1256235D436C}" type="presOf" srcId="{FA423100-B320-4482-8258-A81DA67444E1}" destId="{5B4F45DA-7C3D-475C-A608-2DE82962E278}" srcOrd="0" destOrd="0" presId="urn:microsoft.com/office/officeart/2005/8/layout/chevron1"/>
    <dgm:cxn modelId="{26341D5E-0255-4E14-AEA5-D394AA8F4D3F}" type="presOf" srcId="{74D2FCEA-7966-4E4E-9320-6B21EAFE883A}" destId="{F23943AC-79A3-43C1-A802-677FB8C29709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02B71B76-BCC1-4DB9-81B3-11E6C30777D7}" type="presOf" srcId="{7038DE84-1B59-4BBE-B6DD-CC598EAE0B99}" destId="{DE0317C9-9D89-4CA1-95C3-7CC4B0213F13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272DC417-8741-4E18-B288-F07D8D95D9C9}" type="presOf" srcId="{83888738-535D-4E58-8F23-0AE5F07927A1}" destId="{89C4F8BC-4288-4D73-91ED-C4289619B46B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20D80DC9-F497-410A-B806-0D9C5C9848AC}" type="presOf" srcId="{695B3F36-7719-47DC-9EA9-F3EEE74E08E5}" destId="{11A4E050-249D-4541-96C6-B50DE0F1625C}" srcOrd="0" destOrd="0" presId="urn:microsoft.com/office/officeart/2005/8/layout/chevron1"/>
    <dgm:cxn modelId="{CECF4C3E-AFEF-4145-B824-7552AD02C546}" type="presParOf" srcId="{08E7A901-5292-47BC-A050-1EDD8E8C1AF6}" destId="{DE0317C9-9D89-4CA1-95C3-7CC4B0213F13}" srcOrd="0" destOrd="0" presId="urn:microsoft.com/office/officeart/2005/8/layout/chevron1"/>
    <dgm:cxn modelId="{D81523A3-7083-40D1-BFCB-12677FE5F2DB}" type="presParOf" srcId="{08E7A901-5292-47BC-A050-1EDD8E8C1AF6}" destId="{D80C393D-EA77-48B6-9AF9-ADFD706369E6}" srcOrd="1" destOrd="0" presId="urn:microsoft.com/office/officeart/2005/8/layout/chevron1"/>
    <dgm:cxn modelId="{9B7D1A57-F977-4D98-975C-A9F595AAF23E}" type="presParOf" srcId="{08E7A901-5292-47BC-A050-1EDD8E8C1AF6}" destId="{5B4F45DA-7C3D-475C-A608-2DE82962E278}" srcOrd="2" destOrd="0" presId="urn:microsoft.com/office/officeart/2005/8/layout/chevron1"/>
    <dgm:cxn modelId="{22190EDA-6AB9-45F4-9806-96849CE6D51E}" type="presParOf" srcId="{08E7A901-5292-47BC-A050-1EDD8E8C1AF6}" destId="{6B99DBBA-F457-443C-A6BF-9E2043447AE4}" srcOrd="3" destOrd="0" presId="urn:microsoft.com/office/officeart/2005/8/layout/chevron1"/>
    <dgm:cxn modelId="{47AAEC9B-BED8-451B-9448-17204AADF608}" type="presParOf" srcId="{08E7A901-5292-47BC-A050-1EDD8E8C1AF6}" destId="{11A4E050-249D-4541-96C6-B50DE0F1625C}" srcOrd="4" destOrd="0" presId="urn:microsoft.com/office/officeart/2005/8/layout/chevron1"/>
    <dgm:cxn modelId="{CD748088-16CE-469E-BC52-969FB6184BBE}" type="presParOf" srcId="{08E7A901-5292-47BC-A050-1EDD8E8C1AF6}" destId="{E820AC79-84CF-4E3A-ABD4-E3232FA31167}" srcOrd="5" destOrd="0" presId="urn:microsoft.com/office/officeart/2005/8/layout/chevron1"/>
    <dgm:cxn modelId="{4E0C9F88-B399-4890-8484-BFFFB24DEF07}" type="presParOf" srcId="{08E7A901-5292-47BC-A050-1EDD8E8C1AF6}" destId="{89C4F8BC-4288-4D73-91ED-C4289619B46B}" srcOrd="6" destOrd="0" presId="urn:microsoft.com/office/officeart/2005/8/layout/chevron1"/>
    <dgm:cxn modelId="{331ED9B1-039E-414C-A054-9D8C07BA8D9E}" type="presParOf" srcId="{08E7A901-5292-47BC-A050-1EDD8E8C1AF6}" destId="{4A6886CC-8DB1-45E3-9AF6-8B90E6426CFE}" srcOrd="7" destOrd="0" presId="urn:microsoft.com/office/officeart/2005/8/layout/chevron1"/>
    <dgm:cxn modelId="{5B5ACD8E-4151-467C-AB83-0180372D5626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1CD01A-7DB3-46B5-8D1A-A3577BB6AFF4}" type="presOf" srcId="{01F59BD3-FDE0-4966-A044-D5F88FD1BF97}" destId="{08E7A901-5292-47BC-A050-1EDD8E8C1AF6}" srcOrd="0" destOrd="0" presId="urn:microsoft.com/office/officeart/2005/8/layout/chevron1"/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20A666BE-BA38-42AD-AE70-89E9725EE4FE}" type="presOf" srcId="{83888738-535D-4E58-8F23-0AE5F07927A1}" destId="{89C4F8BC-4288-4D73-91ED-C4289619B46B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94AD7943-D31D-4E08-8C5F-31904E1B4C09}" type="presOf" srcId="{7038DE84-1B59-4BBE-B6DD-CC598EAE0B99}" destId="{DE0317C9-9D89-4CA1-95C3-7CC4B0213F13}" srcOrd="0" destOrd="0" presId="urn:microsoft.com/office/officeart/2005/8/layout/chevron1"/>
    <dgm:cxn modelId="{4AD79B98-BFA3-4CBC-B596-0DC370306BF8}" type="presOf" srcId="{74D2FCEA-7966-4E4E-9320-6B21EAFE883A}" destId="{F23943AC-79A3-43C1-A802-677FB8C29709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02F5B527-4C96-4E06-9ABA-2A2F96B84B3B}" type="presOf" srcId="{695B3F36-7719-47DC-9EA9-F3EEE74E08E5}" destId="{11A4E050-249D-4541-96C6-B50DE0F1625C}" srcOrd="0" destOrd="0" presId="urn:microsoft.com/office/officeart/2005/8/layout/chevron1"/>
    <dgm:cxn modelId="{B72AC3B1-3B09-40E1-8081-C7CC87AB0534}" type="presOf" srcId="{FA423100-B320-4482-8258-A81DA67444E1}" destId="{5B4F45DA-7C3D-475C-A608-2DE82962E278}" srcOrd="0" destOrd="0" presId="urn:microsoft.com/office/officeart/2005/8/layout/chevron1"/>
    <dgm:cxn modelId="{092B90F0-3C50-4EDD-957C-7ADAEBA703E8}" type="presParOf" srcId="{08E7A901-5292-47BC-A050-1EDD8E8C1AF6}" destId="{DE0317C9-9D89-4CA1-95C3-7CC4B0213F13}" srcOrd="0" destOrd="0" presId="urn:microsoft.com/office/officeart/2005/8/layout/chevron1"/>
    <dgm:cxn modelId="{E38B4BC9-9482-4957-8614-31A36B065AD3}" type="presParOf" srcId="{08E7A901-5292-47BC-A050-1EDD8E8C1AF6}" destId="{D80C393D-EA77-48B6-9AF9-ADFD706369E6}" srcOrd="1" destOrd="0" presId="urn:microsoft.com/office/officeart/2005/8/layout/chevron1"/>
    <dgm:cxn modelId="{145C5855-674C-4FE7-B91C-309814262E15}" type="presParOf" srcId="{08E7A901-5292-47BC-A050-1EDD8E8C1AF6}" destId="{5B4F45DA-7C3D-475C-A608-2DE82962E278}" srcOrd="2" destOrd="0" presId="urn:microsoft.com/office/officeart/2005/8/layout/chevron1"/>
    <dgm:cxn modelId="{A86C7FA3-8BE3-4DE3-971E-EA51C2477FA1}" type="presParOf" srcId="{08E7A901-5292-47BC-A050-1EDD8E8C1AF6}" destId="{6B99DBBA-F457-443C-A6BF-9E2043447AE4}" srcOrd="3" destOrd="0" presId="urn:microsoft.com/office/officeart/2005/8/layout/chevron1"/>
    <dgm:cxn modelId="{2FA00321-7627-4FD8-B7BA-8AF395869610}" type="presParOf" srcId="{08E7A901-5292-47BC-A050-1EDD8E8C1AF6}" destId="{11A4E050-249D-4541-96C6-B50DE0F1625C}" srcOrd="4" destOrd="0" presId="urn:microsoft.com/office/officeart/2005/8/layout/chevron1"/>
    <dgm:cxn modelId="{C71354DA-9F85-4A24-A41B-8E3CCE4FAB77}" type="presParOf" srcId="{08E7A901-5292-47BC-A050-1EDD8E8C1AF6}" destId="{E820AC79-84CF-4E3A-ABD4-E3232FA31167}" srcOrd="5" destOrd="0" presId="urn:microsoft.com/office/officeart/2005/8/layout/chevron1"/>
    <dgm:cxn modelId="{B3362D7C-E48F-40A7-B727-ED6CF9C43AEF}" type="presParOf" srcId="{08E7A901-5292-47BC-A050-1EDD8E8C1AF6}" destId="{89C4F8BC-4288-4D73-91ED-C4289619B46B}" srcOrd="6" destOrd="0" presId="urn:microsoft.com/office/officeart/2005/8/layout/chevron1"/>
    <dgm:cxn modelId="{AE0A0443-5AA8-440C-8AAB-563002BDDBF1}" type="presParOf" srcId="{08E7A901-5292-47BC-A050-1EDD8E8C1AF6}" destId="{4A6886CC-8DB1-45E3-9AF6-8B90E6426CFE}" srcOrd="7" destOrd="0" presId="urn:microsoft.com/office/officeart/2005/8/layout/chevron1"/>
    <dgm:cxn modelId="{EE128B92-66F8-4159-9C9C-B3B5774592FC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A7B65C3E-957A-4D59-867E-D83CD513F7A1}" type="presOf" srcId="{695B3F36-7719-47DC-9EA9-F3EEE74E08E5}" destId="{11A4E050-249D-4541-96C6-B50DE0F1625C}" srcOrd="0" destOrd="0" presId="urn:microsoft.com/office/officeart/2005/8/layout/chevron1"/>
    <dgm:cxn modelId="{02110B90-20F0-486E-85D6-1536FA0B3F43}" type="presOf" srcId="{01F59BD3-FDE0-4966-A044-D5F88FD1BF97}" destId="{08E7A901-5292-47BC-A050-1EDD8E8C1AF6}" srcOrd="0" destOrd="0" presId="urn:microsoft.com/office/officeart/2005/8/layout/chevron1"/>
    <dgm:cxn modelId="{4378319E-2853-4626-8006-0522D8DC231E}" type="presOf" srcId="{FA423100-B320-4482-8258-A81DA67444E1}" destId="{5B4F45DA-7C3D-475C-A608-2DE82962E278}" srcOrd="0" destOrd="0" presId="urn:microsoft.com/office/officeart/2005/8/layout/chevron1"/>
    <dgm:cxn modelId="{44AE561C-791C-45FC-9A48-3D70066D0848}" type="presOf" srcId="{74D2FCEA-7966-4E4E-9320-6B21EAFE883A}" destId="{F23943AC-79A3-43C1-A802-677FB8C29709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A32A52DA-9261-4CDC-AA15-BEA0A645137F}" type="presOf" srcId="{83888738-535D-4E58-8F23-0AE5F07927A1}" destId="{89C4F8BC-4288-4D73-91ED-C4289619B46B}" srcOrd="0" destOrd="0" presId="urn:microsoft.com/office/officeart/2005/8/layout/chevron1"/>
    <dgm:cxn modelId="{ED196131-0864-4F50-89BE-453A096D76B8}" type="presOf" srcId="{7038DE84-1B59-4BBE-B6DD-CC598EAE0B99}" destId="{DE0317C9-9D89-4CA1-95C3-7CC4B0213F13}" srcOrd="0" destOrd="0" presId="urn:microsoft.com/office/officeart/2005/8/layout/chevron1"/>
    <dgm:cxn modelId="{03F2DEBD-C4E6-42F2-8E52-F2EE0A3AA28B}" type="presParOf" srcId="{08E7A901-5292-47BC-A050-1EDD8E8C1AF6}" destId="{DE0317C9-9D89-4CA1-95C3-7CC4B0213F13}" srcOrd="0" destOrd="0" presId="urn:microsoft.com/office/officeart/2005/8/layout/chevron1"/>
    <dgm:cxn modelId="{131AF387-A4D6-43CD-8BED-0F1587D23D07}" type="presParOf" srcId="{08E7A901-5292-47BC-A050-1EDD8E8C1AF6}" destId="{D80C393D-EA77-48B6-9AF9-ADFD706369E6}" srcOrd="1" destOrd="0" presId="urn:microsoft.com/office/officeart/2005/8/layout/chevron1"/>
    <dgm:cxn modelId="{889C04BA-DAC4-4A9E-AFF0-E9F543053DAE}" type="presParOf" srcId="{08E7A901-5292-47BC-A050-1EDD8E8C1AF6}" destId="{5B4F45DA-7C3D-475C-A608-2DE82962E278}" srcOrd="2" destOrd="0" presId="urn:microsoft.com/office/officeart/2005/8/layout/chevron1"/>
    <dgm:cxn modelId="{5CC500F9-E6A9-4058-BB44-12F57F833668}" type="presParOf" srcId="{08E7A901-5292-47BC-A050-1EDD8E8C1AF6}" destId="{6B99DBBA-F457-443C-A6BF-9E2043447AE4}" srcOrd="3" destOrd="0" presId="urn:microsoft.com/office/officeart/2005/8/layout/chevron1"/>
    <dgm:cxn modelId="{B1A59C41-082E-4FAB-974C-1FCEE94A5E8C}" type="presParOf" srcId="{08E7A901-5292-47BC-A050-1EDD8E8C1AF6}" destId="{11A4E050-249D-4541-96C6-B50DE0F1625C}" srcOrd="4" destOrd="0" presId="urn:microsoft.com/office/officeart/2005/8/layout/chevron1"/>
    <dgm:cxn modelId="{6DFA0B13-70AA-432E-B6EE-1559EF872B16}" type="presParOf" srcId="{08E7A901-5292-47BC-A050-1EDD8E8C1AF6}" destId="{E820AC79-84CF-4E3A-ABD4-E3232FA31167}" srcOrd="5" destOrd="0" presId="urn:microsoft.com/office/officeart/2005/8/layout/chevron1"/>
    <dgm:cxn modelId="{C0F9DA51-3418-4D69-96AC-DE1ECB66585C}" type="presParOf" srcId="{08E7A901-5292-47BC-A050-1EDD8E8C1AF6}" destId="{89C4F8BC-4288-4D73-91ED-C4289619B46B}" srcOrd="6" destOrd="0" presId="urn:microsoft.com/office/officeart/2005/8/layout/chevron1"/>
    <dgm:cxn modelId="{8A9394A8-7B32-478B-B6D8-081226325540}" type="presParOf" srcId="{08E7A901-5292-47BC-A050-1EDD8E8C1AF6}" destId="{4A6886CC-8DB1-45E3-9AF6-8B90E6426CFE}" srcOrd="7" destOrd="0" presId="urn:microsoft.com/office/officeart/2005/8/layout/chevron1"/>
    <dgm:cxn modelId="{25B7D057-7AB6-4B71-9556-C1177E221272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EF12289E-6918-4056-96CB-81A055811EED}" type="presOf" srcId="{83888738-535D-4E58-8F23-0AE5F07927A1}" destId="{89C4F8BC-4288-4D73-91ED-C4289619B46B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429D4A13-1F2D-4245-9045-E9C78221D65F}" type="presOf" srcId="{01F59BD3-FDE0-4966-A044-D5F88FD1BF97}" destId="{08E7A901-5292-47BC-A050-1EDD8E8C1AF6}" srcOrd="0" destOrd="0" presId="urn:microsoft.com/office/officeart/2005/8/layout/chevron1"/>
    <dgm:cxn modelId="{88B8B658-DDAE-4B50-8F97-B98153E86B1E}" type="presOf" srcId="{FA423100-B320-4482-8258-A81DA67444E1}" destId="{5B4F45DA-7C3D-475C-A608-2DE82962E278}" srcOrd="0" destOrd="0" presId="urn:microsoft.com/office/officeart/2005/8/layout/chevron1"/>
    <dgm:cxn modelId="{83350D6F-4E8C-4547-BC9D-D20D19C20A06}" type="presOf" srcId="{74D2FCEA-7966-4E4E-9320-6B21EAFE883A}" destId="{F23943AC-79A3-43C1-A802-677FB8C29709}" srcOrd="0" destOrd="0" presId="urn:microsoft.com/office/officeart/2005/8/layout/chevron1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FF6BE6A8-408C-45F6-BBAF-B8CA5FD0CAB2}" type="presOf" srcId="{7038DE84-1B59-4BBE-B6DD-CC598EAE0B99}" destId="{DE0317C9-9D89-4CA1-95C3-7CC4B0213F13}" srcOrd="0" destOrd="0" presId="urn:microsoft.com/office/officeart/2005/8/layout/chevron1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A88A9BC3-A3BA-406D-B2D4-85A86E1029D2}" type="presOf" srcId="{695B3F36-7719-47DC-9EA9-F3EEE74E08E5}" destId="{11A4E050-249D-4541-96C6-B50DE0F1625C}" srcOrd="0" destOrd="0" presId="urn:microsoft.com/office/officeart/2005/8/layout/chevron1"/>
    <dgm:cxn modelId="{3F7D07EB-3A07-4B3F-9CA5-8FB600484E97}" type="presParOf" srcId="{08E7A901-5292-47BC-A050-1EDD8E8C1AF6}" destId="{DE0317C9-9D89-4CA1-95C3-7CC4B0213F13}" srcOrd="0" destOrd="0" presId="urn:microsoft.com/office/officeart/2005/8/layout/chevron1"/>
    <dgm:cxn modelId="{E9AC8131-A057-413D-9B92-45B165D45E71}" type="presParOf" srcId="{08E7A901-5292-47BC-A050-1EDD8E8C1AF6}" destId="{D80C393D-EA77-48B6-9AF9-ADFD706369E6}" srcOrd="1" destOrd="0" presId="urn:microsoft.com/office/officeart/2005/8/layout/chevron1"/>
    <dgm:cxn modelId="{36364D84-1CFF-448E-9B66-6E1D65A356CB}" type="presParOf" srcId="{08E7A901-5292-47BC-A050-1EDD8E8C1AF6}" destId="{5B4F45DA-7C3D-475C-A608-2DE82962E278}" srcOrd="2" destOrd="0" presId="urn:microsoft.com/office/officeart/2005/8/layout/chevron1"/>
    <dgm:cxn modelId="{A885CEF6-E40D-4BFC-819B-14D668136138}" type="presParOf" srcId="{08E7A901-5292-47BC-A050-1EDD8E8C1AF6}" destId="{6B99DBBA-F457-443C-A6BF-9E2043447AE4}" srcOrd="3" destOrd="0" presId="urn:microsoft.com/office/officeart/2005/8/layout/chevron1"/>
    <dgm:cxn modelId="{0F6888A9-D78C-4C5D-9068-41148CAB5AAC}" type="presParOf" srcId="{08E7A901-5292-47BC-A050-1EDD8E8C1AF6}" destId="{11A4E050-249D-4541-96C6-B50DE0F1625C}" srcOrd="4" destOrd="0" presId="urn:microsoft.com/office/officeart/2005/8/layout/chevron1"/>
    <dgm:cxn modelId="{A5D0E048-173F-45C8-A15C-ED0B5FD28818}" type="presParOf" srcId="{08E7A901-5292-47BC-A050-1EDD8E8C1AF6}" destId="{E820AC79-84CF-4E3A-ABD4-E3232FA31167}" srcOrd="5" destOrd="0" presId="urn:microsoft.com/office/officeart/2005/8/layout/chevron1"/>
    <dgm:cxn modelId="{0D084C60-F46D-472C-AA48-F9069E507ECC}" type="presParOf" srcId="{08E7A901-5292-47BC-A050-1EDD8E8C1AF6}" destId="{89C4F8BC-4288-4D73-91ED-C4289619B46B}" srcOrd="6" destOrd="0" presId="urn:microsoft.com/office/officeart/2005/8/layout/chevron1"/>
    <dgm:cxn modelId="{69D96135-274A-4FA7-A57C-C2C19FC9FD17}" type="presParOf" srcId="{08E7A901-5292-47BC-A050-1EDD8E8C1AF6}" destId="{4A6886CC-8DB1-45E3-9AF6-8B90E6426CFE}" srcOrd="7" destOrd="0" presId="urn:microsoft.com/office/officeart/2005/8/layout/chevron1"/>
    <dgm:cxn modelId="{607BC387-9C10-4752-8A5A-60A153D396D0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F59BD3-FDE0-4966-A044-D5F88FD1BF97}" type="doc">
      <dgm:prSet loTypeId="urn:microsoft.com/office/officeart/2005/8/layout/chevron1" loCatId="process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038DE84-1B59-4BBE-B6DD-CC598EAE0B99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dirty="0" smtClean="0"/>
            <a:t>Project Summary</a:t>
          </a:r>
          <a:endParaRPr lang="en-US" dirty="0"/>
        </a:p>
      </dgm:t>
    </dgm:pt>
    <dgm:pt modelId="{19C26C47-EA08-4062-A610-FC6A701D27ED}" type="parTrans" cxnId="{F770D6A3-723F-4EB3-BF09-24E73E123F2E}">
      <dgm:prSet/>
      <dgm:spPr/>
      <dgm:t>
        <a:bodyPr/>
        <a:lstStyle/>
        <a:p>
          <a:endParaRPr lang="en-US"/>
        </a:p>
      </dgm:t>
    </dgm:pt>
    <dgm:pt modelId="{07EE3EF4-5FBB-4DA0-9E6B-14A99AEB18D6}" type="sibTrans" cxnId="{F770D6A3-723F-4EB3-BF09-24E73E123F2E}">
      <dgm:prSet/>
      <dgm:spPr/>
      <dgm:t>
        <a:bodyPr/>
        <a:lstStyle/>
        <a:p>
          <a:endParaRPr lang="en-US"/>
        </a:p>
      </dgm:t>
    </dgm:pt>
    <dgm:pt modelId="{FA423100-B320-4482-8258-A81DA67444E1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en-US" dirty="0" smtClean="0"/>
            <a:t>Deliverables</a:t>
          </a:r>
          <a:endParaRPr lang="en-US" dirty="0"/>
        </a:p>
      </dgm:t>
    </dgm:pt>
    <dgm:pt modelId="{837835FB-B2DD-48B2-B772-EAE5967E551A}" type="parTrans" cxnId="{C65E3AEF-1172-4336-8DF6-F97C8948B8C0}">
      <dgm:prSet/>
      <dgm:spPr/>
      <dgm:t>
        <a:bodyPr/>
        <a:lstStyle/>
        <a:p>
          <a:endParaRPr lang="en-US"/>
        </a:p>
      </dgm:t>
    </dgm:pt>
    <dgm:pt modelId="{22D8232A-373A-42CC-AFEB-8A6E23B14340}" type="sibTrans" cxnId="{C65E3AEF-1172-4336-8DF6-F97C8948B8C0}">
      <dgm:prSet/>
      <dgm:spPr/>
      <dgm:t>
        <a:bodyPr/>
        <a:lstStyle/>
        <a:p>
          <a:endParaRPr lang="en-US"/>
        </a:p>
      </dgm:t>
    </dgm:pt>
    <dgm:pt modelId="{695B3F36-7719-47DC-9EA9-F3EEE74E08E5}">
      <dgm:prSet phldrT="[Text]"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r>
            <a:rPr lang="en-US" dirty="0" smtClean="0"/>
            <a:t>Progress</a:t>
          </a:r>
          <a:endParaRPr lang="en-US" dirty="0"/>
        </a:p>
      </dgm:t>
    </dgm:pt>
    <dgm:pt modelId="{C295C336-3167-47F6-A7E3-C42162DF9EA1}" type="parTrans" cxnId="{81279D49-4378-4A68-BA01-173FBF4FC30B}">
      <dgm:prSet/>
      <dgm:spPr/>
      <dgm:t>
        <a:bodyPr/>
        <a:lstStyle/>
        <a:p>
          <a:endParaRPr lang="en-US"/>
        </a:p>
      </dgm:t>
    </dgm:pt>
    <dgm:pt modelId="{4FD3D8C2-E664-4B61-8FB9-4AF44A74117D}" type="sibTrans" cxnId="{81279D49-4378-4A68-BA01-173FBF4FC30B}">
      <dgm:prSet/>
      <dgm:spPr/>
      <dgm:t>
        <a:bodyPr/>
        <a:lstStyle/>
        <a:p>
          <a:endParaRPr lang="en-US"/>
        </a:p>
      </dgm:t>
    </dgm:pt>
    <dgm:pt modelId="{83888738-535D-4E58-8F23-0AE5F07927A1}">
      <dgm:prSet phldrT="[Text]"/>
      <dgm:spPr/>
      <dgm:t>
        <a:bodyPr/>
        <a:lstStyle/>
        <a:p>
          <a:r>
            <a:rPr lang="en-US" dirty="0" smtClean="0"/>
            <a:t>Timeline Milestones</a:t>
          </a:r>
          <a:endParaRPr lang="en-US" dirty="0"/>
        </a:p>
      </dgm:t>
    </dgm:pt>
    <dgm:pt modelId="{249F31C3-E9CB-44F9-AFCE-0A452BD74152}" type="parTrans" cxnId="{BF19FC88-EE9D-4F6D-97F9-8573B9019583}">
      <dgm:prSet/>
      <dgm:spPr/>
      <dgm:t>
        <a:bodyPr/>
        <a:lstStyle/>
        <a:p>
          <a:endParaRPr lang="en-US"/>
        </a:p>
      </dgm:t>
    </dgm:pt>
    <dgm:pt modelId="{97868A51-4C97-44DE-9AA6-FB4742A3B4D8}" type="sibTrans" cxnId="{BF19FC88-EE9D-4F6D-97F9-8573B9019583}">
      <dgm:prSet/>
      <dgm:spPr/>
      <dgm:t>
        <a:bodyPr/>
        <a:lstStyle/>
        <a:p>
          <a:endParaRPr lang="en-US"/>
        </a:p>
      </dgm:t>
    </dgm:pt>
    <dgm:pt modelId="{74D2FCEA-7966-4E4E-9320-6B21EAFE883A}">
      <dgm:prSet phldrT="[Text]"/>
      <dgm:spPr/>
      <dgm:t>
        <a:bodyPr/>
        <a:lstStyle/>
        <a:p>
          <a:r>
            <a:rPr lang="en-US" dirty="0" smtClean="0"/>
            <a:t>Dependencies</a:t>
          </a:r>
        </a:p>
      </dgm:t>
    </dgm:pt>
    <dgm:pt modelId="{12D28772-1ADD-40FE-85EC-3FBF7D4EA238}" type="parTrans" cxnId="{14C29F1C-EA65-46B1-8CF9-9FF69027A6D3}">
      <dgm:prSet/>
      <dgm:spPr/>
      <dgm:t>
        <a:bodyPr/>
        <a:lstStyle/>
        <a:p>
          <a:endParaRPr lang="en-US"/>
        </a:p>
      </dgm:t>
    </dgm:pt>
    <dgm:pt modelId="{610FD820-95B2-42ED-93BC-CF5F1D451C03}" type="sibTrans" cxnId="{14C29F1C-EA65-46B1-8CF9-9FF69027A6D3}">
      <dgm:prSet/>
      <dgm:spPr/>
      <dgm:t>
        <a:bodyPr/>
        <a:lstStyle/>
        <a:p>
          <a:endParaRPr lang="en-US"/>
        </a:p>
      </dgm:t>
    </dgm:pt>
    <dgm:pt modelId="{08E7A901-5292-47BC-A050-1EDD8E8C1AF6}" type="pres">
      <dgm:prSet presAssocID="{01F59BD3-FDE0-4966-A044-D5F88FD1BF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0317C9-9D89-4CA1-95C3-7CC4B0213F13}" type="pres">
      <dgm:prSet presAssocID="{7038DE84-1B59-4BBE-B6DD-CC598EAE0B9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C393D-EA77-48B6-9AF9-ADFD706369E6}" type="pres">
      <dgm:prSet presAssocID="{07EE3EF4-5FBB-4DA0-9E6B-14A99AEB18D6}" presName="parTxOnlySpace" presStyleCnt="0"/>
      <dgm:spPr/>
    </dgm:pt>
    <dgm:pt modelId="{5B4F45DA-7C3D-475C-A608-2DE82962E278}" type="pres">
      <dgm:prSet presAssocID="{FA423100-B320-4482-8258-A81DA67444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9DBBA-F457-443C-A6BF-9E2043447AE4}" type="pres">
      <dgm:prSet presAssocID="{22D8232A-373A-42CC-AFEB-8A6E23B14340}" presName="parTxOnlySpace" presStyleCnt="0"/>
      <dgm:spPr/>
    </dgm:pt>
    <dgm:pt modelId="{11A4E050-249D-4541-96C6-B50DE0F1625C}" type="pres">
      <dgm:prSet presAssocID="{695B3F36-7719-47DC-9EA9-F3EEE74E08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0AC79-84CF-4E3A-ABD4-E3232FA31167}" type="pres">
      <dgm:prSet presAssocID="{4FD3D8C2-E664-4B61-8FB9-4AF44A74117D}" presName="parTxOnlySpace" presStyleCnt="0"/>
      <dgm:spPr/>
    </dgm:pt>
    <dgm:pt modelId="{89C4F8BC-4288-4D73-91ED-C4289619B46B}" type="pres">
      <dgm:prSet presAssocID="{83888738-535D-4E58-8F23-0AE5F07927A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6CC-8DB1-45E3-9AF6-8B90E6426CFE}" type="pres">
      <dgm:prSet presAssocID="{97868A51-4C97-44DE-9AA6-FB4742A3B4D8}" presName="parTxOnlySpace" presStyleCnt="0"/>
      <dgm:spPr/>
    </dgm:pt>
    <dgm:pt modelId="{F23943AC-79A3-43C1-A802-677FB8C29709}" type="pres">
      <dgm:prSet presAssocID="{74D2FCEA-7966-4E4E-9320-6B21EAFE88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79D49-4378-4A68-BA01-173FBF4FC30B}" srcId="{01F59BD3-FDE0-4966-A044-D5F88FD1BF97}" destId="{695B3F36-7719-47DC-9EA9-F3EEE74E08E5}" srcOrd="2" destOrd="0" parTransId="{C295C336-3167-47F6-A7E3-C42162DF9EA1}" sibTransId="{4FD3D8C2-E664-4B61-8FB9-4AF44A74117D}"/>
    <dgm:cxn modelId="{EB6C53F1-4FA4-4827-A26A-07368F93255B}" type="presOf" srcId="{01F59BD3-FDE0-4966-A044-D5F88FD1BF97}" destId="{08E7A901-5292-47BC-A050-1EDD8E8C1AF6}" srcOrd="0" destOrd="0" presId="urn:microsoft.com/office/officeart/2005/8/layout/chevron1"/>
    <dgm:cxn modelId="{D05A5382-0635-465B-871B-7F6825D9DEDB}" type="presOf" srcId="{74D2FCEA-7966-4E4E-9320-6B21EAFE883A}" destId="{F23943AC-79A3-43C1-A802-677FB8C29709}" srcOrd="0" destOrd="0" presId="urn:microsoft.com/office/officeart/2005/8/layout/chevron1"/>
    <dgm:cxn modelId="{D0621621-9173-4B63-8104-F3D416404302}" type="presOf" srcId="{83888738-535D-4E58-8F23-0AE5F07927A1}" destId="{89C4F8BC-4288-4D73-91ED-C4289619B46B}" srcOrd="0" destOrd="0" presId="urn:microsoft.com/office/officeart/2005/8/layout/chevron1"/>
    <dgm:cxn modelId="{BF19FC88-EE9D-4F6D-97F9-8573B9019583}" srcId="{01F59BD3-FDE0-4966-A044-D5F88FD1BF97}" destId="{83888738-535D-4E58-8F23-0AE5F07927A1}" srcOrd="3" destOrd="0" parTransId="{249F31C3-E9CB-44F9-AFCE-0A452BD74152}" sibTransId="{97868A51-4C97-44DE-9AA6-FB4742A3B4D8}"/>
    <dgm:cxn modelId="{14C29F1C-EA65-46B1-8CF9-9FF69027A6D3}" srcId="{01F59BD3-FDE0-4966-A044-D5F88FD1BF97}" destId="{74D2FCEA-7966-4E4E-9320-6B21EAFE883A}" srcOrd="4" destOrd="0" parTransId="{12D28772-1ADD-40FE-85EC-3FBF7D4EA238}" sibTransId="{610FD820-95B2-42ED-93BC-CF5F1D451C03}"/>
    <dgm:cxn modelId="{5A50143A-68A7-4D23-A776-A39D44237823}" type="presOf" srcId="{FA423100-B320-4482-8258-A81DA67444E1}" destId="{5B4F45DA-7C3D-475C-A608-2DE82962E278}" srcOrd="0" destOrd="0" presId="urn:microsoft.com/office/officeart/2005/8/layout/chevron1"/>
    <dgm:cxn modelId="{69C19F7B-56BA-49A8-A4FC-2CFD857161F4}" type="presOf" srcId="{7038DE84-1B59-4BBE-B6DD-CC598EAE0B99}" destId="{DE0317C9-9D89-4CA1-95C3-7CC4B0213F13}" srcOrd="0" destOrd="0" presId="urn:microsoft.com/office/officeart/2005/8/layout/chevron1"/>
    <dgm:cxn modelId="{F770D6A3-723F-4EB3-BF09-24E73E123F2E}" srcId="{01F59BD3-FDE0-4966-A044-D5F88FD1BF97}" destId="{7038DE84-1B59-4BBE-B6DD-CC598EAE0B99}" srcOrd="0" destOrd="0" parTransId="{19C26C47-EA08-4062-A610-FC6A701D27ED}" sibTransId="{07EE3EF4-5FBB-4DA0-9E6B-14A99AEB18D6}"/>
    <dgm:cxn modelId="{C65E3AEF-1172-4336-8DF6-F97C8948B8C0}" srcId="{01F59BD3-FDE0-4966-A044-D5F88FD1BF97}" destId="{FA423100-B320-4482-8258-A81DA67444E1}" srcOrd="1" destOrd="0" parTransId="{837835FB-B2DD-48B2-B772-EAE5967E551A}" sibTransId="{22D8232A-373A-42CC-AFEB-8A6E23B14340}"/>
    <dgm:cxn modelId="{C910B278-F725-4783-B96B-032A9C0AB2CF}" type="presOf" srcId="{695B3F36-7719-47DC-9EA9-F3EEE74E08E5}" destId="{11A4E050-249D-4541-96C6-B50DE0F1625C}" srcOrd="0" destOrd="0" presId="urn:microsoft.com/office/officeart/2005/8/layout/chevron1"/>
    <dgm:cxn modelId="{3075BC89-26BE-4CC5-A1CD-B5F55809B3D1}" type="presParOf" srcId="{08E7A901-5292-47BC-A050-1EDD8E8C1AF6}" destId="{DE0317C9-9D89-4CA1-95C3-7CC4B0213F13}" srcOrd="0" destOrd="0" presId="urn:microsoft.com/office/officeart/2005/8/layout/chevron1"/>
    <dgm:cxn modelId="{21D4DFEE-B13A-4D8B-BC07-F521C6E41A33}" type="presParOf" srcId="{08E7A901-5292-47BC-A050-1EDD8E8C1AF6}" destId="{D80C393D-EA77-48B6-9AF9-ADFD706369E6}" srcOrd="1" destOrd="0" presId="urn:microsoft.com/office/officeart/2005/8/layout/chevron1"/>
    <dgm:cxn modelId="{747C1957-C975-47FF-AA15-53735566B348}" type="presParOf" srcId="{08E7A901-5292-47BC-A050-1EDD8E8C1AF6}" destId="{5B4F45DA-7C3D-475C-A608-2DE82962E278}" srcOrd="2" destOrd="0" presId="urn:microsoft.com/office/officeart/2005/8/layout/chevron1"/>
    <dgm:cxn modelId="{C9F02473-A9B9-4499-AE84-A7C27ADA963E}" type="presParOf" srcId="{08E7A901-5292-47BC-A050-1EDD8E8C1AF6}" destId="{6B99DBBA-F457-443C-A6BF-9E2043447AE4}" srcOrd="3" destOrd="0" presId="urn:microsoft.com/office/officeart/2005/8/layout/chevron1"/>
    <dgm:cxn modelId="{783BE600-7804-425B-B97B-5BB91CBBFB1D}" type="presParOf" srcId="{08E7A901-5292-47BC-A050-1EDD8E8C1AF6}" destId="{11A4E050-249D-4541-96C6-B50DE0F1625C}" srcOrd="4" destOrd="0" presId="urn:microsoft.com/office/officeart/2005/8/layout/chevron1"/>
    <dgm:cxn modelId="{EB20AD1F-4652-4246-8CD9-423E3FD03089}" type="presParOf" srcId="{08E7A901-5292-47BC-A050-1EDD8E8C1AF6}" destId="{E820AC79-84CF-4E3A-ABD4-E3232FA31167}" srcOrd="5" destOrd="0" presId="urn:microsoft.com/office/officeart/2005/8/layout/chevron1"/>
    <dgm:cxn modelId="{4A2A3952-CCE4-44E9-B700-FB2CF16A6CCF}" type="presParOf" srcId="{08E7A901-5292-47BC-A050-1EDD8E8C1AF6}" destId="{89C4F8BC-4288-4D73-91ED-C4289619B46B}" srcOrd="6" destOrd="0" presId="urn:microsoft.com/office/officeart/2005/8/layout/chevron1"/>
    <dgm:cxn modelId="{511161C8-F167-482E-A893-1FA10F120900}" type="presParOf" srcId="{08E7A901-5292-47BC-A050-1EDD8E8C1AF6}" destId="{4A6886CC-8DB1-45E3-9AF6-8B90E6426CFE}" srcOrd="7" destOrd="0" presId="urn:microsoft.com/office/officeart/2005/8/layout/chevron1"/>
    <dgm:cxn modelId="{5D35E477-E5BC-4CF1-88B8-67D5C4D7E866}" type="presParOf" srcId="{08E7A901-5292-47BC-A050-1EDD8E8C1AF6}" destId="{F23943AC-79A3-43C1-A802-677FB8C297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6">
            <a:lumMod val="75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6">
            <a:lumMod val="75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6">
            <a:lumMod val="75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6">
            <a:lumMod val="75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6">
            <a:lumMod val="75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6">
            <a:lumMod val="75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6">
            <a:lumMod val="75000"/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6">
            <a:lumMod val="75000"/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6">
            <a:lumMod val="75000"/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17C9-9D89-4CA1-95C3-7CC4B0213F13}">
      <dsp:nvSpPr>
        <dsp:cNvPr id="0" name=""/>
        <dsp:cNvSpPr/>
      </dsp:nvSpPr>
      <dsp:spPr>
        <a:xfrm>
          <a:off x="2083" y="124420"/>
          <a:ext cx="1854398" cy="741759"/>
        </a:xfrm>
        <a:prstGeom prst="chevron">
          <a:avLst/>
        </a:prstGeom>
        <a:solidFill>
          <a:schemeClr val="accent4">
            <a:alpha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Project Summary</a:t>
          </a:r>
          <a:endParaRPr lang="en-US" sz="1400" kern="1200" dirty="0"/>
        </a:p>
      </dsp:txBody>
      <dsp:txXfrm>
        <a:off x="372963" y="124420"/>
        <a:ext cx="1112639" cy="741759"/>
      </dsp:txXfrm>
    </dsp:sp>
    <dsp:sp modelId="{5B4F45DA-7C3D-475C-A608-2DE82962E278}">
      <dsp:nvSpPr>
        <dsp:cNvPr id="0" name=""/>
        <dsp:cNvSpPr/>
      </dsp:nvSpPr>
      <dsp:spPr>
        <a:xfrm>
          <a:off x="1671042" y="124420"/>
          <a:ext cx="1854398" cy="741759"/>
        </a:xfrm>
        <a:prstGeom prst="chevron">
          <a:avLst/>
        </a:prstGeom>
        <a:solidFill>
          <a:schemeClr val="accent4">
            <a:alpha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Deliverables</a:t>
          </a:r>
          <a:endParaRPr lang="en-US" sz="1400" kern="1200" dirty="0"/>
        </a:p>
      </dsp:txBody>
      <dsp:txXfrm>
        <a:off x="2041922" y="124420"/>
        <a:ext cx="1112639" cy="741759"/>
      </dsp:txXfrm>
    </dsp:sp>
    <dsp:sp modelId="{11A4E050-249D-4541-96C6-B50DE0F1625C}">
      <dsp:nvSpPr>
        <dsp:cNvPr id="0" name=""/>
        <dsp:cNvSpPr/>
      </dsp:nvSpPr>
      <dsp:spPr>
        <a:xfrm>
          <a:off x="3340000" y="124420"/>
          <a:ext cx="1854398" cy="741759"/>
        </a:xfrm>
        <a:prstGeom prst="chevron">
          <a:avLst/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Progress</a:t>
          </a:r>
          <a:endParaRPr lang="en-US" sz="1400" kern="1200" dirty="0"/>
        </a:p>
      </dsp:txBody>
      <dsp:txXfrm>
        <a:off x="3710880" y="124420"/>
        <a:ext cx="1112639" cy="741759"/>
      </dsp:txXfrm>
    </dsp:sp>
    <dsp:sp modelId="{89C4F8BC-4288-4D73-91ED-C4289619B46B}">
      <dsp:nvSpPr>
        <dsp:cNvPr id="0" name=""/>
        <dsp:cNvSpPr/>
      </dsp:nvSpPr>
      <dsp:spPr>
        <a:xfrm>
          <a:off x="5008959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Timeline Milestones</a:t>
          </a:r>
          <a:endParaRPr lang="en-US" sz="1400" kern="1200" dirty="0"/>
        </a:p>
      </dsp:txBody>
      <dsp:txXfrm>
        <a:off x="5379839" y="124420"/>
        <a:ext cx="1112639" cy="741759"/>
      </dsp:txXfrm>
    </dsp:sp>
    <dsp:sp modelId="{F23943AC-79A3-43C1-A802-677FB8C29709}">
      <dsp:nvSpPr>
        <dsp:cNvPr id="0" name=""/>
        <dsp:cNvSpPr/>
      </dsp:nvSpPr>
      <dsp:spPr>
        <a:xfrm>
          <a:off x="6677917" y="124420"/>
          <a:ext cx="1854398" cy="741759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Dependencies</a:t>
          </a:r>
        </a:p>
      </dsp:txBody>
      <dsp:txXfrm>
        <a:off x="7048797" y="124420"/>
        <a:ext cx="1112639" cy="741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9676E-5323-4DA1-837F-E4F3CAAE640C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8DC65-DB73-4E94-A134-9727DF0A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6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6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6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6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6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6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is the list of milestones we presented in our previous checkpoint presentation. The in progress ones are expected to be done by the end of this week.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DC65-DB73-4E94-A134-9727DF0AC9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1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timeline we showed in our previous checkpoint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DC65-DB73-4E94-A134-9727DF0AC9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76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Those</a:t>
            </a:r>
            <a:r>
              <a:rPr lang="en-US" baseline="0" dirty="0" smtClean="0"/>
              <a:t> shown in yellow have been delayed and are planned to be done by May 6</a:t>
            </a:r>
            <a:r>
              <a:rPr lang="en-US" baseline="30000" dirty="0" smtClean="0"/>
              <a:t>th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DC65-DB73-4E94-A134-9727DF0AC9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76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4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6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timeline we showed in our previous checkpoint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DC65-DB73-4E94-A134-9727DF0AC9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4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</a:t>
            </a:r>
            <a:r>
              <a:rPr lang="en-US" baseline="0" dirty="0" smtClean="0"/>
              <a:t> set of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4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4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6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6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E0A1-B2D3-40F7-9949-4B0FB0EAE7D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705600" y="162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172200" y="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17.jpeg"/><Relationship Id="rId3" Type="http://schemas.openxmlformats.org/officeDocument/2006/relationships/image" Target="../media/image2.gif"/><Relationship Id="rId7" Type="http://schemas.openxmlformats.org/officeDocument/2006/relationships/diagramData" Target="../diagrams/data9.xm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9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9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image" Target="../media/image11.jpeg"/><Relationship Id="rId3" Type="http://schemas.openxmlformats.org/officeDocument/2006/relationships/image" Target="../media/image2.gif"/><Relationship Id="rId7" Type="http://schemas.openxmlformats.org/officeDocument/2006/relationships/diagramData" Target="../diagrams/data10.xm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10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image" Target="../media/image2.gif"/><Relationship Id="rId7" Type="http://schemas.openxmlformats.org/officeDocument/2006/relationships/diagramData" Target="../diagrams/data11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11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1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2.gif"/><Relationship Id="rId7" Type="http://schemas.openxmlformats.org/officeDocument/2006/relationships/diagramData" Target="../diagrams/data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12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2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diagramColors" Target="../diagrams/colors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.gif"/><Relationship Id="rId11" Type="http://schemas.openxmlformats.org/officeDocument/2006/relationships/diagramQuickStyle" Target="../diagrams/quickStyle13.xml"/><Relationship Id="rId5" Type="http://schemas.openxmlformats.org/officeDocument/2006/relationships/image" Target="../media/image2.gif"/><Relationship Id="rId10" Type="http://schemas.openxmlformats.org/officeDocument/2006/relationships/diagramLayout" Target="../diagrams/layout13.xml"/><Relationship Id="rId4" Type="http://schemas.openxmlformats.org/officeDocument/2006/relationships/notesSlide" Target="../notesSlides/notesSlide14.xml"/><Relationship Id="rId9" Type="http://schemas.openxmlformats.org/officeDocument/2006/relationships/diagramData" Target="../diagrams/data13.xml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image" Target="../media/image22.png"/><Relationship Id="rId3" Type="http://schemas.openxmlformats.org/officeDocument/2006/relationships/image" Target="../media/image2.gif"/><Relationship Id="rId7" Type="http://schemas.openxmlformats.org/officeDocument/2006/relationships/diagramData" Target="../diagrams/data14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14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4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.gi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gif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Relationship Id="rId1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image" Target="../media/image2.gif"/><Relationship Id="rId7" Type="http://schemas.openxmlformats.org/officeDocument/2006/relationships/diagramData" Target="../diagrams/data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18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8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image" Target="../media/image2.gif"/><Relationship Id="rId7" Type="http://schemas.openxmlformats.org/officeDocument/2006/relationships/diagramData" Target="../diagrams/data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19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9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notesSlide" Target="../notesSlides/notesSlide21.xml"/><Relationship Id="rId7" Type="http://schemas.openxmlformats.org/officeDocument/2006/relationships/diagramColors" Target="../diagrams/colors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10" Type="http://schemas.openxmlformats.org/officeDocument/2006/relationships/image" Target="../media/image23.emf"/><Relationship Id="rId4" Type="http://schemas.openxmlformats.org/officeDocument/2006/relationships/diagramData" Target="../diagrams/data20.xml"/><Relationship Id="rId9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.gif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3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.gif"/><Relationship Id="rId7" Type="http://schemas.openxmlformats.org/officeDocument/2006/relationships/diagramData" Target="../diagrams/data4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4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2.gif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5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5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0.jpeg"/><Relationship Id="rId3" Type="http://schemas.openxmlformats.org/officeDocument/2006/relationships/image" Target="../media/image2.gif"/><Relationship Id="rId7" Type="http://schemas.openxmlformats.org/officeDocument/2006/relationships/diagramData" Target="../diagrams/data6.xm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6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6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13.jpeg"/><Relationship Id="rId3" Type="http://schemas.openxmlformats.org/officeDocument/2006/relationships/image" Target="../media/image2.gif"/><Relationship Id="rId7" Type="http://schemas.openxmlformats.org/officeDocument/2006/relationships/diagramData" Target="../diagrams/data7.xm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7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7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2.gif"/><Relationship Id="rId7" Type="http://schemas.openxmlformats.org/officeDocument/2006/relationships/diagramData" Target="../diagrams/data8.xml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8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8.xml"/><Relationship Id="rId4" Type="http://schemas.openxmlformats.org/officeDocument/2006/relationships/image" Target="../media/image1.gif"/><Relationship Id="rId9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Enabling Technologies for Robot Assisted Ultrasound Tomography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514600"/>
            <a:ext cx="6400800" cy="1447800"/>
          </a:xfr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Team Members: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Rishabh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Khurana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</a:rPr>
              <a:t>Fereshteh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</a:rPr>
              <a:t>Aalamifar</a:t>
            </a:r>
            <a:endParaRPr lang="en-US" sz="1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Mentors: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Emad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Boctor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Iulian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Iordachita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, Russell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Taylor</a:t>
            </a:r>
          </a:p>
          <a:p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Group 11</a:t>
            </a:r>
            <a:endParaRPr lang="en-US" sz="1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 smtClean="0"/>
              <a:t>Checkpoint Presentation 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48" y="4068536"/>
            <a:ext cx="1990725" cy="81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57" y="4097111"/>
            <a:ext cx="2714625" cy="76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69" y="5181600"/>
            <a:ext cx="198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295900"/>
            <a:ext cx="2105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Results and US images and remained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83328324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146" name="Picture 2" descr="C:\Users\Home\Desktop\apr26\04-26-2013-Generic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2" y="1223963"/>
            <a:ext cx="406717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ome\Desktop\apr26\04-26-2013-Generic\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071563"/>
            <a:ext cx="406717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ome\Desktop\apr26\04-26-2013-Generic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071563"/>
            <a:ext cx="406717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Mock US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Needed T2 but did not have US probe:</a:t>
            </a:r>
          </a:p>
          <a:p>
            <a:pPr lvl="1"/>
            <a:r>
              <a:rPr lang="en-US" dirty="0" smtClean="0"/>
              <a:t>Used a cardboard with known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269349183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Picture 2" descr="C:\Users\Home\Dropbox\CISII\images\IMG_239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8"/>
          <a:stretch/>
        </p:blipFill>
        <p:spPr bwMode="auto">
          <a:xfrm>
            <a:off x="2692381" y="2497665"/>
            <a:ext cx="3688080" cy="31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ome\Dropbox\CISII\images\us imag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97306" y="4715630"/>
            <a:ext cx="571499" cy="83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778722" y="4883347"/>
            <a:ext cx="330019" cy="411251"/>
            <a:chOff x="152401" y="1447800"/>
            <a:chExt cx="620485" cy="1028896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762000" y="1447800"/>
              <a:ext cx="0" cy="6096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52401" y="2041658"/>
              <a:ext cx="598714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15686" y="2052544"/>
              <a:ext cx="457200" cy="42415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urved Connector 18"/>
          <p:cNvCxnSpPr/>
          <p:nvPr/>
        </p:nvCxnSpPr>
        <p:spPr>
          <a:xfrm rot="5400000">
            <a:off x="2917409" y="3095099"/>
            <a:ext cx="2216946" cy="1834283"/>
          </a:xfrm>
          <a:prstGeom prst="curvedConnector3">
            <a:avLst/>
          </a:prstGeom>
          <a:ln w="3810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572162" y="2726265"/>
            <a:ext cx="330019" cy="411251"/>
            <a:chOff x="152401" y="1447800"/>
            <a:chExt cx="620485" cy="1028896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762000" y="1447800"/>
              <a:ext cx="0" cy="6096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152401" y="2041658"/>
              <a:ext cx="598714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15686" y="2052544"/>
              <a:ext cx="457200" cy="42415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4890602" y="3098698"/>
            <a:ext cx="11579" cy="1532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682981" y="4631264"/>
            <a:ext cx="1219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30781" y="3412064"/>
            <a:ext cx="0" cy="1219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759181" y="4783664"/>
            <a:ext cx="2133600" cy="99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30781" y="4631264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31085" y="356446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T2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Hand-eye calibration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758900340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1"/>
            <a:ext cx="6729413" cy="403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64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431428"/>
            <a:ext cx="10210800" cy="57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41878103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Code implementation flowchart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5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967231310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Preliminary experiment</a:t>
            </a:r>
            <a:endParaRPr lang="en-US" dirty="0"/>
          </a:p>
        </p:txBody>
      </p:sp>
      <p:pic>
        <p:nvPicPr>
          <p:cNvPr id="4" name="CIS2 Project Experiment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4826" y="1143000"/>
            <a:ext cx="813435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Transformation Diagram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976323142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3" y="1371600"/>
            <a:ext cx="638136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888248"/>
            <a:ext cx="3862388" cy="213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80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495801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b="1" dirty="0" smtClean="0"/>
              <a:t>Previously:</a:t>
            </a:r>
          </a:p>
          <a:p>
            <a:pPr lvl="1"/>
            <a:r>
              <a:rPr lang="en-US" dirty="0" smtClean="0"/>
              <a:t>End </a:t>
            </a:r>
            <a:r>
              <a:rPr lang="en-US" dirty="0"/>
              <a:t>effector </a:t>
            </a:r>
            <a:r>
              <a:rPr lang="en-US" dirty="0" smtClean="0"/>
              <a:t>(</a:t>
            </a:r>
            <a:r>
              <a:rPr lang="en-US" dirty="0"/>
              <a:t>Apr. 2</a:t>
            </a:r>
            <a:r>
              <a:rPr lang="en-US" dirty="0" smtClean="0"/>
              <a:t>) </a:t>
            </a:r>
          </a:p>
          <a:p>
            <a:pPr lvl="1"/>
            <a:r>
              <a:rPr lang="en-US" dirty="0"/>
              <a:t>Code and calculations implementation (Apr. 3) </a:t>
            </a:r>
            <a:endParaRPr lang="en-US" dirty="0" smtClean="0"/>
          </a:p>
          <a:p>
            <a:pPr lvl="1"/>
            <a:r>
              <a:rPr lang="en-US" dirty="0"/>
              <a:t>Tracker – Robot calibration (Apr. 10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US Calibrations </a:t>
            </a:r>
            <a:r>
              <a:rPr lang="en-US" dirty="0" smtClean="0"/>
              <a:t>(</a:t>
            </a:r>
            <a:r>
              <a:rPr lang="en-US" dirty="0"/>
              <a:t>Apr. 16</a:t>
            </a:r>
            <a:r>
              <a:rPr lang="en-US" dirty="0" smtClean="0"/>
              <a:t>)</a:t>
            </a:r>
          </a:p>
          <a:p>
            <a:pPr lvl="1"/>
            <a:r>
              <a:rPr lang="en-US" strike="sngStrike" dirty="0"/>
              <a:t>Phantom</a:t>
            </a:r>
            <a:r>
              <a:rPr lang="en-US" dirty="0"/>
              <a:t> and ultrasound imaging </a:t>
            </a:r>
            <a:r>
              <a:rPr lang="en-US" dirty="0" smtClean="0"/>
              <a:t>(</a:t>
            </a:r>
            <a:r>
              <a:rPr lang="en-US" dirty="0"/>
              <a:t>Apr. 23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Robot </a:t>
            </a:r>
            <a:r>
              <a:rPr lang="en-US" dirty="0"/>
              <a:t>training (Apr. 24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B-Mode </a:t>
            </a:r>
            <a:r>
              <a:rPr lang="en-US" dirty="0"/>
              <a:t>&amp; EPT </a:t>
            </a:r>
            <a:r>
              <a:rPr lang="en-US" dirty="0" smtClean="0"/>
              <a:t>(</a:t>
            </a:r>
            <a:r>
              <a:rPr lang="en-US" dirty="0"/>
              <a:t>Apr. 29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r>
              <a:rPr lang="en-US" b="1" dirty="0" smtClean="0"/>
              <a:t>Current: (by May </a:t>
            </a:r>
            <a:r>
              <a:rPr lang="en-US" b="1" dirty="0" smtClean="0"/>
              <a:t>6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r>
              <a:rPr lang="en-US" b="1" dirty="0" smtClean="0"/>
              <a:t>)</a:t>
            </a:r>
            <a:endParaRPr lang="en-US" b="1" dirty="0" smtClean="0"/>
          </a:p>
          <a:p>
            <a:pPr lvl="1">
              <a:buFontTx/>
              <a:buChar char="-"/>
            </a:pPr>
            <a:r>
              <a:rPr lang="en-US" dirty="0" smtClean="0"/>
              <a:t>Accuracy study of calibrations </a:t>
            </a:r>
          </a:p>
          <a:p>
            <a:pPr lvl="1">
              <a:buFontTx/>
              <a:buChar char="-"/>
            </a:pPr>
            <a:r>
              <a:rPr lang="en-US" dirty="0" smtClean="0"/>
              <a:t>EPT study</a:t>
            </a:r>
          </a:p>
          <a:p>
            <a:pPr lvl="1">
              <a:buFontTx/>
              <a:buChar char="-"/>
            </a:pPr>
            <a:endParaRPr lang="en-US" dirty="0" smtClean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48259567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67200" y="1611868"/>
            <a:ext cx="68640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71282" y="2494002"/>
            <a:ext cx="121828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 progress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2080736"/>
            <a:ext cx="68640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46361" y="3288268"/>
            <a:ext cx="68640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8044" y="2863334"/>
            <a:ext cx="121828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 progress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96179" y="3681968"/>
            <a:ext cx="68640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85696" y="4114800"/>
            <a:ext cx="121828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310519"/>
              </p:ext>
            </p:extLst>
          </p:nvPr>
        </p:nvGraphicFramePr>
        <p:xfrm>
          <a:off x="457200" y="990600"/>
          <a:ext cx="8000996" cy="4823269"/>
        </p:xfrm>
        <a:graphic>
          <a:graphicData uri="http://schemas.openxmlformats.org/drawingml/2006/table">
            <a:tbl>
              <a:tblPr firstRow="1" firstCol="1" bandRow="1"/>
              <a:tblGrid>
                <a:gridCol w="2232143"/>
                <a:gridCol w="1338065"/>
                <a:gridCol w="610989"/>
                <a:gridCol w="610989"/>
                <a:gridCol w="610989"/>
                <a:gridCol w="610989"/>
                <a:gridCol w="610989"/>
                <a:gridCol w="610989"/>
                <a:gridCol w="764854"/>
              </a:tblGrid>
              <a:tr h="7771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Week Starting with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Responsible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Mar. 25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1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8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15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22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29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May 6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006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End effector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Fereshteh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2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Code &amp; calculation implementation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Rishabh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6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Tracker-robot calibration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Rishabh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6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US calibrations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Fereshteh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9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Phantom &amp; Ultrasound machine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Fereshteh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5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Robot training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Rishabh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9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EPT &amp; Bmode investigation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Together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9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Final </a:t>
                      </a:r>
                      <a:r>
                        <a:rPr lang="en-US" sz="1600" dirty="0" smtClean="0">
                          <a:effectLst/>
                          <a:latin typeface="+mj-lt"/>
                          <a:ea typeface="Times New Roman"/>
                          <a:cs typeface="Arial"/>
                        </a:rPr>
                        <a:t>Documentation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Together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65842030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10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694124"/>
              </p:ext>
            </p:extLst>
          </p:nvPr>
        </p:nvGraphicFramePr>
        <p:xfrm>
          <a:off x="533400" y="1219200"/>
          <a:ext cx="7924799" cy="4573389"/>
        </p:xfrm>
        <a:graphic>
          <a:graphicData uri="http://schemas.openxmlformats.org/drawingml/2006/table">
            <a:tbl>
              <a:tblPr firstRow="1" firstCol="1" bandRow="1"/>
              <a:tblGrid>
                <a:gridCol w="2210886"/>
                <a:gridCol w="1325323"/>
                <a:gridCol w="605170"/>
                <a:gridCol w="605170"/>
                <a:gridCol w="605170"/>
                <a:gridCol w="605170"/>
                <a:gridCol w="605170"/>
                <a:gridCol w="605170"/>
                <a:gridCol w="757570"/>
              </a:tblGrid>
              <a:tr h="7283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Week Starting with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Responsible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Mar. 25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1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8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15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22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Apr. 29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May 6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75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End effector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Fereshteh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9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Code &amp; calculation implementation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Rishabh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Tracker-robot calibration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Rishabh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5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US calibrations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Fereshteh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632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Phantom &amp; Ultrasound machine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Fereshteh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Robot training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Rishabh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4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EPT &amp; </a:t>
                      </a:r>
                      <a:r>
                        <a:rPr lang="en-US" sz="1600" dirty="0" err="1">
                          <a:effectLst/>
                          <a:latin typeface="+mj-lt"/>
                          <a:ea typeface="Times New Roman"/>
                          <a:cs typeface="Arial"/>
                        </a:rPr>
                        <a:t>Bmode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 investigation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Together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632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Final </a:t>
                      </a:r>
                      <a:r>
                        <a:rPr lang="en-US" sz="1600" dirty="0" smtClean="0">
                          <a:effectLst/>
                          <a:latin typeface="+mj-lt"/>
                          <a:ea typeface="Times New Roman"/>
                          <a:cs typeface="Arial"/>
                        </a:rPr>
                        <a:t>Documentation</a:t>
                      </a:r>
                      <a:endParaRPr lang="en-US" sz="1600" dirty="0"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Together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26583668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05400" y="3440668"/>
            <a:ext cx="94057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Delayed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0621" y="3048000"/>
            <a:ext cx="94057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Delayed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70021" y="4736068"/>
            <a:ext cx="99758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On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 &amp;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6818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Design a prototype that uses a robot controlled </a:t>
            </a:r>
            <a:r>
              <a:rPr lang="en-US" sz="2400" dirty="0" smtClean="0"/>
              <a:t>ultrasound probe </a:t>
            </a:r>
            <a:r>
              <a:rPr lang="en-US" sz="2400" dirty="0"/>
              <a:t>to follow the motion of the free hand probe that can </a:t>
            </a:r>
            <a:r>
              <a:rPr lang="en-US" sz="2400" dirty="0" smtClean="0"/>
              <a:t>be used </a:t>
            </a:r>
            <a:r>
              <a:rPr lang="en-US" sz="2400" dirty="0"/>
              <a:t>for Ultrasound Tomography</a:t>
            </a:r>
            <a:r>
              <a:rPr lang="en-US" sz="2400" dirty="0" smtClean="0"/>
              <a:t>.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79390220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roject-animation-v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667000" y="2667000"/>
            <a:ext cx="3581400" cy="26860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1143000"/>
          </a:xfrm>
        </p:spPr>
        <p:txBody>
          <a:bodyPr/>
          <a:lstStyle/>
          <a:p>
            <a:r>
              <a:rPr lang="en-US" dirty="0" smtClean="0"/>
              <a:t>Dependencies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873168"/>
              </p:ext>
            </p:extLst>
          </p:nvPr>
        </p:nvGraphicFramePr>
        <p:xfrm>
          <a:off x="228600" y="1143000"/>
          <a:ext cx="8458200" cy="4555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485"/>
                <a:gridCol w="2338720"/>
                <a:gridCol w="2522621"/>
                <a:gridCol w="1187116"/>
                <a:gridCol w="2003258"/>
              </a:tblGrid>
              <a:tr h="471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Dependency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Plan/Source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Status/Comments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Not met?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77368">
                <a:tc rowSpan="9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Phase 1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914400" marR="0" indent="-9144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 DOF robot </a:t>
                      </a:r>
                      <a:r>
                        <a:rPr lang="en-US" sz="1600" dirty="0" smtClean="0">
                          <a:effectLst/>
                        </a:rPr>
                        <a:t>and </a:t>
                      </a:r>
                      <a:r>
                        <a:rPr lang="en-US" sz="1600" dirty="0">
                          <a:effectLst/>
                        </a:rPr>
                        <a:t>training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Robodoc/ Min Yung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Resolved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Mock ultrasound probes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Rapid prototyping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Resolved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14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PC or laptop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Provided by Prof. </a:t>
                      </a:r>
                      <a:r>
                        <a:rPr lang="en-US" sz="1600" dirty="0" err="1">
                          <a:effectLst/>
                        </a:rPr>
                        <a:t>Iordachita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Resolved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Optical tracking </a:t>
                      </a:r>
                      <a:r>
                        <a:rPr lang="en-US" sz="1600" dirty="0">
                          <a:effectLst/>
                        </a:rPr>
                        <a:t>system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Micron </a:t>
                      </a:r>
                      <a:r>
                        <a:rPr lang="en-US" sz="1600" dirty="0" smtClean="0">
                          <a:effectLst/>
                        </a:rPr>
                        <a:t>Tracker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by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Prof</a:t>
                      </a:r>
                      <a:r>
                        <a:rPr lang="en-US" sz="1600" dirty="0">
                          <a:effectLst/>
                        </a:rPr>
                        <a:t>. </a:t>
                      </a:r>
                      <a:r>
                        <a:rPr lang="en-US" sz="1600" dirty="0" err="1">
                          <a:effectLst/>
                        </a:rPr>
                        <a:t>Boctor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Not resolved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Used Prof. </a:t>
                      </a:r>
                      <a:r>
                        <a:rPr lang="en-US" sz="1600" dirty="0" err="1" smtClean="0">
                          <a:effectLst/>
                        </a:rPr>
                        <a:t>Kazanzides’s</a:t>
                      </a:r>
                      <a:r>
                        <a:rPr lang="en-US" sz="1600" dirty="0" smtClean="0">
                          <a:effectLst/>
                        </a:rPr>
                        <a:t> tracker 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14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Cylindrical solid phantom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Acquired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Resolved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46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Mechanical </a:t>
                      </a:r>
                      <a:r>
                        <a:rPr lang="en-US" sz="1600" dirty="0" smtClean="0">
                          <a:effectLst/>
                        </a:rPr>
                        <a:t>designs &amp; interfacing robot wrist</a:t>
                      </a:r>
                      <a:r>
                        <a:rPr lang="en-US" sz="1600" baseline="0" dirty="0" smtClean="0">
                          <a:effectLst/>
                        </a:rPr>
                        <a:t> to probe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Prof. </a:t>
                      </a:r>
                      <a:r>
                        <a:rPr lang="en-US" sz="1600" dirty="0" err="1" smtClean="0">
                          <a:effectLst/>
                        </a:rPr>
                        <a:t>Iordachita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if </a:t>
                      </a:r>
                      <a:endParaRPr lang="en-US" sz="16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we </a:t>
                      </a:r>
                      <a:r>
                        <a:rPr lang="en-US" sz="1600" dirty="0">
                          <a:effectLst/>
                        </a:rPr>
                        <a:t>cannot handle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Resolved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83460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Required wires/ </a:t>
                      </a:r>
                      <a:endParaRPr lang="en-US" sz="16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cables</a:t>
                      </a:r>
                      <a:r>
                        <a:rPr lang="en-US" sz="1600" dirty="0">
                          <a:effectLst/>
                        </a:rPr>
                        <a:t>/ tools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Prof. </a:t>
                      </a:r>
                      <a:r>
                        <a:rPr lang="en-US" sz="1600" dirty="0" err="1">
                          <a:effectLst/>
                        </a:rPr>
                        <a:t>Iordachita</a:t>
                      </a:r>
                      <a:r>
                        <a:rPr lang="en-US" sz="1600" dirty="0">
                          <a:effectLst/>
                        </a:rPr>
                        <a:t> lab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Resolved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914400" marR="0" indent="-9144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Matlab</a:t>
                      </a:r>
                      <a:r>
                        <a:rPr lang="en-US" sz="1600" dirty="0" smtClean="0">
                          <a:effectLst/>
                        </a:rPr>
                        <a:t>,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Visual </a:t>
                      </a:r>
                      <a:r>
                        <a:rPr lang="en-US" sz="1600" dirty="0">
                          <a:effectLst/>
                        </a:rPr>
                        <a:t>Studio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Requested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Resolved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25522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914400" marR="0" indent="-9144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Weekly meeting</a:t>
                      </a:r>
                    </a:p>
                    <a:p>
                      <a:pPr marL="914400" marR="0" indent="-9144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with mentors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Arrange via email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Resolved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988502425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011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1143000"/>
          </a:xfrm>
        </p:spPr>
        <p:txBody>
          <a:bodyPr/>
          <a:lstStyle/>
          <a:p>
            <a:r>
              <a:rPr lang="en-US" dirty="0" smtClean="0"/>
              <a:t>Dependencies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687397"/>
              </p:ext>
            </p:extLst>
          </p:nvPr>
        </p:nvGraphicFramePr>
        <p:xfrm>
          <a:off x="228600" y="1787355"/>
          <a:ext cx="8686800" cy="2724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471"/>
                <a:gridCol w="2401929"/>
                <a:gridCol w="2362200"/>
                <a:gridCol w="1828800"/>
                <a:gridCol w="1676400"/>
              </a:tblGrid>
              <a:tr h="2700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Dependency</a:t>
                      </a:r>
                      <a:endParaRPr lang="en-US" sz="16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Plan/Source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Status/Comments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Not met?</a:t>
                      </a:r>
                      <a:endParaRPr lang="en-US" sz="160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08741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Phase </a:t>
                      </a:r>
                      <a:r>
                        <a:rPr lang="en-US" sz="1800" dirty="0" smtClean="0"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914400" marR="0" indent="-9144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Ultrasound machine </a:t>
                      </a:r>
                    </a:p>
                    <a:p>
                      <a:pPr marL="914400" marR="0" indent="-9144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&amp; probes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Provided by Prof.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Boctor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Not resolved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Only used one US probe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43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0" marR="0" indent="-9144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Ultrasound physics </a:t>
                      </a:r>
                    </a:p>
                    <a:p>
                      <a:pPr marL="914400" marR="0" indent="-9144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and images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Prof.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Boctor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Resolved</a:t>
                      </a:r>
                      <a:endParaRPr lang="en-US" sz="1600" b="1" dirty="0" smtClean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37075">
                <a:tc rowSpan="2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Phase 3</a:t>
                      </a:r>
                      <a:endParaRPr lang="en-US" sz="1800" dirty="0" smtClean="0">
                        <a:solidFill>
                          <a:srgbClr val="365F9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Transmitter, receiver and processing units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From Profs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Iordachita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and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Boctor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internal funds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Was</a:t>
                      </a:r>
                      <a:r>
                        <a:rPr lang="en-US" sz="1600" b="1" baseline="0" dirty="0" smtClean="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not requested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Maximum not met</a:t>
                      </a:r>
                    </a:p>
                  </a:txBody>
                  <a:tcPr marL="68580" marR="68580" marT="0" marB="0"/>
                </a:tc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Ultrasound imaging reconstruction resources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Provided by Prof. Boctor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Was not requested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Maximum not met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488377965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218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2296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Thanks!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2362200"/>
            <a:ext cx="41910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Questions?</a:t>
            </a:r>
            <a:endParaRPr lang="en-US" sz="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1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64597945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728016"/>
              </p:ext>
            </p:extLst>
          </p:nvPr>
        </p:nvGraphicFramePr>
        <p:xfrm>
          <a:off x="533400" y="998538"/>
          <a:ext cx="7924800" cy="51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Document" r:id="rId9" imgW="6089764" imgH="3975340" progId="Word.Document.12">
                  <p:embed/>
                </p:oleObj>
              </mc:Choice>
              <mc:Fallback>
                <p:oleObj name="Document" r:id="rId9" imgW="6089764" imgH="397534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8538"/>
                        <a:ext cx="7924800" cy="517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80793" y="1981200"/>
            <a:ext cx="68640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80793" y="2373868"/>
            <a:ext cx="68640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17222" y="2678668"/>
            <a:ext cx="94057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Delayed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50622" y="3059668"/>
            <a:ext cx="94057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Delayed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93622" y="3440668"/>
            <a:ext cx="94057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Delayed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1593" y="3974068"/>
            <a:ext cx="68640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87980" y="4431268"/>
            <a:ext cx="97661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On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2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Project Block Diagram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23405090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pSp>
        <p:nvGrpSpPr>
          <p:cNvPr id="201" name="Group 200"/>
          <p:cNvGrpSpPr/>
          <p:nvPr/>
        </p:nvGrpSpPr>
        <p:grpSpPr>
          <a:xfrm>
            <a:off x="609600" y="1143000"/>
            <a:ext cx="7848600" cy="4444902"/>
            <a:chOff x="304800" y="1423985"/>
            <a:chExt cx="7848600" cy="4444902"/>
          </a:xfrm>
        </p:grpSpPr>
        <p:grpSp>
          <p:nvGrpSpPr>
            <p:cNvPr id="202" name="Group 201"/>
            <p:cNvGrpSpPr/>
            <p:nvPr/>
          </p:nvGrpSpPr>
          <p:grpSpPr>
            <a:xfrm>
              <a:off x="903199" y="4038600"/>
              <a:ext cx="1230401" cy="457200"/>
              <a:chOff x="1219200" y="1676400"/>
              <a:chExt cx="1230401" cy="457200"/>
            </a:xfrm>
          </p:grpSpPr>
          <p:sp>
            <p:nvSpPr>
              <p:cNvPr id="262" name="Rounded Rectangle 261"/>
              <p:cNvSpPr/>
              <p:nvPr/>
            </p:nvSpPr>
            <p:spPr>
              <a:xfrm>
                <a:off x="1219200" y="1676400"/>
                <a:ext cx="1230401" cy="4572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1219200" y="1749623"/>
                <a:ext cx="11737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IEEE 1394 PCI</a:t>
                </a:r>
                <a:endParaRPr lang="en-US" sz="1400" dirty="0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903199" y="4953000"/>
              <a:ext cx="1230401" cy="457200"/>
              <a:chOff x="1219200" y="1676400"/>
              <a:chExt cx="1230401" cy="457200"/>
            </a:xfrm>
          </p:grpSpPr>
          <p:sp>
            <p:nvSpPr>
              <p:cNvPr id="260" name="Rounded Rectangle 259"/>
              <p:cNvSpPr/>
              <p:nvPr/>
            </p:nvSpPr>
            <p:spPr>
              <a:xfrm>
                <a:off x="1219200" y="1676400"/>
                <a:ext cx="1230401" cy="457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TextBox 260"/>
              <p:cNvSpPr txBox="1"/>
              <p:nvPr/>
            </p:nvSpPr>
            <p:spPr>
              <a:xfrm>
                <a:off x="1367479" y="1749623"/>
                <a:ext cx="9185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Computer</a:t>
                </a:r>
                <a:endParaRPr lang="en-US" sz="1400" dirty="0"/>
              </a:p>
            </p:txBody>
          </p:sp>
        </p:grpSp>
        <p:grpSp>
          <p:nvGrpSpPr>
            <p:cNvPr id="204" name="Group 203"/>
            <p:cNvGrpSpPr/>
            <p:nvPr/>
          </p:nvGrpSpPr>
          <p:grpSpPr>
            <a:xfrm>
              <a:off x="519833" y="1423986"/>
              <a:ext cx="3651973" cy="2005014"/>
              <a:chOff x="519833" y="1216690"/>
              <a:chExt cx="3651973" cy="2005014"/>
            </a:xfrm>
          </p:grpSpPr>
          <p:grpSp>
            <p:nvGrpSpPr>
              <p:cNvPr id="248" name="Group 247"/>
              <p:cNvGrpSpPr/>
              <p:nvPr/>
            </p:nvGrpSpPr>
            <p:grpSpPr>
              <a:xfrm>
                <a:off x="1592082" y="1787768"/>
                <a:ext cx="1230401" cy="457200"/>
                <a:chOff x="1219200" y="1676400"/>
                <a:chExt cx="1230401" cy="457200"/>
              </a:xfrm>
            </p:grpSpPr>
            <p:sp>
              <p:nvSpPr>
                <p:cNvPr id="258" name="Rounded Rectangle 257"/>
                <p:cNvSpPr/>
                <p:nvPr/>
              </p:nvSpPr>
              <p:spPr>
                <a:xfrm>
                  <a:off x="1219200" y="1676400"/>
                  <a:ext cx="1230401" cy="4572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TextBox 258"/>
                <p:cNvSpPr txBox="1"/>
                <p:nvPr/>
              </p:nvSpPr>
              <p:spPr>
                <a:xfrm>
                  <a:off x="1219200" y="1749623"/>
                  <a:ext cx="123040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/>
                    <a:t>MicronTracker</a:t>
                  </a:r>
                  <a:endParaRPr lang="en-US" sz="1400" dirty="0"/>
                </a:p>
              </p:txBody>
            </p:sp>
          </p:grpSp>
          <p:grpSp>
            <p:nvGrpSpPr>
              <p:cNvPr id="249" name="Group 248"/>
              <p:cNvGrpSpPr/>
              <p:nvPr/>
            </p:nvGrpSpPr>
            <p:grpSpPr>
              <a:xfrm>
                <a:off x="811080" y="2641785"/>
                <a:ext cx="1230401" cy="457200"/>
                <a:chOff x="1219200" y="1676400"/>
                <a:chExt cx="1230401" cy="457200"/>
              </a:xfrm>
            </p:grpSpPr>
            <p:sp>
              <p:nvSpPr>
                <p:cNvPr id="256" name="Rounded Rectangle 255"/>
                <p:cNvSpPr/>
                <p:nvPr/>
              </p:nvSpPr>
              <p:spPr>
                <a:xfrm>
                  <a:off x="1219200" y="1676400"/>
                  <a:ext cx="1230401" cy="4572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TextBox 256"/>
                <p:cNvSpPr txBox="1"/>
                <p:nvPr/>
              </p:nvSpPr>
              <p:spPr>
                <a:xfrm>
                  <a:off x="1382779" y="1749623"/>
                  <a:ext cx="8270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/>
                    <a:t>Robodoc</a:t>
                  </a:r>
                  <a:endParaRPr lang="en-US" sz="1400" dirty="0"/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2498797" y="2615082"/>
                <a:ext cx="1234120" cy="457200"/>
                <a:chOff x="1219200" y="1676400"/>
                <a:chExt cx="1234120" cy="457200"/>
              </a:xfrm>
            </p:grpSpPr>
            <p:sp>
              <p:nvSpPr>
                <p:cNvPr id="254" name="Rounded Rectangle 253"/>
                <p:cNvSpPr/>
                <p:nvPr/>
              </p:nvSpPr>
              <p:spPr>
                <a:xfrm>
                  <a:off x="1219200" y="1676400"/>
                  <a:ext cx="1230401" cy="4572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TextBox 254"/>
                <p:cNvSpPr txBox="1"/>
                <p:nvPr/>
              </p:nvSpPr>
              <p:spPr>
                <a:xfrm>
                  <a:off x="1219200" y="1749623"/>
                  <a:ext cx="12341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Robotic probe</a:t>
                  </a:r>
                  <a:endParaRPr lang="en-US" sz="1400" b="1" dirty="0"/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519833" y="1216690"/>
                <a:ext cx="3651973" cy="2005014"/>
                <a:chOff x="1219200" y="1676400"/>
                <a:chExt cx="1230401" cy="457200"/>
              </a:xfrm>
            </p:grpSpPr>
            <p:sp>
              <p:nvSpPr>
                <p:cNvPr id="252" name="Rounded Rectangle 251"/>
                <p:cNvSpPr/>
                <p:nvPr/>
              </p:nvSpPr>
              <p:spPr>
                <a:xfrm>
                  <a:off x="1219200" y="1676400"/>
                  <a:ext cx="1230401" cy="4572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TextBox 252"/>
                <p:cNvSpPr txBox="1"/>
                <p:nvPr/>
              </p:nvSpPr>
              <p:spPr>
                <a:xfrm>
                  <a:off x="1504993" y="1696172"/>
                  <a:ext cx="667136" cy="60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Robot side components</a:t>
                  </a:r>
                  <a:endParaRPr lang="en-US" sz="1400" b="1" dirty="0"/>
                </a:p>
              </p:txBody>
            </p:sp>
          </p:grpSp>
        </p:grpSp>
        <p:grpSp>
          <p:nvGrpSpPr>
            <p:cNvPr id="205" name="Group 204"/>
            <p:cNvGrpSpPr/>
            <p:nvPr/>
          </p:nvGrpSpPr>
          <p:grpSpPr>
            <a:xfrm>
              <a:off x="5791200" y="2840703"/>
              <a:ext cx="1365117" cy="457200"/>
              <a:chOff x="1165000" y="1676400"/>
              <a:chExt cx="1365117" cy="457200"/>
            </a:xfrm>
          </p:grpSpPr>
          <p:sp>
            <p:nvSpPr>
              <p:cNvPr id="246" name="Rounded Rectangle 245"/>
              <p:cNvSpPr/>
              <p:nvPr/>
            </p:nvSpPr>
            <p:spPr>
              <a:xfrm>
                <a:off x="1219200" y="1676400"/>
                <a:ext cx="1230401" cy="4572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>
                <a:off x="1165000" y="1749623"/>
                <a:ext cx="13651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Freehand probe</a:t>
                </a:r>
                <a:endParaRPr lang="en-US" sz="1400" b="1" dirty="0"/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5791200" y="2002503"/>
              <a:ext cx="1436483" cy="457200"/>
              <a:chOff x="1143000" y="1676400"/>
              <a:chExt cx="1436483" cy="457200"/>
            </a:xfrm>
          </p:grpSpPr>
          <p:sp>
            <p:nvSpPr>
              <p:cNvPr id="244" name="Rounded Rectangle 243"/>
              <p:cNvSpPr/>
              <p:nvPr/>
            </p:nvSpPr>
            <p:spPr>
              <a:xfrm>
                <a:off x="1219200" y="1676400"/>
                <a:ext cx="1230401" cy="4572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1143000" y="1749623"/>
                <a:ext cx="14364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Freehand marker</a:t>
                </a:r>
                <a:endParaRPr lang="en-US" sz="1400" dirty="0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4608119" y="1423985"/>
              <a:ext cx="3545281" cy="2015433"/>
              <a:chOff x="1219200" y="1676400"/>
              <a:chExt cx="1230401" cy="457200"/>
            </a:xfrm>
          </p:grpSpPr>
          <p:sp>
            <p:nvSpPr>
              <p:cNvPr id="242" name="Rounded Rectangle 241"/>
              <p:cNvSpPr/>
              <p:nvPr/>
            </p:nvSpPr>
            <p:spPr>
              <a:xfrm>
                <a:off x="1219200" y="1676400"/>
                <a:ext cx="1230401" cy="4572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TextBox 242"/>
              <p:cNvSpPr txBox="1"/>
              <p:nvPr/>
            </p:nvSpPr>
            <p:spPr>
              <a:xfrm>
                <a:off x="1504993" y="1696172"/>
                <a:ext cx="753498" cy="60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Freehand side components</a:t>
                </a:r>
                <a:endParaRPr lang="en-US" sz="1400" b="1" dirty="0"/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>
              <a:off x="2590800" y="3810000"/>
              <a:ext cx="4401438" cy="2058887"/>
              <a:chOff x="457200" y="4418113"/>
              <a:chExt cx="4401438" cy="2058887"/>
            </a:xfrm>
          </p:grpSpPr>
          <p:grpSp>
            <p:nvGrpSpPr>
              <p:cNvPr id="227" name="Group 226"/>
              <p:cNvGrpSpPr/>
              <p:nvPr/>
            </p:nvGrpSpPr>
            <p:grpSpPr>
              <a:xfrm>
                <a:off x="3336991" y="5704115"/>
                <a:ext cx="1230401" cy="457200"/>
                <a:chOff x="1219200" y="1676400"/>
                <a:chExt cx="1230401" cy="457200"/>
              </a:xfrm>
            </p:grpSpPr>
            <p:sp>
              <p:nvSpPr>
                <p:cNvPr id="240" name="Rounded Rectangle 239"/>
                <p:cNvSpPr/>
                <p:nvPr/>
              </p:nvSpPr>
              <p:spPr>
                <a:xfrm>
                  <a:off x="1219200" y="1676400"/>
                  <a:ext cx="1230401" cy="4572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1219200" y="1749623"/>
                  <a:ext cx="112030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Robot server</a:t>
                  </a:r>
                  <a:endParaRPr lang="en-US" sz="1400" dirty="0"/>
                </a:p>
              </p:txBody>
            </p:sp>
          </p:grpSp>
          <p:grpSp>
            <p:nvGrpSpPr>
              <p:cNvPr id="228" name="Group 227"/>
              <p:cNvGrpSpPr/>
              <p:nvPr/>
            </p:nvGrpSpPr>
            <p:grpSpPr>
              <a:xfrm>
                <a:off x="1969999" y="4953000"/>
                <a:ext cx="1230401" cy="457200"/>
                <a:chOff x="1219200" y="1676400"/>
                <a:chExt cx="1230401" cy="457200"/>
              </a:xfrm>
            </p:grpSpPr>
            <p:sp>
              <p:nvSpPr>
                <p:cNvPr id="238" name="Rounded Rectangle 237"/>
                <p:cNvSpPr/>
                <p:nvPr/>
              </p:nvSpPr>
              <p:spPr>
                <a:xfrm>
                  <a:off x="1219200" y="1676400"/>
                  <a:ext cx="1230401" cy="4572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TextBox 238"/>
                <p:cNvSpPr txBox="1"/>
                <p:nvPr/>
              </p:nvSpPr>
              <p:spPr>
                <a:xfrm>
                  <a:off x="1384618" y="1749623"/>
                  <a:ext cx="8363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I</a:t>
                  </a:r>
                  <a:r>
                    <a:rPr lang="en-US" sz="1400" dirty="0" smtClean="0"/>
                    <a:t>nterface</a:t>
                  </a:r>
                  <a:endParaRPr lang="en-US" sz="1400" dirty="0"/>
                </a:p>
              </p:txBody>
            </p:sp>
          </p:grpSp>
          <p:grpSp>
            <p:nvGrpSpPr>
              <p:cNvPr id="229" name="Group 228"/>
              <p:cNvGrpSpPr/>
              <p:nvPr/>
            </p:nvGrpSpPr>
            <p:grpSpPr>
              <a:xfrm>
                <a:off x="598399" y="5715000"/>
                <a:ext cx="1230401" cy="457200"/>
                <a:chOff x="1219200" y="1676400"/>
                <a:chExt cx="1230401" cy="457200"/>
              </a:xfrm>
            </p:grpSpPr>
            <p:sp>
              <p:nvSpPr>
                <p:cNvPr id="236" name="Rounded Rectangle 235"/>
                <p:cNvSpPr/>
                <p:nvPr/>
              </p:nvSpPr>
              <p:spPr>
                <a:xfrm>
                  <a:off x="1219200" y="1676400"/>
                  <a:ext cx="1230401" cy="4572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extBox 236"/>
                <p:cNvSpPr txBox="1"/>
                <p:nvPr/>
              </p:nvSpPr>
              <p:spPr>
                <a:xfrm>
                  <a:off x="1348839" y="1749623"/>
                  <a:ext cx="8721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/>
                    <a:t>Cisst</a:t>
                  </a:r>
                  <a:r>
                    <a:rPr lang="en-US" sz="1400" dirty="0" smtClean="0"/>
                    <a:t>/saw</a:t>
                  </a:r>
                  <a:endParaRPr lang="en-US" sz="1400" dirty="0"/>
                </a:p>
              </p:txBody>
            </p:sp>
          </p:grpSp>
          <p:grpSp>
            <p:nvGrpSpPr>
              <p:cNvPr id="230" name="Group 229"/>
              <p:cNvGrpSpPr/>
              <p:nvPr/>
            </p:nvGrpSpPr>
            <p:grpSpPr>
              <a:xfrm>
                <a:off x="1977520" y="5715000"/>
                <a:ext cx="1230401" cy="457200"/>
                <a:chOff x="1219200" y="1676400"/>
                <a:chExt cx="1230401" cy="457200"/>
              </a:xfrm>
            </p:grpSpPr>
            <p:sp>
              <p:nvSpPr>
                <p:cNvPr id="234" name="Rounded Rectangle 233"/>
                <p:cNvSpPr/>
                <p:nvPr/>
              </p:nvSpPr>
              <p:spPr>
                <a:xfrm>
                  <a:off x="1219200" y="1676400"/>
                  <a:ext cx="1230401" cy="4572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TextBox 234"/>
                <p:cNvSpPr txBox="1"/>
                <p:nvPr/>
              </p:nvSpPr>
              <p:spPr>
                <a:xfrm>
                  <a:off x="1306601" y="1749623"/>
                  <a:ext cx="99283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Tracker API</a:t>
                  </a:r>
                  <a:endParaRPr lang="en-US" sz="1400" dirty="0"/>
                </a:p>
              </p:txBody>
            </p:sp>
          </p:grpSp>
          <p:grpSp>
            <p:nvGrpSpPr>
              <p:cNvPr id="231" name="Group 230"/>
              <p:cNvGrpSpPr/>
              <p:nvPr/>
            </p:nvGrpSpPr>
            <p:grpSpPr>
              <a:xfrm>
                <a:off x="457200" y="4418113"/>
                <a:ext cx="4401438" cy="2058887"/>
                <a:chOff x="1219200" y="1676400"/>
                <a:chExt cx="1230401" cy="457200"/>
              </a:xfrm>
            </p:grpSpPr>
            <p:sp>
              <p:nvSpPr>
                <p:cNvPr id="232" name="Rounded Rectangle 231"/>
                <p:cNvSpPr/>
                <p:nvPr/>
              </p:nvSpPr>
              <p:spPr>
                <a:xfrm>
                  <a:off x="1219200" y="1676400"/>
                  <a:ext cx="1230401" cy="4572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TextBox 232"/>
                <p:cNvSpPr txBox="1"/>
                <p:nvPr/>
              </p:nvSpPr>
              <p:spPr>
                <a:xfrm>
                  <a:off x="1560022" y="1696172"/>
                  <a:ext cx="625542" cy="60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Software components</a:t>
                  </a:r>
                  <a:endParaRPr lang="en-US" sz="1400" b="1" dirty="0"/>
                </a:p>
              </p:txBody>
            </p:sp>
          </p:grpSp>
        </p:grpSp>
        <p:cxnSp>
          <p:nvCxnSpPr>
            <p:cNvPr id="209" name="Straight Arrow Connector 208"/>
            <p:cNvCxnSpPr>
              <a:stCxn id="244" idx="2"/>
              <a:endCxn id="246" idx="0"/>
            </p:cNvCxnSpPr>
            <p:nvPr/>
          </p:nvCxnSpPr>
          <p:spPr>
            <a:xfrm flipH="1">
              <a:off x="6460601" y="2459703"/>
              <a:ext cx="22000" cy="381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>
              <a:endCxn id="259" idx="3"/>
            </p:cNvCxnSpPr>
            <p:nvPr/>
          </p:nvCxnSpPr>
          <p:spPr>
            <a:xfrm flipH="1">
              <a:off x="2822483" y="2222175"/>
              <a:ext cx="3121117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>
              <a:stCxn id="258" idx="2"/>
              <a:endCxn id="256" idx="0"/>
            </p:cNvCxnSpPr>
            <p:nvPr/>
          </p:nvCxnSpPr>
          <p:spPr>
            <a:xfrm flipH="1">
              <a:off x="1426281" y="2452264"/>
              <a:ext cx="781002" cy="39681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>
              <a:stCxn id="258" idx="2"/>
              <a:endCxn id="254" idx="0"/>
            </p:cNvCxnSpPr>
            <p:nvPr/>
          </p:nvCxnSpPr>
          <p:spPr>
            <a:xfrm>
              <a:off x="2207283" y="2452264"/>
              <a:ext cx="906715" cy="37011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304800" y="3810000"/>
              <a:ext cx="12344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>
              <a:endCxn id="262" idx="0"/>
            </p:cNvCxnSpPr>
            <p:nvPr/>
          </p:nvCxnSpPr>
          <p:spPr>
            <a:xfrm>
              <a:off x="1518399" y="3810000"/>
              <a:ext cx="1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>
              <a:stCxn id="258" idx="1"/>
            </p:cNvCxnSpPr>
            <p:nvPr/>
          </p:nvCxnSpPr>
          <p:spPr>
            <a:xfrm flipH="1" flipV="1">
              <a:off x="304800" y="2222175"/>
              <a:ext cx="1287282" cy="14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304800" y="2231103"/>
              <a:ext cx="0" cy="15788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7" name="Group 216"/>
            <p:cNvGrpSpPr/>
            <p:nvPr/>
          </p:nvGrpSpPr>
          <p:grpSpPr>
            <a:xfrm>
              <a:off x="4103599" y="2819400"/>
              <a:ext cx="1230401" cy="457200"/>
              <a:chOff x="1219200" y="1676400"/>
              <a:chExt cx="1230401" cy="45720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25" name="Rounded Rectangle 224"/>
              <p:cNvSpPr/>
              <p:nvPr/>
            </p:nvSpPr>
            <p:spPr>
              <a:xfrm>
                <a:off x="1219200" y="1676400"/>
                <a:ext cx="1230401" cy="4572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1367479" y="1749623"/>
                <a:ext cx="639919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Tissue</a:t>
                </a:r>
                <a:endParaRPr lang="en-US" sz="1400" dirty="0"/>
              </a:p>
            </p:txBody>
          </p:sp>
        </p:grpSp>
        <p:cxnSp>
          <p:nvCxnSpPr>
            <p:cNvPr id="218" name="Straight Arrow Connector 217"/>
            <p:cNvCxnSpPr>
              <a:stCxn id="254" idx="3"/>
              <a:endCxn id="225" idx="1"/>
            </p:cNvCxnSpPr>
            <p:nvPr/>
          </p:nvCxnSpPr>
          <p:spPr>
            <a:xfrm flipV="1">
              <a:off x="3729198" y="3048000"/>
              <a:ext cx="374401" cy="29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>
              <a:stCxn id="247" idx="1"/>
              <a:endCxn id="225" idx="3"/>
            </p:cNvCxnSpPr>
            <p:nvPr/>
          </p:nvCxnSpPr>
          <p:spPr>
            <a:xfrm flipH="1" flipV="1">
              <a:off x="5334000" y="3048000"/>
              <a:ext cx="457200" cy="198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>
              <a:stCxn id="262" idx="2"/>
              <a:endCxn id="260" idx="0"/>
            </p:cNvCxnSpPr>
            <p:nvPr/>
          </p:nvCxnSpPr>
          <p:spPr>
            <a:xfrm>
              <a:off x="1518400" y="4495800"/>
              <a:ext cx="0" cy="4572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Arrow Connector 220"/>
            <p:cNvCxnSpPr>
              <a:stCxn id="238" idx="2"/>
              <a:endCxn id="240" idx="0"/>
            </p:cNvCxnSpPr>
            <p:nvPr/>
          </p:nvCxnSpPr>
          <p:spPr>
            <a:xfrm>
              <a:off x="4718800" y="4802087"/>
              <a:ext cx="1366992" cy="29391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/>
            <p:cNvCxnSpPr>
              <a:endCxn id="234" idx="0"/>
            </p:cNvCxnSpPr>
            <p:nvPr/>
          </p:nvCxnSpPr>
          <p:spPr>
            <a:xfrm>
              <a:off x="4694939" y="4839443"/>
              <a:ext cx="31382" cy="26744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238" idx="2"/>
              <a:endCxn id="236" idx="0"/>
            </p:cNvCxnSpPr>
            <p:nvPr/>
          </p:nvCxnSpPr>
          <p:spPr>
            <a:xfrm flipH="1">
              <a:off x="3347200" y="4802087"/>
              <a:ext cx="1371600" cy="3048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>
              <a:stCxn id="260" idx="3"/>
            </p:cNvCxnSpPr>
            <p:nvPr/>
          </p:nvCxnSpPr>
          <p:spPr>
            <a:xfrm>
              <a:off x="2133600" y="5181600"/>
              <a:ext cx="4572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61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305800" cy="480059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b="1" dirty="0"/>
              <a:t>Minimum Deliverables: (Expected by April 1)</a:t>
            </a:r>
            <a:endParaRPr lang="en-US" dirty="0"/>
          </a:p>
          <a:p>
            <a:pPr lvl="1"/>
            <a:r>
              <a:rPr lang="en-US" dirty="0"/>
              <a:t>A robotic arm should follow the position of a mock ultrasound probe attached to a passive arm, on the other side of a cylinder, using optical tracking </a:t>
            </a:r>
            <a:r>
              <a:rPr lang="en-US" dirty="0" smtClean="0"/>
              <a:t>system</a:t>
            </a:r>
          </a:p>
          <a:p>
            <a:pPr lvl="0"/>
            <a:r>
              <a:rPr lang="en-US" b="1" dirty="0"/>
              <a:t>Expected Deliverables: (Expected by April 22)</a:t>
            </a:r>
            <a:endParaRPr lang="en-US" dirty="0"/>
          </a:p>
          <a:p>
            <a:pPr lvl="1"/>
            <a:r>
              <a:rPr lang="en-US" dirty="0"/>
              <a:t>Build a transparent cylindrical phantom</a:t>
            </a:r>
          </a:p>
          <a:p>
            <a:pPr lvl="1"/>
            <a:r>
              <a:rPr lang="en-US" dirty="0"/>
              <a:t>The mock probes should be replaced with real ones.</a:t>
            </a:r>
          </a:p>
          <a:p>
            <a:pPr lvl="1"/>
            <a:r>
              <a:rPr lang="en-US" dirty="0"/>
              <a:t>Real data should be collected. </a:t>
            </a:r>
          </a:p>
          <a:p>
            <a:pPr lvl="1"/>
            <a:r>
              <a:rPr lang="en-US" dirty="0"/>
              <a:t>Study EPT and B-Mode. This should be thoroughly investigated. </a:t>
            </a:r>
            <a:endParaRPr lang="en-US" dirty="0" smtClean="0"/>
          </a:p>
          <a:p>
            <a:pPr lvl="0"/>
            <a:r>
              <a:rPr lang="en-US" b="1" dirty="0"/>
              <a:t>Maximum Deliverables: (Expected by May 6)</a:t>
            </a:r>
            <a:endParaRPr lang="en-US" dirty="0"/>
          </a:p>
          <a:p>
            <a:pPr lvl="1"/>
            <a:r>
              <a:rPr lang="en-US" dirty="0"/>
              <a:t>Implement EPT or B-Mode and conduct its accuracy study.</a:t>
            </a:r>
          </a:p>
          <a:p>
            <a:pPr lvl="1"/>
            <a:r>
              <a:rPr lang="en-US" dirty="0"/>
              <a:t>Real images shall be collected and reconstructed on a PC to display real-time ultrasound images.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182268549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562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305800" cy="4800599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200" b="1" dirty="0"/>
              <a:t>Minimum Deliverables</a:t>
            </a:r>
            <a:r>
              <a:rPr lang="en-US" sz="2200" b="1" dirty="0" smtClean="0"/>
              <a:t>:</a:t>
            </a:r>
          </a:p>
          <a:p>
            <a:pPr lvl="1"/>
            <a:r>
              <a:rPr lang="en-US" sz="1900" dirty="0" smtClean="0">
                <a:solidFill>
                  <a:srgbClr val="00B050"/>
                </a:solidFill>
              </a:rPr>
              <a:t>US calibration, hand-eye calibration</a:t>
            </a:r>
          </a:p>
          <a:p>
            <a:pPr lvl="1"/>
            <a:r>
              <a:rPr lang="en-US" sz="1900" dirty="0" smtClean="0"/>
              <a:t>A </a:t>
            </a:r>
            <a:r>
              <a:rPr lang="en-US" sz="1900" dirty="0" smtClean="0">
                <a:solidFill>
                  <a:srgbClr val="00B050"/>
                </a:solidFill>
              </a:rPr>
              <a:t>mock probe attached to a </a:t>
            </a:r>
            <a:r>
              <a:rPr lang="en-US" sz="1900" dirty="0" smtClean="0"/>
              <a:t>robotic </a:t>
            </a:r>
            <a:r>
              <a:rPr lang="en-US" sz="1900" dirty="0"/>
              <a:t>arm </a:t>
            </a:r>
            <a:r>
              <a:rPr lang="en-US" sz="1900" dirty="0" smtClean="0"/>
              <a:t>following </a:t>
            </a:r>
            <a:r>
              <a:rPr lang="en-US" sz="1900" dirty="0"/>
              <a:t>the position of </a:t>
            </a:r>
            <a:r>
              <a:rPr lang="en-US" sz="1900" dirty="0" smtClean="0"/>
              <a:t>a </a:t>
            </a:r>
            <a:r>
              <a:rPr lang="en-US" sz="1900" dirty="0" smtClean="0">
                <a:solidFill>
                  <a:srgbClr val="00B050"/>
                </a:solidFill>
              </a:rPr>
              <a:t>freehand </a:t>
            </a:r>
            <a:r>
              <a:rPr lang="en-US" sz="1900" strike="sngStrike" dirty="0"/>
              <a:t>mock</a:t>
            </a:r>
            <a:r>
              <a:rPr lang="en-US" sz="1900" dirty="0"/>
              <a:t> ultrasound probe </a:t>
            </a:r>
            <a:r>
              <a:rPr lang="en-US" sz="1900" strike="sngStrike" dirty="0"/>
              <a:t>attached to a passive arm</a:t>
            </a:r>
            <a:r>
              <a:rPr lang="en-US" sz="1900" dirty="0"/>
              <a:t>, on the other side of a cylinder, using optical tracking </a:t>
            </a:r>
            <a:r>
              <a:rPr lang="en-US" sz="1900" dirty="0" smtClean="0"/>
              <a:t>system</a:t>
            </a:r>
          </a:p>
          <a:p>
            <a:pPr lvl="0"/>
            <a:r>
              <a:rPr lang="en-US" sz="2200" b="1" dirty="0" smtClean="0"/>
              <a:t>Expected </a:t>
            </a:r>
            <a:r>
              <a:rPr lang="en-US" sz="2200" b="1" dirty="0"/>
              <a:t>Deliverables</a:t>
            </a:r>
            <a:r>
              <a:rPr lang="en-US" sz="2200" b="1" dirty="0" smtClean="0"/>
              <a:t>:</a:t>
            </a:r>
          </a:p>
          <a:p>
            <a:pPr lvl="1"/>
            <a:r>
              <a:rPr lang="en-US" sz="1800" strike="sngStrike" dirty="0"/>
              <a:t>Build a transparent cylindrical </a:t>
            </a:r>
            <a:r>
              <a:rPr lang="en-US" sz="1800" strike="sngStrike" dirty="0" smtClean="0"/>
              <a:t>phantom</a:t>
            </a:r>
            <a:endParaRPr lang="en-US" sz="1800" strike="sngStrike" dirty="0"/>
          </a:p>
          <a:p>
            <a:pPr lvl="1"/>
            <a:r>
              <a:rPr lang="en-US" sz="1900" dirty="0" smtClean="0"/>
              <a:t>The </a:t>
            </a:r>
            <a:r>
              <a:rPr lang="en-US" sz="1900" dirty="0"/>
              <a:t>mock probes should be replaced with real ones</a:t>
            </a:r>
            <a:r>
              <a:rPr lang="en-US" sz="1900" dirty="0" smtClean="0">
                <a:solidFill>
                  <a:srgbClr val="00B050"/>
                </a:solidFill>
              </a:rPr>
              <a:t>.(combined with minimum)</a:t>
            </a:r>
            <a:endParaRPr lang="en-US" sz="1900" dirty="0">
              <a:solidFill>
                <a:srgbClr val="00B050"/>
              </a:solidFill>
            </a:endParaRPr>
          </a:p>
          <a:p>
            <a:pPr lvl="1"/>
            <a:r>
              <a:rPr lang="en-US" sz="1900" dirty="0"/>
              <a:t>Real data should be collected. </a:t>
            </a:r>
            <a:r>
              <a:rPr lang="en-US" sz="1900" dirty="0" smtClean="0">
                <a:solidFill>
                  <a:srgbClr val="00B050"/>
                </a:solidFill>
              </a:rPr>
              <a:t>(Real time US images seen on the screen)</a:t>
            </a:r>
            <a:endParaRPr lang="en-US" sz="1900" dirty="0">
              <a:solidFill>
                <a:srgbClr val="00B050"/>
              </a:solidFill>
            </a:endParaRPr>
          </a:p>
          <a:p>
            <a:pPr lvl="1"/>
            <a:r>
              <a:rPr lang="en-US" sz="1900" dirty="0"/>
              <a:t>Study EPT and B-Mode. This should be thoroughly investigated. </a:t>
            </a:r>
            <a:endParaRPr lang="en-US" sz="1900" dirty="0" smtClean="0"/>
          </a:p>
          <a:p>
            <a:pPr lvl="0"/>
            <a:r>
              <a:rPr lang="en-US" sz="2200" b="1" dirty="0"/>
              <a:t>Maximum Deliverables</a:t>
            </a:r>
            <a:r>
              <a:rPr lang="en-US" sz="2200" b="1" dirty="0" smtClean="0"/>
              <a:t>:</a:t>
            </a:r>
            <a:endParaRPr lang="en-US" sz="2200" dirty="0"/>
          </a:p>
          <a:p>
            <a:pPr lvl="1"/>
            <a:r>
              <a:rPr lang="en-US" sz="1900" dirty="0"/>
              <a:t>Implement </a:t>
            </a:r>
            <a:r>
              <a:rPr lang="en-US" sz="1900" strike="sngStrike" dirty="0"/>
              <a:t>EPT</a:t>
            </a:r>
            <a:r>
              <a:rPr lang="en-US" sz="1900" dirty="0"/>
              <a:t> or </a:t>
            </a:r>
            <a:r>
              <a:rPr lang="en-US" sz="1900" dirty="0">
                <a:solidFill>
                  <a:srgbClr val="00B050"/>
                </a:solidFill>
              </a:rPr>
              <a:t>B-Mode</a:t>
            </a:r>
            <a:r>
              <a:rPr lang="en-US" sz="1900" dirty="0"/>
              <a:t> and </a:t>
            </a:r>
            <a:r>
              <a:rPr lang="en-US" sz="1900" dirty="0" smtClean="0"/>
              <a:t>conduct </a:t>
            </a:r>
            <a:r>
              <a:rPr lang="en-US" sz="1900" dirty="0"/>
              <a:t>its accuracy study.</a:t>
            </a:r>
          </a:p>
          <a:p>
            <a:pPr lvl="1"/>
            <a:r>
              <a:rPr lang="en-US" sz="1900" dirty="0"/>
              <a:t>Real images shall be collected and reconstructed on a PC to display real-time ultrasound images.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637814022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573087" cy="72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1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305800" cy="4800599"/>
          </a:xfrm>
        </p:spPr>
        <p:txBody>
          <a:bodyPr>
            <a:normAutofit/>
          </a:bodyPr>
          <a:lstStyle/>
          <a:p>
            <a:pPr lvl="0"/>
            <a:r>
              <a:rPr lang="en-US" sz="2200" b="1" dirty="0"/>
              <a:t>Minimum </a:t>
            </a:r>
            <a:r>
              <a:rPr lang="en-US" sz="2200" b="1" dirty="0" smtClean="0"/>
              <a:t>Deliverables:</a:t>
            </a:r>
          </a:p>
          <a:p>
            <a:pPr lvl="1"/>
            <a:r>
              <a:rPr lang="en-US" sz="1900" dirty="0" smtClean="0"/>
              <a:t>US calibration, hand-eye calibration</a:t>
            </a:r>
          </a:p>
          <a:p>
            <a:pPr lvl="1"/>
            <a:r>
              <a:rPr lang="en-US" sz="1900" dirty="0" smtClean="0"/>
              <a:t>A mock probe attached to a robotic </a:t>
            </a:r>
            <a:r>
              <a:rPr lang="en-US" sz="1900" dirty="0"/>
              <a:t>arm </a:t>
            </a:r>
            <a:r>
              <a:rPr lang="en-US" sz="1900" dirty="0" smtClean="0"/>
              <a:t>following </a:t>
            </a:r>
            <a:r>
              <a:rPr lang="en-US" sz="1900" dirty="0"/>
              <a:t>the position of </a:t>
            </a:r>
            <a:r>
              <a:rPr lang="en-US" sz="1900" dirty="0" smtClean="0"/>
              <a:t>a freehand ultrasound </a:t>
            </a:r>
            <a:r>
              <a:rPr lang="en-US" sz="1900" dirty="0"/>
              <a:t>probe </a:t>
            </a:r>
            <a:r>
              <a:rPr lang="en-US" sz="1900" dirty="0" smtClean="0"/>
              <a:t>on </a:t>
            </a:r>
            <a:r>
              <a:rPr lang="en-US" sz="1900" dirty="0"/>
              <a:t>the other side of a cylinder, using optical tracking </a:t>
            </a:r>
            <a:r>
              <a:rPr lang="en-US" sz="1900" dirty="0" smtClean="0"/>
              <a:t>system</a:t>
            </a:r>
          </a:p>
          <a:p>
            <a:pPr lvl="0"/>
            <a:r>
              <a:rPr lang="en-US" sz="2200" b="1" dirty="0" smtClean="0"/>
              <a:t>Expected </a:t>
            </a:r>
            <a:r>
              <a:rPr lang="en-US" sz="2200" b="1" dirty="0"/>
              <a:t>Deliverables</a:t>
            </a:r>
            <a:r>
              <a:rPr lang="en-US" sz="2200" b="1" dirty="0" smtClean="0"/>
              <a:t>:</a:t>
            </a:r>
          </a:p>
          <a:p>
            <a:pPr lvl="1"/>
            <a:r>
              <a:rPr lang="en-US" sz="1900" dirty="0" smtClean="0"/>
              <a:t>Real time US images seen on the screen.</a:t>
            </a:r>
            <a:endParaRPr lang="en-US" sz="1900" dirty="0"/>
          </a:p>
          <a:p>
            <a:pPr lvl="1"/>
            <a:r>
              <a:rPr lang="en-US" sz="1900" dirty="0"/>
              <a:t>Study EPT and B-Mode. This should be thoroughly investigated. </a:t>
            </a:r>
            <a:endParaRPr lang="en-US" sz="1900" dirty="0" smtClean="0"/>
          </a:p>
          <a:p>
            <a:pPr lvl="0"/>
            <a:r>
              <a:rPr lang="en-US" sz="2200" b="1" dirty="0"/>
              <a:t>Maximum Deliverables</a:t>
            </a:r>
            <a:r>
              <a:rPr lang="en-US" sz="2200" b="1" dirty="0" smtClean="0"/>
              <a:t>:</a:t>
            </a:r>
            <a:endParaRPr lang="en-US" sz="2200" dirty="0"/>
          </a:p>
          <a:p>
            <a:pPr lvl="1"/>
            <a:r>
              <a:rPr lang="en-US" sz="1900" dirty="0"/>
              <a:t>Implement </a:t>
            </a:r>
            <a:r>
              <a:rPr lang="en-US" sz="1900" dirty="0" smtClean="0"/>
              <a:t>B-Mode </a:t>
            </a:r>
            <a:r>
              <a:rPr lang="en-US" sz="1900" dirty="0"/>
              <a:t>and </a:t>
            </a:r>
            <a:r>
              <a:rPr lang="en-US" sz="1900" dirty="0" smtClean="0"/>
              <a:t>conduct </a:t>
            </a:r>
            <a:r>
              <a:rPr lang="en-US" sz="1900" dirty="0"/>
              <a:t>its accuracy study</a:t>
            </a:r>
            <a:r>
              <a:rPr lang="en-US" sz="1900" dirty="0" smtClean="0"/>
              <a:t>.</a:t>
            </a:r>
            <a:endParaRPr lang="en-US" sz="1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67793888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914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767267791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912896" y="2164280"/>
            <a:ext cx="1276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Robot 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Endeffector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" name="Picture 2" descr="C:\Users\Home\Dropbox\CISII\images\IMG_239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8"/>
          <a:stretch/>
        </p:blipFill>
        <p:spPr bwMode="auto">
          <a:xfrm>
            <a:off x="4191000" y="1600201"/>
            <a:ext cx="3688080" cy="31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Home\Dropbox\CISII\images\IMG_238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495807"/>
            <a:ext cx="2583359" cy="321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Home\Dropbox\CISII\images\us imag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95925" y="3818166"/>
            <a:ext cx="571499" cy="83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277341" y="3985883"/>
            <a:ext cx="330019" cy="411251"/>
            <a:chOff x="152401" y="1447800"/>
            <a:chExt cx="620485" cy="1028896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762000" y="1447800"/>
              <a:ext cx="0" cy="6096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152401" y="2041658"/>
              <a:ext cx="598714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15686" y="2052544"/>
              <a:ext cx="457200" cy="42415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4" descr="C:\Users\Home\Dropbox\CISII\images\us imag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5993">
            <a:off x="2363160" y="3826040"/>
            <a:ext cx="571499" cy="83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 flipH="1">
            <a:off x="2260781" y="3932150"/>
            <a:ext cx="330019" cy="411251"/>
            <a:chOff x="152401" y="1447800"/>
            <a:chExt cx="620485" cy="1028896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762000" y="1447800"/>
              <a:ext cx="0" cy="6096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52401" y="2041658"/>
              <a:ext cx="598714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315686" y="2052544"/>
              <a:ext cx="457200" cy="42415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Curved Connector 24"/>
          <p:cNvCxnSpPr/>
          <p:nvPr/>
        </p:nvCxnSpPr>
        <p:spPr>
          <a:xfrm rot="5400000">
            <a:off x="4416028" y="2197635"/>
            <a:ext cx="2216946" cy="1834283"/>
          </a:xfrm>
          <a:prstGeom prst="curvedConnector3">
            <a:avLst/>
          </a:prstGeom>
          <a:ln w="3810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16200000" flipH="1">
            <a:off x="1102943" y="2884561"/>
            <a:ext cx="1895274" cy="443561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 flipH="1">
            <a:off x="1803581" y="1874750"/>
            <a:ext cx="330019" cy="411251"/>
            <a:chOff x="152401" y="1447800"/>
            <a:chExt cx="620485" cy="1028896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762000" y="1447800"/>
              <a:ext cx="0" cy="6096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152401" y="2041658"/>
              <a:ext cx="598714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315686" y="2052544"/>
              <a:ext cx="457200" cy="42415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070781" y="1828801"/>
            <a:ext cx="330019" cy="411251"/>
            <a:chOff x="152401" y="1447800"/>
            <a:chExt cx="620485" cy="1028896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762000" y="1447800"/>
              <a:ext cx="0" cy="6096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152401" y="2041658"/>
              <a:ext cx="598714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315686" y="2052544"/>
              <a:ext cx="457200" cy="42415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/>
          <p:nvPr/>
        </p:nvCxnSpPr>
        <p:spPr>
          <a:xfrm>
            <a:off x="6389221" y="2201234"/>
            <a:ext cx="11579" cy="1532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81600" y="3733800"/>
            <a:ext cx="1219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629400" y="2514600"/>
            <a:ext cx="0" cy="1219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257800" y="3886200"/>
            <a:ext cx="2133600" cy="99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629400" y="37338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133600" y="31063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29704" y="2667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T2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7421880" y="2584884"/>
            <a:ext cx="914400" cy="57036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38202" y="4744858"/>
            <a:ext cx="16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Freehand Probe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1239365" y="4169516"/>
            <a:ext cx="814315" cy="57534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97872" y="5360908"/>
            <a:ext cx="499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 two ultrasound (US) calibrations T1 and T2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548340883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6" name="Picture 2" descr="C:\Users\Home\Dropbox\CISII\images\Apr26\IMG_23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5921829" cy="39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Home\Dropbox\CISII\images\Apr26\IMG_232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t="24489" r="35622" b="4267"/>
          <a:stretch/>
        </p:blipFill>
        <p:spPr bwMode="auto">
          <a:xfrm>
            <a:off x="3810000" y="1331282"/>
            <a:ext cx="4713515" cy="448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Home\Dropbox\CISII\images\Apr26\IMG_232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859643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2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lvl="0"/>
            <a:r>
              <a:rPr lang="en-US" sz="2400" dirty="0" smtClean="0"/>
              <a:t>Sharp pointer</a:t>
            </a:r>
          </a:p>
          <a:p>
            <a:pPr lvl="0"/>
            <a:r>
              <a:rPr lang="en-US" sz="2400" dirty="0" smtClean="0"/>
              <a:t>Calibrated using </a:t>
            </a:r>
            <a:r>
              <a:rPr lang="en-US" sz="2400" dirty="0" err="1" smtClean="0"/>
              <a:t>TTblock</a:t>
            </a:r>
            <a:endParaRPr lang="en-US" sz="2400" dirty="0" smtClean="0"/>
          </a:p>
          <a:p>
            <a:pPr lvl="0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205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9364" cy="347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8028" r="-1337" b="-16695"/>
          <a:stretch/>
        </p:blipFill>
        <p:spPr>
          <a:xfrm>
            <a:off x="1383929" y="76201"/>
            <a:ext cx="1115787" cy="3611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45"/>
            <a:ext cx="609600" cy="3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17" y="56138"/>
            <a:ext cx="624484" cy="248663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431142763"/>
              </p:ext>
            </p:extLst>
          </p:nvPr>
        </p:nvGraphicFramePr>
        <p:xfrm>
          <a:off x="304800" y="5845629"/>
          <a:ext cx="85344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Picture 2" descr="C:\Users\Home\Dropbox\CISII\images\Apr26\IMG_231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5626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1101</Words>
  <Application>Microsoft Office PowerPoint</Application>
  <PresentationFormat>On-screen Show (4:3)</PresentationFormat>
  <Paragraphs>491</Paragraphs>
  <Slides>23</Slides>
  <Notes>21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Document</vt:lpstr>
      <vt:lpstr>Enabling Technologies for Robot Assisted Ultrasound Tomography</vt:lpstr>
      <vt:lpstr>Summary &amp; Goal</vt:lpstr>
      <vt:lpstr>Project Block Diagram</vt:lpstr>
      <vt:lpstr>Deliverables</vt:lpstr>
      <vt:lpstr>Deliverables</vt:lpstr>
      <vt:lpstr>Deliverables</vt:lpstr>
      <vt:lpstr>US calibration</vt:lpstr>
      <vt:lpstr>US calibration</vt:lpstr>
      <vt:lpstr>US calibration</vt:lpstr>
      <vt:lpstr>US calibration</vt:lpstr>
      <vt:lpstr>Mock US calibration</vt:lpstr>
      <vt:lpstr>Hand-eye calibration</vt:lpstr>
      <vt:lpstr>PowerPoint Presentation</vt:lpstr>
      <vt:lpstr>Code implementation flowchart</vt:lpstr>
      <vt:lpstr>Preliminary experiment</vt:lpstr>
      <vt:lpstr>Transformation Diagram</vt:lpstr>
      <vt:lpstr>Milestones</vt:lpstr>
      <vt:lpstr>Timeline</vt:lpstr>
      <vt:lpstr>Timeline</vt:lpstr>
      <vt:lpstr>Dependencies</vt:lpstr>
      <vt:lpstr>Dependencies</vt:lpstr>
      <vt:lpstr>Thanks!</vt:lpstr>
      <vt:lpstr>Timeline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Enabling Technologies for Robot Assisted Ultrasound Tomography</dc:title>
  <dc:creator>Fereshteh Latitude</dc:creator>
  <cp:lastModifiedBy>Fereshteh Latitude</cp:lastModifiedBy>
  <cp:revision>93</cp:revision>
  <dcterms:created xsi:type="dcterms:W3CDTF">2006-08-16T00:00:00Z</dcterms:created>
  <dcterms:modified xsi:type="dcterms:W3CDTF">2013-04-30T16:15:57Z</dcterms:modified>
</cp:coreProperties>
</file>