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926">
          <p15:clr>
            <a:srgbClr val="A4A3A4"/>
          </p15:clr>
        </p15:guide>
        <p15:guide id="2" orient="horz" pos="2548">
          <p15:clr>
            <a:srgbClr val="A4A3A4"/>
          </p15:clr>
        </p15:guide>
        <p15:guide id="3" orient="horz" pos="1620">
          <p15:clr>
            <a:srgbClr val="A4A3A4"/>
          </p15:clr>
        </p15:guide>
        <p15:guide id="4" orient="horz" pos="613">
          <p15:clr>
            <a:srgbClr val="A4A3A4"/>
          </p15:clr>
        </p15:guide>
        <p15:guide id="5" orient="horz" pos="754">
          <p15:clr>
            <a:srgbClr val="A4A3A4"/>
          </p15:clr>
        </p15:guide>
        <p15:guide id="6" orient="horz" pos="2887">
          <p15:clr>
            <a:srgbClr val="A4A3A4"/>
          </p15:clr>
        </p15:guide>
        <p15:guide id="7" pos="5675">
          <p15:clr>
            <a:srgbClr val="A4A3A4"/>
          </p15:clr>
        </p15:guide>
        <p15:guide id="8" pos="3663">
          <p15:clr>
            <a:srgbClr val="A4A3A4"/>
          </p15:clr>
        </p15:guide>
        <p15:guide id="9" pos="259">
          <p15:clr>
            <a:srgbClr val="A4A3A4"/>
          </p15:clr>
        </p15:guide>
        <p15:guide id="10" pos="2880">
          <p15:clr>
            <a:srgbClr val="A4A3A4"/>
          </p15:clr>
        </p15:guide>
        <p15:guide id="11" pos="87">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2" roundtripDataSignature="AMtx7mjrFEHPA8RzULZ7xMD4JyF/sj3ah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884" y="20"/>
      </p:cViewPr>
      <p:guideLst>
        <p:guide orient="horz" pos="926"/>
        <p:guide orient="horz" pos="2548"/>
        <p:guide orient="horz" pos="1620"/>
        <p:guide orient="horz" pos="613"/>
        <p:guide orient="horz" pos="754"/>
        <p:guide orient="horz" pos="2887"/>
        <p:guide pos="5675"/>
        <p:guide pos="3663"/>
        <p:guide pos="259"/>
        <p:guide pos="2880"/>
        <p:guide pos="8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 name="Google Shape;146;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119762ae02_7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119762ae02_7_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g2119762ae02_7_5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119762ae02_6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2119762ae02_6_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g2119762ae02_6_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119762ae02_6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119762ae02_6_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g2119762ae02_6_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119762ae02_6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2119762ae02_6_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g2119762ae02_6_2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119762ae02_6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2119762ae02_6_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g2119762ae02_6_3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b669b6d9d8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1b669b6d9d8_2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g1b669b6d9d8_2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119762ae02_7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2119762ae02_7_7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0" indent="-317500" algn="l" rtl="0">
              <a:lnSpc>
                <a:spcPct val="150000"/>
              </a:lnSpc>
              <a:spcBef>
                <a:spcPts val="0"/>
              </a:spcBef>
              <a:spcAft>
                <a:spcPts val="0"/>
              </a:spcAft>
              <a:buClr>
                <a:srgbClr val="154780"/>
              </a:buClr>
              <a:buSzPts val="1400"/>
              <a:buChar char="●"/>
            </a:pPr>
            <a:r>
              <a:rPr lang="en-US" sz="1400"/>
              <a:t>Precision and accuracy: Ensuring precise and accurate needle insertion, guidewire advancement, and catheter insertion procedures.</a:t>
            </a:r>
            <a:endParaRPr sz="1400"/>
          </a:p>
          <a:p>
            <a:pPr marL="457200" lvl="0" indent="-317500" algn="l" rtl="0">
              <a:lnSpc>
                <a:spcPct val="150000"/>
              </a:lnSpc>
              <a:spcBef>
                <a:spcPts val="0"/>
              </a:spcBef>
              <a:spcAft>
                <a:spcPts val="0"/>
              </a:spcAft>
              <a:buClr>
                <a:srgbClr val="154780"/>
              </a:buClr>
              <a:buSzPts val="1400"/>
              <a:buChar char="●"/>
            </a:pPr>
            <a:r>
              <a:rPr lang="en-US" sz="1400"/>
              <a:t>Vascular anatomy: Navigating through the complex vascular anatomy of the jugular vein while avoiding possible complications, such as puncturing the carotid artery or the lung.</a:t>
            </a:r>
            <a:endParaRPr sz="1400"/>
          </a:p>
          <a:p>
            <a:pPr marL="457200" lvl="0" indent="-317500" algn="l" rtl="0">
              <a:lnSpc>
                <a:spcPct val="150000"/>
              </a:lnSpc>
              <a:spcBef>
                <a:spcPts val="0"/>
              </a:spcBef>
              <a:spcAft>
                <a:spcPts val="0"/>
              </a:spcAft>
              <a:buClr>
                <a:srgbClr val="154780"/>
              </a:buClr>
              <a:buSzPts val="1400"/>
              <a:buChar char="●"/>
            </a:pPr>
            <a:r>
              <a:rPr lang="en-US" sz="1400"/>
              <a:t>Patient diversity: Designing the robot for patients of all anatomy, gender, age, and sex.</a:t>
            </a:r>
            <a:endParaRPr sz="1400"/>
          </a:p>
          <a:p>
            <a:pPr marL="457200" lvl="0" indent="-317500" algn="l" rtl="0">
              <a:lnSpc>
                <a:spcPct val="150000"/>
              </a:lnSpc>
              <a:spcBef>
                <a:spcPts val="0"/>
              </a:spcBef>
              <a:spcAft>
                <a:spcPts val="0"/>
              </a:spcAft>
              <a:buClr>
                <a:srgbClr val="154780"/>
              </a:buClr>
              <a:buSzPts val="1400"/>
              <a:buChar char="●"/>
            </a:pPr>
            <a:r>
              <a:rPr lang="en-US" sz="1400"/>
              <a:t>Infection risk reduction: Reducing the risk of complications like infections by avoiding contact between the clinicians and the parts of the Catheterisation kit.</a:t>
            </a:r>
            <a:endParaRPr sz="1400"/>
          </a:p>
          <a:p>
            <a:pPr marL="457200" lvl="0" indent="-317500" algn="l" rtl="0">
              <a:lnSpc>
                <a:spcPct val="150000"/>
              </a:lnSpc>
              <a:spcBef>
                <a:spcPts val="0"/>
              </a:spcBef>
              <a:spcAft>
                <a:spcPts val="0"/>
              </a:spcAft>
              <a:buClr>
                <a:srgbClr val="154780"/>
              </a:buClr>
              <a:buSzPts val="1400"/>
              <a:buChar char="●"/>
            </a:pPr>
            <a:r>
              <a:rPr lang="en-US" sz="1400"/>
              <a:t>Minimum mechanisms: Designing a robot with minimum mechanisms for the different procedures of needle insertion, guidewire advancement, and catheter insertion.</a:t>
            </a:r>
            <a:endParaRPr sz="1400"/>
          </a:p>
          <a:p>
            <a:pPr marL="457200" lvl="0" indent="-317500" algn="l" rtl="0">
              <a:lnSpc>
                <a:spcPct val="150000"/>
              </a:lnSpc>
              <a:spcBef>
                <a:spcPts val="0"/>
              </a:spcBef>
              <a:spcAft>
                <a:spcPts val="0"/>
              </a:spcAft>
              <a:buClr>
                <a:srgbClr val="154780"/>
              </a:buClr>
              <a:buSzPts val="1400"/>
              <a:buChar char="●"/>
            </a:pPr>
            <a:r>
              <a:rPr lang="en-US" sz="1400"/>
              <a:t>Guidewire retention: Holding the guidewire in place while the catheter is being inserted to prevent the patient from inhaling it.</a:t>
            </a:r>
            <a:endParaRPr sz="1400"/>
          </a:p>
          <a:p>
            <a:pPr marL="457200" lvl="0" indent="-317500" algn="l" rtl="0">
              <a:lnSpc>
                <a:spcPct val="150000"/>
              </a:lnSpc>
              <a:spcBef>
                <a:spcPts val="0"/>
              </a:spcBef>
              <a:spcAft>
                <a:spcPts val="0"/>
              </a:spcAft>
              <a:buClr>
                <a:srgbClr val="154780"/>
              </a:buClr>
              <a:buSzPts val="1400"/>
              <a:buChar char="●"/>
            </a:pPr>
            <a:r>
              <a:rPr lang="en-US" sz="1400"/>
              <a:t>The proposed robotic system must overcome these challenges to be successful in clinical practice.</a:t>
            </a:r>
            <a:endParaRPr/>
          </a:p>
        </p:txBody>
      </p:sp>
      <p:sp>
        <p:nvSpPr>
          <p:cNvPr id="279" name="Google Shape;279;g2119762ae02_7_7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af5d1e039a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g1af5d1e039a_0_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119762ae0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2119762ae02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g2119762ae02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119762ae02_7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119762ae02_7_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r>
              <a:rPr lang="en-US" b="1"/>
              <a:t>Preparation:</a:t>
            </a:r>
            <a:r>
              <a:rPr lang="en-US"/>
              <a:t> Sterilize the patient, workspace, and the robot </a:t>
            </a:r>
            <a:endParaRPr/>
          </a:p>
          <a:p>
            <a:pPr marL="0" lvl="0" indent="0" algn="l" rtl="0">
              <a:lnSpc>
                <a:spcPct val="120000"/>
              </a:lnSpc>
              <a:spcBef>
                <a:spcPts val="0"/>
              </a:spcBef>
              <a:spcAft>
                <a:spcPts val="0"/>
              </a:spcAft>
              <a:buNone/>
            </a:pPr>
            <a:r>
              <a:rPr lang="en-US"/>
              <a:t>•</a:t>
            </a:r>
            <a:r>
              <a:rPr lang="en-US" b="1"/>
              <a:t> Ultrasound preparation:</a:t>
            </a:r>
            <a:r>
              <a:rPr lang="en-US"/>
              <a:t> Apply ultrasound gel and place the probe on the area of interest</a:t>
            </a:r>
            <a:endParaRPr/>
          </a:p>
          <a:p>
            <a:pPr marL="0" lvl="0" indent="0" algn="l" rtl="0">
              <a:lnSpc>
                <a:spcPct val="120000"/>
              </a:lnSpc>
              <a:spcBef>
                <a:spcPts val="0"/>
              </a:spcBef>
              <a:spcAft>
                <a:spcPts val="0"/>
              </a:spcAft>
              <a:buNone/>
            </a:pPr>
            <a:r>
              <a:rPr lang="en-US"/>
              <a:t>•</a:t>
            </a:r>
            <a:r>
              <a:rPr lang="en-US" b="1"/>
              <a:t> Robot setup:</a:t>
            </a:r>
            <a:r>
              <a:rPr lang="en-US"/>
              <a:t> The clinician set the target point and insertion angle. The robot arm is positioned to perform the needle insertion.</a:t>
            </a:r>
            <a:endParaRPr/>
          </a:p>
          <a:p>
            <a:pPr marL="0" lvl="0" indent="0" algn="l" rtl="0">
              <a:lnSpc>
                <a:spcPct val="120000"/>
              </a:lnSpc>
              <a:spcBef>
                <a:spcPts val="0"/>
              </a:spcBef>
              <a:spcAft>
                <a:spcPts val="0"/>
              </a:spcAft>
              <a:buNone/>
            </a:pPr>
            <a:r>
              <a:rPr lang="en-US" b="1"/>
              <a:t>• Needle insertion:</a:t>
            </a:r>
            <a:r>
              <a:rPr lang="en-US"/>
              <a:t> The robot performs the needle insertion under the guidance of the ultrasound image. The clinician monitors the robot and ensures the needle is properly positioned.</a:t>
            </a:r>
            <a:endParaRPr/>
          </a:p>
          <a:p>
            <a:pPr marL="0" lvl="0" indent="0" algn="l" rtl="0">
              <a:lnSpc>
                <a:spcPct val="120000"/>
              </a:lnSpc>
              <a:spcBef>
                <a:spcPts val="0"/>
              </a:spcBef>
              <a:spcAft>
                <a:spcPts val="0"/>
              </a:spcAft>
              <a:buNone/>
            </a:pPr>
            <a:r>
              <a:rPr lang="en-US"/>
              <a:t>• </a:t>
            </a:r>
            <a:r>
              <a:rPr lang="en-US" b="1"/>
              <a:t>Guidewire insertion:</a:t>
            </a:r>
            <a:r>
              <a:rPr lang="en-US"/>
              <a:t> The robot inserts the guidewire through the needle, and maintains a grip on the wire. Then the clinician removes the needle.</a:t>
            </a:r>
            <a:endParaRPr/>
          </a:p>
          <a:p>
            <a:pPr marL="0" lvl="0" indent="0" algn="l" rtl="0">
              <a:lnSpc>
                <a:spcPct val="120000"/>
              </a:lnSpc>
              <a:spcBef>
                <a:spcPts val="0"/>
              </a:spcBef>
              <a:spcAft>
                <a:spcPts val="0"/>
              </a:spcAft>
              <a:buNone/>
            </a:pPr>
            <a:r>
              <a:rPr lang="en-US"/>
              <a:t>• </a:t>
            </a:r>
            <a:r>
              <a:rPr lang="en-US" b="1"/>
              <a:t>Catheter insertion:</a:t>
            </a:r>
            <a:r>
              <a:rPr lang="en-US"/>
              <a:t> The robot threads the catheter over the guidewire and advances it into the vein. The clinician stops the insertion when the catheter is in the proper position. Then the clinician removes the guidewire.</a:t>
            </a:r>
            <a:endParaRPr/>
          </a:p>
          <a:p>
            <a:pPr marL="0" lvl="0" indent="0" algn="l" rtl="0">
              <a:lnSpc>
                <a:spcPct val="120000"/>
              </a:lnSpc>
              <a:spcBef>
                <a:spcPts val="0"/>
              </a:spcBef>
              <a:spcAft>
                <a:spcPts val="0"/>
              </a:spcAft>
              <a:buNone/>
            </a:pPr>
            <a:r>
              <a:rPr lang="en-US" b="1"/>
              <a:t>• Secure placement:</a:t>
            </a:r>
            <a:r>
              <a:rPr lang="en-US"/>
              <a:t> The catheter is secured in place with sutures or adhesive, and a dressing is applied over the insertion site.</a:t>
            </a:r>
            <a:endParaRPr/>
          </a:p>
          <a:p>
            <a:pPr marL="0" lvl="0" indent="0" algn="l" rtl="0">
              <a:lnSpc>
                <a:spcPct val="120000"/>
              </a:lnSpc>
              <a:spcBef>
                <a:spcPts val="0"/>
              </a:spcBef>
              <a:spcAft>
                <a:spcPts val="0"/>
              </a:spcAft>
              <a:buNone/>
            </a:pPr>
            <a:r>
              <a:rPr lang="en-US"/>
              <a:t>Details such as Anesthesia and dilation are not mentioned but will be perform by clinician </a:t>
            </a:r>
            <a:endParaRPr/>
          </a:p>
        </p:txBody>
      </p:sp>
      <p:sp>
        <p:nvSpPr>
          <p:cNvPr id="171" name="Google Shape;171;g2119762ae02_7_3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119762ae02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119762ae02_0_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g2119762ae02_0_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119762ae02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2119762ae02_0_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300"/>
              <a:t>comparing the outcomes of central line placement using the proposed system to the outcomes of traditional central line placement methods.</a:t>
            </a:r>
            <a:endParaRPr sz="1300"/>
          </a:p>
          <a:p>
            <a:pPr marL="0" lvl="0" indent="0" algn="l" rtl="0">
              <a:spcBef>
                <a:spcPts val="0"/>
              </a:spcBef>
              <a:spcAft>
                <a:spcPts val="0"/>
              </a:spcAft>
              <a:buNone/>
            </a:pPr>
            <a:endParaRPr/>
          </a:p>
        </p:txBody>
      </p:sp>
      <p:sp>
        <p:nvSpPr>
          <p:cNvPr id="190" name="Google Shape;190;g2119762ae02_0_1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119762ae02_7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2119762ae02_7_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914400" lvl="1" indent="-285750" algn="l" rtl="0">
              <a:lnSpc>
                <a:spcPct val="115000"/>
              </a:lnSpc>
              <a:spcBef>
                <a:spcPts val="0"/>
              </a:spcBef>
              <a:spcAft>
                <a:spcPts val="0"/>
              </a:spcAft>
              <a:buClr>
                <a:srgbClr val="154780"/>
              </a:buClr>
              <a:buSzPts val="900"/>
              <a:buChar char="○"/>
            </a:pPr>
            <a:r>
              <a:rPr lang="en-US" sz="900"/>
              <a:t>High-level design: overall architecture of the system</a:t>
            </a:r>
            <a:endParaRPr sz="900"/>
          </a:p>
          <a:p>
            <a:pPr marL="914400" lvl="1" indent="-285750" algn="l" rtl="0">
              <a:lnSpc>
                <a:spcPct val="115000"/>
              </a:lnSpc>
              <a:spcBef>
                <a:spcPts val="0"/>
              </a:spcBef>
              <a:spcAft>
                <a:spcPts val="0"/>
              </a:spcAft>
              <a:buClr>
                <a:schemeClr val="dk1"/>
              </a:buClr>
              <a:buSzPts val="900"/>
              <a:buChar char="○"/>
            </a:pPr>
            <a:r>
              <a:rPr lang="en-US" sz="900"/>
              <a:t>Low-level design: detailed components and subsystems of the device</a:t>
            </a:r>
            <a:endParaRPr sz="900"/>
          </a:p>
          <a:p>
            <a:pPr marL="0" lvl="0" indent="0" algn="l" rtl="0">
              <a:lnSpc>
                <a:spcPct val="115000"/>
              </a:lnSpc>
              <a:spcBef>
                <a:spcPts val="0"/>
              </a:spcBef>
              <a:spcAft>
                <a:spcPts val="0"/>
              </a:spcAft>
              <a:buNone/>
            </a:pPr>
            <a:r>
              <a:rPr lang="en-US" sz="900">
                <a:highlight>
                  <a:srgbClr val="FFFFFF"/>
                </a:highlight>
                <a:latin typeface="Arial"/>
                <a:ea typeface="Arial"/>
                <a:cs typeface="Arial"/>
                <a:sym typeface="Arial"/>
              </a:rPr>
              <a:t>internal jugular vein (IJV)</a:t>
            </a:r>
            <a:endParaRPr sz="900">
              <a:highlight>
                <a:srgbClr val="FFFFFF"/>
              </a:highlight>
              <a:latin typeface="Arial"/>
              <a:ea typeface="Arial"/>
              <a:cs typeface="Arial"/>
              <a:sym typeface="Arial"/>
            </a:endParaRPr>
          </a:p>
          <a:p>
            <a:pPr marL="0" lvl="0" indent="0" algn="l" rtl="0">
              <a:lnSpc>
                <a:spcPct val="115000"/>
              </a:lnSpc>
              <a:spcBef>
                <a:spcPts val="0"/>
              </a:spcBef>
              <a:spcAft>
                <a:spcPts val="0"/>
              </a:spcAft>
              <a:buNone/>
            </a:pPr>
            <a:r>
              <a:rPr lang="en-US" sz="900">
                <a:highlight>
                  <a:srgbClr val="FFFFFF"/>
                </a:highlight>
                <a:latin typeface="Arial"/>
                <a:ea typeface="Arial"/>
                <a:cs typeface="Arial"/>
                <a:sym typeface="Arial"/>
              </a:rPr>
              <a:t>carotid artery (CA)</a:t>
            </a:r>
            <a:endParaRPr sz="900">
              <a:highlight>
                <a:srgbClr val="FFFFFF"/>
              </a:highlight>
              <a:latin typeface="Arial"/>
              <a:ea typeface="Arial"/>
              <a:cs typeface="Arial"/>
              <a:sym typeface="Arial"/>
            </a:endParaRPr>
          </a:p>
        </p:txBody>
      </p:sp>
      <p:sp>
        <p:nvSpPr>
          <p:cNvPr id="197" name="Google Shape;197;g2119762ae02_7_2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119762ae02_7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2119762ae02_7_7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0" indent="-292100" algn="l" rtl="0">
              <a:lnSpc>
                <a:spcPct val="130000"/>
              </a:lnSpc>
              <a:spcBef>
                <a:spcPts val="0"/>
              </a:spcBef>
              <a:spcAft>
                <a:spcPts val="0"/>
              </a:spcAft>
              <a:buClr>
                <a:srgbClr val="154780"/>
              </a:buClr>
              <a:buSzPts val="1000"/>
              <a:buChar char="●"/>
            </a:pPr>
            <a:r>
              <a:rPr lang="en-US" sz="1000"/>
              <a:t>Design validation: </a:t>
            </a:r>
            <a:endParaRPr sz="1000"/>
          </a:p>
          <a:p>
            <a:pPr marL="914400" lvl="1" indent="-292100" algn="l" rtl="0">
              <a:lnSpc>
                <a:spcPct val="130000"/>
              </a:lnSpc>
              <a:spcBef>
                <a:spcPts val="0"/>
              </a:spcBef>
              <a:spcAft>
                <a:spcPts val="0"/>
              </a:spcAft>
              <a:buClr>
                <a:srgbClr val="154780"/>
              </a:buClr>
              <a:buSzPts val="1000"/>
              <a:buChar char="○"/>
            </a:pPr>
            <a:r>
              <a:rPr lang="en-US" sz="1000"/>
              <a:t>Validate the design using computer simulations or models to ensure that the robot can effectively perform the central line placement operation.</a:t>
            </a:r>
            <a:endParaRPr sz="1000"/>
          </a:p>
          <a:p>
            <a:pPr marL="457200" lvl="0" indent="-292100" algn="l" rtl="0">
              <a:lnSpc>
                <a:spcPct val="130000"/>
              </a:lnSpc>
              <a:spcBef>
                <a:spcPts val="0"/>
              </a:spcBef>
              <a:spcAft>
                <a:spcPts val="0"/>
              </a:spcAft>
              <a:buClr>
                <a:srgbClr val="154780"/>
              </a:buClr>
              <a:buSzPts val="1000"/>
              <a:buChar char="●"/>
            </a:pPr>
            <a:r>
              <a:rPr lang="en-US" sz="1000"/>
              <a:t>Functional testing: </a:t>
            </a:r>
            <a:endParaRPr sz="1000"/>
          </a:p>
          <a:p>
            <a:pPr marL="914400" lvl="1" indent="-292100" algn="l" rtl="0">
              <a:lnSpc>
                <a:spcPct val="130000"/>
              </a:lnSpc>
              <a:spcBef>
                <a:spcPts val="0"/>
              </a:spcBef>
              <a:spcAft>
                <a:spcPts val="0"/>
              </a:spcAft>
              <a:buClr>
                <a:srgbClr val="154780"/>
              </a:buClr>
              <a:buSzPts val="1000"/>
              <a:buChar char="○"/>
            </a:pPr>
            <a:r>
              <a:rPr lang="en-US" sz="1000"/>
              <a:t>Conduct functional testing to ensure that the robot can accurately and reliably perform the necessary movements and actions.</a:t>
            </a:r>
            <a:endParaRPr sz="1000"/>
          </a:p>
          <a:p>
            <a:pPr marL="457200" lvl="0" indent="-292100" algn="l" rtl="0">
              <a:lnSpc>
                <a:spcPct val="130000"/>
              </a:lnSpc>
              <a:spcBef>
                <a:spcPts val="0"/>
              </a:spcBef>
              <a:spcAft>
                <a:spcPts val="0"/>
              </a:spcAft>
              <a:buClr>
                <a:srgbClr val="154780"/>
              </a:buClr>
              <a:buSzPts val="1000"/>
              <a:buChar char="●"/>
            </a:pPr>
            <a:r>
              <a:rPr lang="en-US" sz="1000"/>
              <a:t>Performance testing: </a:t>
            </a:r>
            <a:endParaRPr sz="1000"/>
          </a:p>
          <a:p>
            <a:pPr marL="914400" lvl="1" indent="-292100" algn="l" rtl="0">
              <a:lnSpc>
                <a:spcPct val="130000"/>
              </a:lnSpc>
              <a:spcBef>
                <a:spcPts val="0"/>
              </a:spcBef>
              <a:spcAft>
                <a:spcPts val="0"/>
              </a:spcAft>
              <a:buClr>
                <a:srgbClr val="154780"/>
              </a:buClr>
              <a:buSzPts val="1000"/>
              <a:buChar char="○"/>
            </a:pPr>
            <a:r>
              <a:rPr lang="en-US" sz="1000"/>
              <a:t>Test the robot in a laboratory or simulated clinical environment to ensure that it can perform central line placement accurately and consistently. This would involve measuring the robot's performance against established performance metrics, such as accuracy, precision, and speed.</a:t>
            </a:r>
            <a:endParaRPr sz="1000"/>
          </a:p>
          <a:p>
            <a:pPr marL="457200" lvl="0" indent="-292100" algn="l" rtl="0">
              <a:lnSpc>
                <a:spcPct val="130000"/>
              </a:lnSpc>
              <a:spcBef>
                <a:spcPts val="0"/>
              </a:spcBef>
              <a:spcAft>
                <a:spcPts val="0"/>
              </a:spcAft>
              <a:buClr>
                <a:srgbClr val="154780"/>
              </a:buClr>
              <a:buSzPts val="1000"/>
              <a:buChar char="●"/>
            </a:pPr>
            <a:r>
              <a:rPr lang="en-US" sz="1000"/>
              <a:t>Issue identification and resolution: </a:t>
            </a:r>
            <a:endParaRPr sz="1000"/>
          </a:p>
          <a:p>
            <a:pPr marL="914400" lvl="1" indent="-292100" algn="l" rtl="0">
              <a:lnSpc>
                <a:spcPct val="130000"/>
              </a:lnSpc>
              <a:spcBef>
                <a:spcPts val="0"/>
              </a:spcBef>
              <a:spcAft>
                <a:spcPts val="0"/>
              </a:spcAft>
              <a:buClr>
                <a:srgbClr val="154780"/>
              </a:buClr>
              <a:buSzPts val="1000"/>
              <a:buChar char="○"/>
            </a:pPr>
            <a:r>
              <a:rPr lang="en-US" sz="1000"/>
              <a:t>Identify and address any issues or problems that arise during testing.</a:t>
            </a:r>
            <a:endParaRPr sz="1000"/>
          </a:p>
          <a:p>
            <a:pPr marL="0" lvl="0" indent="0" algn="l" rtl="0">
              <a:lnSpc>
                <a:spcPct val="130000"/>
              </a:lnSpc>
              <a:spcBef>
                <a:spcPts val="0"/>
              </a:spcBef>
              <a:spcAft>
                <a:spcPts val="0"/>
              </a:spcAft>
              <a:buNone/>
            </a:pPr>
            <a:endParaRPr sz="1000"/>
          </a:p>
          <a:p>
            <a:pPr marL="0" lvl="0" indent="0" algn="l" rtl="0">
              <a:lnSpc>
                <a:spcPct val="130000"/>
              </a:lnSpc>
              <a:spcBef>
                <a:spcPts val="0"/>
              </a:spcBef>
              <a:spcAft>
                <a:spcPts val="0"/>
              </a:spcAft>
              <a:buClr>
                <a:schemeClr val="dk1"/>
              </a:buClr>
              <a:buSzPts val="770"/>
              <a:buFont typeface="Arial"/>
              <a:buNone/>
            </a:pPr>
            <a:r>
              <a:rPr lang="en-US" sz="1000"/>
              <a:t>Throughout the testing process, the robot's performance would be monitored and evaluated to ensure that it meets the required standards for central line placement. The testing process would be iterative, with any issues or problems addressed and resolved before moving on to the next phase of testing. Ultimately, the goal of testing is to ensure that the robot can perform central line placement accurately, reliably, and safely in a clinical setting.</a:t>
            </a:r>
            <a:endParaRPr sz="1000"/>
          </a:p>
        </p:txBody>
      </p:sp>
      <p:sp>
        <p:nvSpPr>
          <p:cNvPr id="215" name="Google Shape;215;g2119762ae02_7_7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119762ae02_7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2119762ae02_7_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g2119762ae02_7_4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1">
  <p:cSld name="title 1">
    <p:bg>
      <p:bgPr>
        <a:solidFill>
          <a:srgbClr val="154780"/>
        </a:solidFill>
        <a:effectLst/>
      </p:bgPr>
    </p:bg>
    <p:spTree>
      <p:nvGrpSpPr>
        <p:cNvPr id="1" name="Shape 14"/>
        <p:cNvGrpSpPr/>
        <p:nvPr/>
      </p:nvGrpSpPr>
      <p:grpSpPr>
        <a:xfrm>
          <a:off x="0" y="0"/>
          <a:ext cx="0" cy="0"/>
          <a:chOff x="0" y="0"/>
          <a:chExt cx="0" cy="0"/>
        </a:xfrm>
      </p:grpSpPr>
      <p:sp>
        <p:nvSpPr>
          <p:cNvPr id="15" name="Google Shape;15;p12"/>
          <p:cNvSpPr txBox="1">
            <a:spLocks noGrp="1"/>
          </p:cNvSpPr>
          <p:nvPr>
            <p:ph type="ctrTitle"/>
          </p:nvPr>
        </p:nvSpPr>
        <p:spPr>
          <a:xfrm>
            <a:off x="271466" y="1958030"/>
            <a:ext cx="6298671" cy="1101329"/>
          </a:xfrm>
          <a:prstGeom prst="rect">
            <a:avLst/>
          </a:prstGeom>
          <a:noFill/>
          <a:ln>
            <a:noFill/>
          </a:ln>
        </p:spPr>
        <p:txBody>
          <a:bodyPr spcFirstLastPara="1" wrap="square" lIns="91400" tIns="45700" rIns="91400" bIns="45700" anchor="b" anchorCtr="0">
            <a:normAutofit/>
          </a:bodyPr>
          <a:lstStyle>
            <a:lvl1pPr lvl="0" algn="l">
              <a:lnSpc>
                <a:spcPct val="100000"/>
              </a:lnSpc>
              <a:spcBef>
                <a:spcPts val="0"/>
              </a:spcBef>
              <a:spcAft>
                <a:spcPts val="0"/>
              </a:spcAft>
              <a:buClr>
                <a:schemeClr val="lt1"/>
              </a:buClr>
              <a:buSzPts val="2800"/>
              <a:buFont typeface="Calibri"/>
              <a:buNone/>
              <a:defRPr sz="28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2"/>
          <p:cNvSpPr txBox="1">
            <a:spLocks noGrp="1"/>
          </p:cNvSpPr>
          <p:nvPr>
            <p:ph type="subTitle" idx="1"/>
          </p:nvPr>
        </p:nvSpPr>
        <p:spPr>
          <a:xfrm>
            <a:off x="411481" y="3287713"/>
            <a:ext cx="7024371" cy="1070928"/>
          </a:xfrm>
          <a:prstGeom prst="rect">
            <a:avLst/>
          </a:prstGeom>
          <a:noFill/>
          <a:ln>
            <a:noFill/>
          </a:ln>
        </p:spPr>
        <p:txBody>
          <a:bodyPr spcFirstLastPara="1" wrap="square" lIns="91425" tIns="45700" rIns="91425" bIns="45700" anchor="t" anchorCtr="0">
            <a:normAutofit/>
          </a:bodyPr>
          <a:lstStyle>
            <a:lvl1pPr lvl="0" algn="r">
              <a:lnSpc>
                <a:spcPct val="100000"/>
              </a:lnSpc>
              <a:spcBef>
                <a:spcPts val="0"/>
              </a:spcBef>
              <a:spcAft>
                <a:spcPts val="0"/>
              </a:spcAft>
              <a:buSzPts val="1600"/>
              <a:buFont typeface="Noto Sans Symbols"/>
              <a:buNone/>
              <a:defRPr sz="2000">
                <a:solidFill>
                  <a:srgbClr val="FFE0B3"/>
                </a:solidFill>
                <a:latin typeface="Calibri"/>
                <a:ea typeface="Calibri"/>
                <a:cs typeface="Calibri"/>
                <a:sym typeface="Calibri"/>
              </a:defRPr>
            </a:lvl1pPr>
            <a:lvl2pPr lvl="1" algn="l">
              <a:lnSpc>
                <a:spcPct val="100000"/>
              </a:lnSpc>
              <a:spcBef>
                <a:spcPts val="0"/>
              </a:spcBef>
              <a:spcAft>
                <a:spcPts val="0"/>
              </a:spcAft>
              <a:buSzPts val="1440"/>
              <a:buChar char="►"/>
              <a:defRPr/>
            </a:lvl2pPr>
            <a:lvl3pPr lvl="2" algn="l">
              <a:lnSpc>
                <a:spcPct val="100000"/>
              </a:lnSpc>
              <a:spcBef>
                <a:spcPts val="0"/>
              </a:spcBef>
              <a:spcAft>
                <a:spcPts val="0"/>
              </a:spcAft>
              <a:buSzPts val="1800"/>
              <a:buChar char="●"/>
              <a:defRPr/>
            </a:lvl3pPr>
            <a:lvl4pPr lvl="3" algn="l">
              <a:lnSpc>
                <a:spcPct val="100000"/>
              </a:lnSpc>
              <a:spcBef>
                <a:spcPts val="360"/>
              </a:spcBef>
              <a:spcAft>
                <a:spcPts val="0"/>
              </a:spcAft>
              <a:buClr>
                <a:schemeClr val="dk1"/>
              </a:buClr>
              <a:buSzPts val="1800"/>
              <a:buChar char="–"/>
              <a:defRPr/>
            </a:lvl4pPr>
            <a:lvl5pPr lvl="4" algn="l">
              <a:lnSpc>
                <a:spcPct val="100000"/>
              </a:lnSpc>
              <a:spcBef>
                <a:spcPts val="360"/>
              </a:spcBef>
              <a:spcAft>
                <a:spcPts val="0"/>
              </a:spcAft>
              <a:buClr>
                <a:schemeClr val="dk1"/>
              </a:buClr>
              <a:buSzPts val="1800"/>
              <a:buChar char="»"/>
              <a:defRPr/>
            </a:lvl5pPr>
            <a:lvl6pPr lvl="5" algn="l">
              <a:lnSpc>
                <a:spcPct val="100000"/>
              </a:lnSpc>
              <a:spcBef>
                <a:spcPts val="360"/>
              </a:spcBef>
              <a:spcAft>
                <a:spcPts val="0"/>
              </a:spcAft>
              <a:buClr>
                <a:schemeClr val="dk1"/>
              </a:buClr>
              <a:buSzPts val="1800"/>
              <a:buChar char="•"/>
              <a:defRPr/>
            </a:lvl6pPr>
            <a:lvl7pPr lvl="6" algn="l">
              <a:lnSpc>
                <a:spcPct val="100000"/>
              </a:lnSpc>
              <a:spcBef>
                <a:spcPts val="360"/>
              </a:spcBef>
              <a:spcAft>
                <a:spcPts val="0"/>
              </a:spcAft>
              <a:buClr>
                <a:schemeClr val="dk1"/>
              </a:buClr>
              <a:buSzPts val="1800"/>
              <a:buChar char="•"/>
              <a:defRPr/>
            </a:lvl7pPr>
            <a:lvl8pPr lvl="7" algn="l">
              <a:lnSpc>
                <a:spcPct val="100000"/>
              </a:lnSpc>
              <a:spcBef>
                <a:spcPts val="360"/>
              </a:spcBef>
              <a:spcAft>
                <a:spcPts val="0"/>
              </a:spcAft>
              <a:buClr>
                <a:schemeClr val="dk1"/>
              </a:buClr>
              <a:buSzPts val="1800"/>
              <a:buChar char="•"/>
              <a:defRPr/>
            </a:lvl8pPr>
            <a:lvl9pPr lvl="8" algn="l">
              <a:lnSpc>
                <a:spcPct val="100000"/>
              </a:lnSpc>
              <a:spcBef>
                <a:spcPts val="360"/>
              </a:spcBef>
              <a:spcAft>
                <a:spcPts val="0"/>
              </a:spcAft>
              <a:buClr>
                <a:schemeClr val="dk1"/>
              </a:buClr>
              <a:buSzPts val="1800"/>
              <a:buChar char="•"/>
              <a:defRPr/>
            </a:lvl9pPr>
          </a:lstStyle>
          <a:p>
            <a:endParaRPr/>
          </a:p>
        </p:txBody>
      </p:sp>
      <p:sp>
        <p:nvSpPr>
          <p:cNvPr id="17" name="Google Shape;17;p12"/>
          <p:cNvSpPr>
            <a:spLocks noGrp="1"/>
          </p:cNvSpPr>
          <p:nvPr>
            <p:ph type="pic" idx="2"/>
          </p:nvPr>
        </p:nvSpPr>
        <p:spPr>
          <a:xfrm>
            <a:off x="7493288" y="3287713"/>
            <a:ext cx="1371600" cy="1371600"/>
          </a:xfrm>
          <a:prstGeom prst="rect">
            <a:avLst/>
          </a:prstGeom>
          <a:noFill/>
          <a:ln w="12700" cap="flat" cmpd="sng">
            <a:solidFill>
              <a:srgbClr val="FFFFFF"/>
            </a:solidFill>
            <a:prstDash val="solid"/>
            <a:miter lim="800000"/>
            <a:headEnd type="none" w="sm" len="sm"/>
            <a:tailEnd type="none" w="sm" len="sm"/>
          </a:ln>
        </p:spPr>
      </p:sp>
      <p:sp>
        <p:nvSpPr>
          <p:cNvPr id="18" name="Google Shape;18;p12"/>
          <p:cNvSpPr txBox="1">
            <a:spLocks noGrp="1"/>
          </p:cNvSpPr>
          <p:nvPr>
            <p:ph type="body" idx="3"/>
          </p:nvPr>
        </p:nvSpPr>
        <p:spPr>
          <a:xfrm>
            <a:off x="271465" y="4659313"/>
            <a:ext cx="6318251" cy="39624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2400"/>
              </a:spcBef>
              <a:spcAft>
                <a:spcPts val="0"/>
              </a:spcAft>
              <a:buSzPts val="1120"/>
              <a:buNone/>
              <a:defRPr sz="1400" i="1">
                <a:solidFill>
                  <a:schemeClr val="lt1"/>
                </a:solidFill>
              </a:defRPr>
            </a:lvl1pPr>
            <a:lvl2pPr marL="914400" lvl="1" indent="-299719" algn="l">
              <a:lnSpc>
                <a:spcPct val="100000"/>
              </a:lnSpc>
              <a:spcBef>
                <a:spcPts val="0"/>
              </a:spcBef>
              <a:spcAft>
                <a:spcPts val="0"/>
              </a:spcAft>
              <a:buSzPts val="1120"/>
              <a:buChar char="►"/>
              <a:defRPr sz="1400">
                <a:solidFill>
                  <a:schemeClr val="lt1"/>
                </a:solidFill>
              </a:defRPr>
            </a:lvl2pPr>
            <a:lvl3pPr marL="1371600" lvl="2" indent="-317500" algn="l">
              <a:lnSpc>
                <a:spcPct val="100000"/>
              </a:lnSpc>
              <a:spcBef>
                <a:spcPts val="0"/>
              </a:spcBef>
              <a:spcAft>
                <a:spcPts val="0"/>
              </a:spcAft>
              <a:buSzPts val="1400"/>
              <a:buChar char="●"/>
              <a:defRPr sz="1400">
                <a:solidFill>
                  <a:schemeClr val="lt1"/>
                </a:solidFill>
              </a:defRPr>
            </a:lvl3pPr>
            <a:lvl4pPr marL="1828800" lvl="3" indent="-317500" algn="l">
              <a:lnSpc>
                <a:spcPct val="100000"/>
              </a:lnSpc>
              <a:spcBef>
                <a:spcPts val="280"/>
              </a:spcBef>
              <a:spcAft>
                <a:spcPts val="0"/>
              </a:spcAft>
              <a:buClr>
                <a:schemeClr val="lt1"/>
              </a:buClr>
              <a:buSzPts val="1400"/>
              <a:buChar char="–"/>
              <a:defRPr sz="1400">
                <a:solidFill>
                  <a:schemeClr val="lt1"/>
                </a:solidFill>
              </a:defRPr>
            </a:lvl4pPr>
            <a:lvl5pPr marL="2286000" lvl="4" indent="-317500" algn="l">
              <a:lnSpc>
                <a:spcPct val="100000"/>
              </a:lnSpc>
              <a:spcBef>
                <a:spcPts val="280"/>
              </a:spcBef>
              <a:spcAft>
                <a:spcPts val="0"/>
              </a:spcAft>
              <a:buClr>
                <a:schemeClr val="lt1"/>
              </a:buClr>
              <a:buSzPts val="1400"/>
              <a:buChar char="»"/>
              <a:defRPr sz="14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19" name="Google Shape;19;p12" descr="JHU logo with text: Johns Hopkins University"/>
          <p:cNvPicPr preferRelativeResize="0"/>
          <p:nvPr/>
        </p:nvPicPr>
        <p:blipFill rotWithShape="1">
          <a:blip r:embed="rId2">
            <a:alphaModFix/>
          </a:blip>
          <a:srcRect/>
          <a:stretch/>
        </p:blipFill>
        <p:spPr>
          <a:xfrm>
            <a:off x="-1" y="1208"/>
            <a:ext cx="2676957" cy="1624392"/>
          </a:xfrm>
          <a:prstGeom prst="rect">
            <a:avLst/>
          </a:prstGeom>
          <a:noFill/>
          <a:ln>
            <a:noFill/>
          </a:ln>
        </p:spPr>
      </p:pic>
      <p:pic>
        <p:nvPicPr>
          <p:cNvPr id="20" name="Google Shape;20;p12" descr="Watermark of Johns Hopkins University shield logo."/>
          <p:cNvPicPr preferRelativeResize="0"/>
          <p:nvPr/>
        </p:nvPicPr>
        <p:blipFill rotWithShape="1">
          <a:blip r:embed="rId3">
            <a:alphaModFix/>
          </a:blip>
          <a:srcRect/>
          <a:stretch/>
        </p:blipFill>
        <p:spPr>
          <a:xfrm>
            <a:off x="4885089" y="146879"/>
            <a:ext cx="5394099" cy="582720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 column with bottom captions">
  <p:cSld name="2 column with bottom captions">
    <p:bg>
      <p:bgPr>
        <a:solidFill>
          <a:srgbClr val="FFFFFF"/>
        </a:solidFill>
        <a:effectLst/>
      </p:bgPr>
    </p:bg>
    <p:spTree>
      <p:nvGrpSpPr>
        <p:cNvPr id="1" name="Shape 67"/>
        <p:cNvGrpSpPr/>
        <p:nvPr/>
      </p:nvGrpSpPr>
      <p:grpSpPr>
        <a:xfrm>
          <a:off x="0" y="0"/>
          <a:ext cx="0" cy="0"/>
          <a:chOff x="0" y="0"/>
          <a:chExt cx="0" cy="0"/>
        </a:xfrm>
      </p:grpSpPr>
      <p:sp>
        <p:nvSpPr>
          <p:cNvPr id="68" name="Google Shape;68;p22"/>
          <p:cNvSpPr txBox="1">
            <a:spLocks noGrp="1"/>
          </p:cNvSpPr>
          <p:nvPr>
            <p:ph type="title"/>
          </p:nvPr>
        </p:nvSpPr>
        <p:spPr>
          <a:xfrm>
            <a:off x="149317" y="53975"/>
            <a:ext cx="8858161"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2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2"/>
          <p:cNvSpPr txBox="1">
            <a:spLocks noGrp="1"/>
          </p:cNvSpPr>
          <p:nvPr>
            <p:ph type="body" idx="1"/>
          </p:nvPr>
        </p:nvSpPr>
        <p:spPr>
          <a:xfrm>
            <a:off x="149313" y="1200157"/>
            <a:ext cx="4391515" cy="2857499"/>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2400"/>
              </a:spcBef>
              <a:spcAft>
                <a:spcPts val="0"/>
              </a:spcAft>
              <a:buSzPts val="1440"/>
              <a:buFont typeface="Arial"/>
              <a:buChar char="►"/>
              <a:defRPr/>
            </a:lvl1pPr>
            <a:lvl2pPr marL="914400" lvl="1" indent="-320040" algn="l">
              <a:lnSpc>
                <a:spcPct val="100000"/>
              </a:lnSpc>
              <a:spcBef>
                <a:spcPts val="0"/>
              </a:spcBef>
              <a:spcAft>
                <a:spcPts val="0"/>
              </a:spcAft>
              <a:buSzPts val="1440"/>
              <a:buFont typeface="Arial"/>
              <a:buChar char="►"/>
              <a:defRPr/>
            </a:lvl2pPr>
            <a:lvl3pPr marL="1371600" lvl="2" indent="-342900" algn="l">
              <a:lnSpc>
                <a:spcPct val="100000"/>
              </a:lnSpc>
              <a:spcBef>
                <a:spcPts val="0"/>
              </a:spcBef>
              <a:spcAft>
                <a:spcPts val="0"/>
              </a:spcAft>
              <a:buSzPts val="1800"/>
              <a:buFont typeface="Arial"/>
              <a:buChar char="●"/>
              <a:defRPr/>
            </a:lvl3pPr>
            <a:lvl4pPr marL="1828800" lvl="3" indent="-228600" algn="l">
              <a:lnSpc>
                <a:spcPct val="100000"/>
              </a:lnSpc>
              <a:spcBef>
                <a:spcPts val="400"/>
              </a:spcBef>
              <a:spcAft>
                <a:spcPts val="0"/>
              </a:spcAft>
              <a:buClr>
                <a:schemeClr val="dk1"/>
              </a:buClr>
              <a:buSzPts val="2000"/>
              <a:buNone/>
              <a:defRPr/>
            </a:lvl4pPr>
            <a:lvl5pPr marL="2286000" lvl="4" indent="-228600" algn="l">
              <a:lnSpc>
                <a:spcPct val="100000"/>
              </a:lnSpc>
              <a:spcBef>
                <a:spcPts val="400"/>
              </a:spcBef>
              <a:spcAft>
                <a:spcPts val="0"/>
              </a:spcAft>
              <a:buClr>
                <a:schemeClr val="dk1"/>
              </a:buClr>
              <a:buSzPts val="20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0" name="Google Shape;70;p22"/>
          <p:cNvSpPr txBox="1">
            <a:spLocks noGrp="1"/>
          </p:cNvSpPr>
          <p:nvPr>
            <p:ph type="body" idx="2"/>
          </p:nvPr>
        </p:nvSpPr>
        <p:spPr>
          <a:xfrm>
            <a:off x="141692" y="4152105"/>
            <a:ext cx="4399136" cy="45085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2400"/>
              </a:spcBef>
              <a:spcAft>
                <a:spcPts val="0"/>
              </a:spcAft>
              <a:buSzPts val="1120"/>
              <a:buNone/>
              <a:defRPr sz="1400">
                <a:solidFill>
                  <a:schemeClr val="dk1"/>
                </a:solidFill>
              </a:defRPr>
            </a:lvl1pPr>
            <a:lvl2pPr marL="914400" lvl="1" indent="-228600" algn="l">
              <a:lnSpc>
                <a:spcPct val="100000"/>
              </a:lnSpc>
              <a:spcBef>
                <a:spcPts val="0"/>
              </a:spcBef>
              <a:spcAft>
                <a:spcPts val="0"/>
              </a:spcAft>
              <a:buSzPts val="1120"/>
              <a:buNone/>
              <a:defRPr sz="1400"/>
            </a:lvl2pPr>
            <a:lvl3pPr marL="1371600" lvl="2" indent="-228600" algn="l">
              <a:lnSpc>
                <a:spcPct val="100000"/>
              </a:lnSpc>
              <a:spcBef>
                <a:spcPts val="0"/>
              </a:spcBef>
              <a:spcAft>
                <a:spcPts val="0"/>
              </a:spcAft>
              <a:buSzPts val="1400"/>
              <a:buNone/>
              <a:defRPr sz="1400"/>
            </a:lvl3pPr>
            <a:lvl4pPr marL="1828800" lvl="3" indent="-228600" algn="l">
              <a:lnSpc>
                <a:spcPct val="100000"/>
              </a:lnSpc>
              <a:spcBef>
                <a:spcPts val="280"/>
              </a:spcBef>
              <a:spcAft>
                <a:spcPts val="0"/>
              </a:spcAft>
              <a:buClr>
                <a:schemeClr val="dk1"/>
              </a:buClr>
              <a:buSzPts val="1400"/>
              <a:buNone/>
              <a:defRPr sz="1400"/>
            </a:lvl4pPr>
            <a:lvl5pPr marL="2286000" lvl="4" indent="-228600" algn="l">
              <a:lnSpc>
                <a:spcPct val="100000"/>
              </a:lnSpc>
              <a:spcBef>
                <a:spcPts val="280"/>
              </a:spcBef>
              <a:spcAft>
                <a:spcPts val="0"/>
              </a:spcAft>
              <a:buClr>
                <a:schemeClr val="dk1"/>
              </a:buClr>
              <a:buSzPts val="1400"/>
              <a:buNone/>
              <a:defRPr sz="14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22"/>
          <p:cNvSpPr txBox="1">
            <a:spLocks noGrp="1"/>
          </p:cNvSpPr>
          <p:nvPr>
            <p:ph type="body" idx="3"/>
          </p:nvPr>
        </p:nvSpPr>
        <p:spPr>
          <a:xfrm>
            <a:off x="4615270" y="1201422"/>
            <a:ext cx="4392207" cy="2856228"/>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2400"/>
              </a:spcBef>
              <a:spcAft>
                <a:spcPts val="0"/>
              </a:spcAft>
              <a:buSzPts val="1440"/>
              <a:buFont typeface="Arial"/>
              <a:buChar char="►"/>
              <a:defRPr sz="1800">
                <a:solidFill>
                  <a:schemeClr val="dk1"/>
                </a:solidFill>
                <a:latin typeface="Calibri"/>
                <a:ea typeface="Calibri"/>
                <a:cs typeface="Calibri"/>
                <a:sym typeface="Calibri"/>
              </a:defRPr>
            </a:lvl1pPr>
            <a:lvl2pPr marL="914400" lvl="1" indent="-320040" algn="l">
              <a:lnSpc>
                <a:spcPct val="100000"/>
              </a:lnSpc>
              <a:spcBef>
                <a:spcPts val="0"/>
              </a:spcBef>
              <a:spcAft>
                <a:spcPts val="0"/>
              </a:spcAft>
              <a:buSzPts val="1440"/>
              <a:buFont typeface="Arial"/>
              <a:buChar char="►"/>
              <a:defRPr/>
            </a:lvl2pPr>
            <a:lvl3pPr marL="1371600" lvl="2" indent="-342900" algn="l">
              <a:lnSpc>
                <a:spcPct val="100000"/>
              </a:lnSpc>
              <a:spcBef>
                <a:spcPts val="0"/>
              </a:spcBef>
              <a:spcAft>
                <a:spcPts val="0"/>
              </a:spcAft>
              <a:buSzPts val="1800"/>
              <a:buFont typeface="Arial"/>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2" name="Google Shape;72;p22"/>
          <p:cNvSpPr txBox="1">
            <a:spLocks noGrp="1"/>
          </p:cNvSpPr>
          <p:nvPr>
            <p:ph type="body" idx="4"/>
          </p:nvPr>
        </p:nvSpPr>
        <p:spPr>
          <a:xfrm>
            <a:off x="4615267" y="4153263"/>
            <a:ext cx="4399136" cy="45085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2400"/>
              </a:spcBef>
              <a:spcAft>
                <a:spcPts val="0"/>
              </a:spcAft>
              <a:buSzPts val="1120"/>
              <a:buNone/>
              <a:defRPr sz="1400">
                <a:solidFill>
                  <a:schemeClr val="dk1"/>
                </a:solidFill>
              </a:defRPr>
            </a:lvl1pPr>
            <a:lvl2pPr marL="914400" lvl="1" indent="-228600" algn="l">
              <a:lnSpc>
                <a:spcPct val="100000"/>
              </a:lnSpc>
              <a:spcBef>
                <a:spcPts val="0"/>
              </a:spcBef>
              <a:spcAft>
                <a:spcPts val="0"/>
              </a:spcAft>
              <a:buSzPts val="1120"/>
              <a:buNone/>
              <a:defRPr sz="1400"/>
            </a:lvl2pPr>
            <a:lvl3pPr marL="1371600" lvl="2" indent="-228600" algn="l">
              <a:lnSpc>
                <a:spcPct val="100000"/>
              </a:lnSpc>
              <a:spcBef>
                <a:spcPts val="0"/>
              </a:spcBef>
              <a:spcAft>
                <a:spcPts val="0"/>
              </a:spcAft>
              <a:buSzPts val="1400"/>
              <a:buNone/>
              <a:defRPr sz="1400"/>
            </a:lvl3pPr>
            <a:lvl4pPr marL="1828800" lvl="3" indent="-228600" algn="l">
              <a:lnSpc>
                <a:spcPct val="100000"/>
              </a:lnSpc>
              <a:spcBef>
                <a:spcPts val="280"/>
              </a:spcBef>
              <a:spcAft>
                <a:spcPts val="0"/>
              </a:spcAft>
              <a:buClr>
                <a:schemeClr val="dk1"/>
              </a:buClr>
              <a:buSzPts val="1400"/>
              <a:buNone/>
              <a:defRPr sz="1400"/>
            </a:lvl4pPr>
            <a:lvl5pPr marL="2286000" lvl="4" indent="-228600" algn="l">
              <a:lnSpc>
                <a:spcPct val="100000"/>
              </a:lnSpc>
              <a:spcBef>
                <a:spcPts val="280"/>
              </a:spcBef>
              <a:spcAft>
                <a:spcPts val="0"/>
              </a:spcAft>
              <a:buClr>
                <a:schemeClr val="dk1"/>
              </a:buClr>
              <a:buSzPts val="1400"/>
              <a:buNone/>
              <a:defRPr sz="14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3" name="Google Shape;73;p22"/>
          <p:cNvSpPr txBox="1">
            <a:spLocks noGrp="1"/>
          </p:cNvSpPr>
          <p:nvPr>
            <p:ph type="body" idx="5"/>
          </p:nvPr>
        </p:nvSpPr>
        <p:spPr>
          <a:xfrm>
            <a:off x="149317" y="4784089"/>
            <a:ext cx="8131087" cy="280036"/>
          </a:xfrm>
          <a:prstGeom prst="rect">
            <a:avLst/>
          </a:prstGeom>
          <a:noFill/>
          <a:ln>
            <a:noFill/>
          </a:ln>
        </p:spPr>
        <p:txBody>
          <a:bodyPr spcFirstLastPara="1" wrap="square" lIns="0" tIns="0" rIns="0" bIns="0" anchor="b" anchorCtr="0">
            <a:normAutofit/>
          </a:bodyPr>
          <a:lstStyle>
            <a:lvl1pPr marL="457200" marR="0" lvl="0" indent="-228600" algn="l">
              <a:lnSpc>
                <a:spcPct val="100000"/>
              </a:lnSpc>
              <a:spcBef>
                <a:spcPts val="0"/>
              </a:spcBef>
              <a:spcAft>
                <a:spcPts val="0"/>
              </a:spcAft>
              <a:buClr>
                <a:srgbClr val="B50D0D"/>
              </a:buClr>
              <a:buSzPts val="1200"/>
              <a:buFont typeface="Noto Sans Symbols"/>
              <a:buNone/>
              <a:defRPr sz="1200">
                <a:solidFill>
                  <a:srgbClr val="000000"/>
                </a:solidFill>
                <a:latin typeface="Calibri"/>
                <a:ea typeface="Calibri"/>
                <a:cs typeface="Calibri"/>
                <a:sym typeface="Calibri"/>
              </a:defRPr>
            </a:lvl1pPr>
            <a:lvl2pPr marL="914400" lvl="1" indent="-228600" algn="l">
              <a:lnSpc>
                <a:spcPct val="100000"/>
              </a:lnSpc>
              <a:spcBef>
                <a:spcPts val="0"/>
              </a:spcBef>
              <a:spcAft>
                <a:spcPts val="0"/>
              </a:spcAft>
              <a:buClr>
                <a:srgbClr val="B50D0D"/>
              </a:buClr>
              <a:buSzPts val="800"/>
              <a:buFont typeface="Merriweather Sans"/>
              <a:buNone/>
              <a:defRPr sz="1000">
                <a:latin typeface="Georgia"/>
                <a:ea typeface="Georgia"/>
                <a:cs typeface="Georgia"/>
                <a:sym typeface="Georgia"/>
              </a:defRPr>
            </a:lvl2pPr>
            <a:lvl3pPr marL="1371600" lvl="2" indent="-228600" algn="l">
              <a:lnSpc>
                <a:spcPct val="100000"/>
              </a:lnSpc>
              <a:spcBef>
                <a:spcPts val="0"/>
              </a:spcBef>
              <a:spcAft>
                <a:spcPts val="0"/>
              </a:spcAft>
              <a:buClr>
                <a:srgbClr val="B50D0D"/>
              </a:buClr>
              <a:buSzPts val="1000"/>
              <a:buNone/>
              <a:defRPr sz="1000">
                <a:latin typeface="Georgia"/>
                <a:ea typeface="Georgia"/>
                <a:cs typeface="Georgia"/>
                <a:sym typeface="Georgia"/>
              </a:defRPr>
            </a:lvl3pPr>
            <a:lvl4pPr marL="1828800" lvl="3" indent="-406400" algn="l">
              <a:lnSpc>
                <a:spcPct val="100000"/>
              </a:lnSpc>
              <a:spcBef>
                <a:spcPts val="560"/>
              </a:spcBef>
              <a:spcAft>
                <a:spcPts val="0"/>
              </a:spcAft>
              <a:buClr>
                <a:srgbClr val="B50D0D"/>
              </a:buClr>
              <a:buSzPts val="2800"/>
              <a:buChar char="–"/>
              <a:defRPr sz="2800"/>
            </a:lvl4pPr>
            <a:lvl5pPr marL="2286000" lvl="4" indent="-406400" algn="l">
              <a:lnSpc>
                <a:spcPct val="100000"/>
              </a:lnSpc>
              <a:spcBef>
                <a:spcPts val="560"/>
              </a:spcBef>
              <a:spcAft>
                <a:spcPts val="0"/>
              </a:spcAft>
              <a:buClr>
                <a:srgbClr val="B50D0D"/>
              </a:buClr>
              <a:buSzPts val="2800"/>
              <a:buChar char="»"/>
              <a:defRPr sz="2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 columns 2 captions 2 source boxes">
  <p:cSld name="2 columns 2 captions 2 source boxes">
    <p:bg>
      <p:bgPr>
        <a:solidFill>
          <a:srgbClr val="FFFFFF"/>
        </a:solidFill>
        <a:effectLst/>
      </p:bgPr>
    </p:bg>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a:off x="149317" y="53975"/>
            <a:ext cx="8858161"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2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body" idx="1"/>
          </p:nvPr>
        </p:nvSpPr>
        <p:spPr>
          <a:xfrm>
            <a:off x="149313" y="1200157"/>
            <a:ext cx="4391515" cy="2857499"/>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2400"/>
              </a:spcBef>
              <a:spcAft>
                <a:spcPts val="0"/>
              </a:spcAft>
              <a:buSzPts val="1440"/>
              <a:buFont typeface="Arial"/>
              <a:buChar char="►"/>
              <a:defRPr/>
            </a:lvl1pPr>
            <a:lvl2pPr marL="914400" lvl="1" indent="-320040" algn="l">
              <a:lnSpc>
                <a:spcPct val="100000"/>
              </a:lnSpc>
              <a:spcBef>
                <a:spcPts val="0"/>
              </a:spcBef>
              <a:spcAft>
                <a:spcPts val="0"/>
              </a:spcAft>
              <a:buSzPts val="1440"/>
              <a:buFont typeface="Arial"/>
              <a:buChar char="►"/>
              <a:defRPr/>
            </a:lvl2pPr>
            <a:lvl3pPr marL="1371600" lvl="2" indent="-342900" algn="l">
              <a:lnSpc>
                <a:spcPct val="100000"/>
              </a:lnSpc>
              <a:spcBef>
                <a:spcPts val="0"/>
              </a:spcBef>
              <a:spcAft>
                <a:spcPts val="0"/>
              </a:spcAft>
              <a:buSzPts val="1800"/>
              <a:buFont typeface="Arial"/>
              <a:buChar char="●"/>
              <a:defRPr/>
            </a:lvl3pPr>
            <a:lvl4pPr marL="1828800" lvl="3" indent="-228600" algn="l">
              <a:lnSpc>
                <a:spcPct val="100000"/>
              </a:lnSpc>
              <a:spcBef>
                <a:spcPts val="400"/>
              </a:spcBef>
              <a:spcAft>
                <a:spcPts val="0"/>
              </a:spcAft>
              <a:buClr>
                <a:schemeClr val="dk1"/>
              </a:buClr>
              <a:buSzPts val="2000"/>
              <a:buNone/>
              <a:defRPr/>
            </a:lvl4pPr>
            <a:lvl5pPr marL="2286000" lvl="4" indent="-228600" algn="l">
              <a:lnSpc>
                <a:spcPct val="100000"/>
              </a:lnSpc>
              <a:spcBef>
                <a:spcPts val="400"/>
              </a:spcBef>
              <a:spcAft>
                <a:spcPts val="0"/>
              </a:spcAft>
              <a:buClr>
                <a:schemeClr val="dk1"/>
              </a:buClr>
              <a:buSzPts val="20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23"/>
          <p:cNvSpPr txBox="1">
            <a:spLocks noGrp="1"/>
          </p:cNvSpPr>
          <p:nvPr>
            <p:ph type="body" idx="2"/>
          </p:nvPr>
        </p:nvSpPr>
        <p:spPr>
          <a:xfrm>
            <a:off x="141692" y="4152105"/>
            <a:ext cx="4399136" cy="45085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2400"/>
              </a:spcBef>
              <a:spcAft>
                <a:spcPts val="0"/>
              </a:spcAft>
              <a:buSzPts val="1120"/>
              <a:buNone/>
              <a:defRPr sz="1400">
                <a:solidFill>
                  <a:schemeClr val="dk1"/>
                </a:solidFill>
              </a:defRPr>
            </a:lvl1pPr>
            <a:lvl2pPr marL="914400" lvl="1" indent="-228600" algn="l">
              <a:lnSpc>
                <a:spcPct val="100000"/>
              </a:lnSpc>
              <a:spcBef>
                <a:spcPts val="0"/>
              </a:spcBef>
              <a:spcAft>
                <a:spcPts val="0"/>
              </a:spcAft>
              <a:buSzPts val="1120"/>
              <a:buNone/>
              <a:defRPr sz="1400"/>
            </a:lvl2pPr>
            <a:lvl3pPr marL="1371600" lvl="2" indent="-228600" algn="l">
              <a:lnSpc>
                <a:spcPct val="100000"/>
              </a:lnSpc>
              <a:spcBef>
                <a:spcPts val="0"/>
              </a:spcBef>
              <a:spcAft>
                <a:spcPts val="0"/>
              </a:spcAft>
              <a:buSzPts val="1400"/>
              <a:buNone/>
              <a:defRPr sz="1400"/>
            </a:lvl3pPr>
            <a:lvl4pPr marL="1828800" lvl="3" indent="-228600" algn="l">
              <a:lnSpc>
                <a:spcPct val="100000"/>
              </a:lnSpc>
              <a:spcBef>
                <a:spcPts val="280"/>
              </a:spcBef>
              <a:spcAft>
                <a:spcPts val="0"/>
              </a:spcAft>
              <a:buClr>
                <a:schemeClr val="dk1"/>
              </a:buClr>
              <a:buSzPts val="1400"/>
              <a:buNone/>
              <a:defRPr sz="1400"/>
            </a:lvl4pPr>
            <a:lvl5pPr marL="2286000" lvl="4" indent="-228600" algn="l">
              <a:lnSpc>
                <a:spcPct val="100000"/>
              </a:lnSpc>
              <a:spcBef>
                <a:spcPts val="280"/>
              </a:spcBef>
              <a:spcAft>
                <a:spcPts val="0"/>
              </a:spcAft>
              <a:buClr>
                <a:schemeClr val="dk1"/>
              </a:buClr>
              <a:buSzPts val="1400"/>
              <a:buNone/>
              <a:defRPr sz="14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8" name="Google Shape;78;p23"/>
          <p:cNvSpPr txBox="1">
            <a:spLocks noGrp="1"/>
          </p:cNvSpPr>
          <p:nvPr>
            <p:ph type="body" idx="3"/>
          </p:nvPr>
        </p:nvSpPr>
        <p:spPr>
          <a:xfrm>
            <a:off x="4615270" y="1201422"/>
            <a:ext cx="4392207" cy="2856228"/>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2400"/>
              </a:spcBef>
              <a:spcAft>
                <a:spcPts val="0"/>
              </a:spcAft>
              <a:buSzPts val="1440"/>
              <a:buFont typeface="Arial"/>
              <a:buChar char="►"/>
              <a:defRPr sz="1800">
                <a:solidFill>
                  <a:schemeClr val="dk1"/>
                </a:solidFill>
                <a:latin typeface="Calibri"/>
                <a:ea typeface="Calibri"/>
                <a:cs typeface="Calibri"/>
                <a:sym typeface="Calibri"/>
              </a:defRPr>
            </a:lvl1pPr>
            <a:lvl2pPr marL="914400" lvl="1" indent="-320040" algn="l">
              <a:lnSpc>
                <a:spcPct val="100000"/>
              </a:lnSpc>
              <a:spcBef>
                <a:spcPts val="0"/>
              </a:spcBef>
              <a:spcAft>
                <a:spcPts val="0"/>
              </a:spcAft>
              <a:buSzPts val="1440"/>
              <a:buFont typeface="Arial"/>
              <a:buChar char="►"/>
              <a:defRPr/>
            </a:lvl2pPr>
            <a:lvl3pPr marL="1371600" lvl="2" indent="-342900" algn="l">
              <a:lnSpc>
                <a:spcPct val="100000"/>
              </a:lnSpc>
              <a:spcBef>
                <a:spcPts val="0"/>
              </a:spcBef>
              <a:spcAft>
                <a:spcPts val="0"/>
              </a:spcAft>
              <a:buSzPts val="1800"/>
              <a:buFont typeface="Arial"/>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9" name="Google Shape;79;p23"/>
          <p:cNvSpPr txBox="1">
            <a:spLocks noGrp="1"/>
          </p:cNvSpPr>
          <p:nvPr>
            <p:ph type="body" idx="4"/>
          </p:nvPr>
        </p:nvSpPr>
        <p:spPr>
          <a:xfrm>
            <a:off x="4615267" y="4153263"/>
            <a:ext cx="4399136" cy="45085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2400"/>
              </a:spcBef>
              <a:spcAft>
                <a:spcPts val="0"/>
              </a:spcAft>
              <a:buSzPts val="1120"/>
              <a:buNone/>
              <a:defRPr sz="1400">
                <a:solidFill>
                  <a:schemeClr val="dk1"/>
                </a:solidFill>
              </a:defRPr>
            </a:lvl1pPr>
            <a:lvl2pPr marL="914400" lvl="1" indent="-228600" algn="l">
              <a:lnSpc>
                <a:spcPct val="100000"/>
              </a:lnSpc>
              <a:spcBef>
                <a:spcPts val="0"/>
              </a:spcBef>
              <a:spcAft>
                <a:spcPts val="0"/>
              </a:spcAft>
              <a:buSzPts val="1120"/>
              <a:buNone/>
              <a:defRPr sz="1400"/>
            </a:lvl2pPr>
            <a:lvl3pPr marL="1371600" lvl="2" indent="-228600" algn="l">
              <a:lnSpc>
                <a:spcPct val="100000"/>
              </a:lnSpc>
              <a:spcBef>
                <a:spcPts val="0"/>
              </a:spcBef>
              <a:spcAft>
                <a:spcPts val="0"/>
              </a:spcAft>
              <a:buSzPts val="1400"/>
              <a:buNone/>
              <a:defRPr sz="1400"/>
            </a:lvl3pPr>
            <a:lvl4pPr marL="1828800" lvl="3" indent="-228600" algn="l">
              <a:lnSpc>
                <a:spcPct val="100000"/>
              </a:lnSpc>
              <a:spcBef>
                <a:spcPts val="280"/>
              </a:spcBef>
              <a:spcAft>
                <a:spcPts val="0"/>
              </a:spcAft>
              <a:buClr>
                <a:schemeClr val="dk1"/>
              </a:buClr>
              <a:buSzPts val="1400"/>
              <a:buNone/>
              <a:defRPr sz="1400"/>
            </a:lvl4pPr>
            <a:lvl5pPr marL="2286000" lvl="4" indent="-228600" algn="l">
              <a:lnSpc>
                <a:spcPct val="100000"/>
              </a:lnSpc>
              <a:spcBef>
                <a:spcPts val="280"/>
              </a:spcBef>
              <a:spcAft>
                <a:spcPts val="0"/>
              </a:spcAft>
              <a:buClr>
                <a:schemeClr val="dk1"/>
              </a:buClr>
              <a:buSzPts val="1400"/>
              <a:buNone/>
              <a:defRPr sz="14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0" name="Google Shape;80;p23"/>
          <p:cNvSpPr txBox="1">
            <a:spLocks noGrp="1"/>
          </p:cNvSpPr>
          <p:nvPr>
            <p:ph type="body" idx="5"/>
          </p:nvPr>
        </p:nvSpPr>
        <p:spPr>
          <a:xfrm>
            <a:off x="149316" y="4784089"/>
            <a:ext cx="3900173" cy="280036"/>
          </a:xfrm>
          <a:prstGeom prst="rect">
            <a:avLst/>
          </a:prstGeom>
          <a:noFill/>
          <a:ln>
            <a:noFill/>
          </a:ln>
        </p:spPr>
        <p:txBody>
          <a:bodyPr spcFirstLastPara="1" wrap="square" lIns="0" tIns="0" rIns="0" bIns="0" anchor="b" anchorCtr="0">
            <a:normAutofit/>
          </a:bodyPr>
          <a:lstStyle>
            <a:lvl1pPr marL="457200" marR="0" lvl="0" indent="-228600" algn="l">
              <a:lnSpc>
                <a:spcPct val="100000"/>
              </a:lnSpc>
              <a:spcBef>
                <a:spcPts val="0"/>
              </a:spcBef>
              <a:spcAft>
                <a:spcPts val="0"/>
              </a:spcAft>
              <a:buClr>
                <a:srgbClr val="B50D0D"/>
              </a:buClr>
              <a:buSzPts val="1200"/>
              <a:buFont typeface="Noto Sans Symbols"/>
              <a:buNone/>
              <a:defRPr sz="1200">
                <a:solidFill>
                  <a:srgbClr val="000000"/>
                </a:solidFill>
                <a:latin typeface="Calibri"/>
                <a:ea typeface="Calibri"/>
                <a:cs typeface="Calibri"/>
                <a:sym typeface="Calibri"/>
              </a:defRPr>
            </a:lvl1pPr>
            <a:lvl2pPr marL="914400" lvl="1" indent="-228600" algn="l">
              <a:lnSpc>
                <a:spcPct val="100000"/>
              </a:lnSpc>
              <a:spcBef>
                <a:spcPts val="0"/>
              </a:spcBef>
              <a:spcAft>
                <a:spcPts val="0"/>
              </a:spcAft>
              <a:buClr>
                <a:srgbClr val="B50D0D"/>
              </a:buClr>
              <a:buSzPts val="800"/>
              <a:buFont typeface="Merriweather Sans"/>
              <a:buNone/>
              <a:defRPr sz="1000">
                <a:latin typeface="Georgia"/>
                <a:ea typeface="Georgia"/>
                <a:cs typeface="Georgia"/>
                <a:sym typeface="Georgia"/>
              </a:defRPr>
            </a:lvl2pPr>
            <a:lvl3pPr marL="1371600" lvl="2" indent="-228600" algn="l">
              <a:lnSpc>
                <a:spcPct val="100000"/>
              </a:lnSpc>
              <a:spcBef>
                <a:spcPts val="0"/>
              </a:spcBef>
              <a:spcAft>
                <a:spcPts val="0"/>
              </a:spcAft>
              <a:buClr>
                <a:srgbClr val="B50D0D"/>
              </a:buClr>
              <a:buSzPts val="1000"/>
              <a:buNone/>
              <a:defRPr sz="1000">
                <a:latin typeface="Georgia"/>
                <a:ea typeface="Georgia"/>
                <a:cs typeface="Georgia"/>
                <a:sym typeface="Georgia"/>
              </a:defRPr>
            </a:lvl3pPr>
            <a:lvl4pPr marL="1828800" lvl="3" indent="-406400" algn="l">
              <a:lnSpc>
                <a:spcPct val="100000"/>
              </a:lnSpc>
              <a:spcBef>
                <a:spcPts val="560"/>
              </a:spcBef>
              <a:spcAft>
                <a:spcPts val="0"/>
              </a:spcAft>
              <a:buClr>
                <a:srgbClr val="B50D0D"/>
              </a:buClr>
              <a:buSzPts val="2800"/>
              <a:buChar char="–"/>
              <a:defRPr sz="2800"/>
            </a:lvl4pPr>
            <a:lvl5pPr marL="2286000" lvl="4" indent="-406400" algn="l">
              <a:lnSpc>
                <a:spcPct val="100000"/>
              </a:lnSpc>
              <a:spcBef>
                <a:spcPts val="560"/>
              </a:spcBef>
              <a:spcAft>
                <a:spcPts val="0"/>
              </a:spcAft>
              <a:buClr>
                <a:srgbClr val="B50D0D"/>
              </a:buClr>
              <a:buSzPts val="2800"/>
              <a:buChar char="»"/>
              <a:defRPr sz="2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3"/>
          <p:cNvSpPr txBox="1">
            <a:spLocks noGrp="1"/>
          </p:cNvSpPr>
          <p:nvPr>
            <p:ph type="body" idx="6"/>
          </p:nvPr>
        </p:nvSpPr>
        <p:spPr>
          <a:xfrm>
            <a:off x="4615268" y="4784089"/>
            <a:ext cx="3900173" cy="280036"/>
          </a:xfrm>
          <a:prstGeom prst="rect">
            <a:avLst/>
          </a:prstGeom>
          <a:noFill/>
          <a:ln>
            <a:noFill/>
          </a:ln>
        </p:spPr>
        <p:txBody>
          <a:bodyPr spcFirstLastPara="1" wrap="square" lIns="0" tIns="0" rIns="0" bIns="0" anchor="b" anchorCtr="0">
            <a:normAutofit/>
          </a:bodyPr>
          <a:lstStyle>
            <a:lvl1pPr marL="457200" marR="0" lvl="0" indent="-228600" algn="l">
              <a:lnSpc>
                <a:spcPct val="100000"/>
              </a:lnSpc>
              <a:spcBef>
                <a:spcPts val="0"/>
              </a:spcBef>
              <a:spcAft>
                <a:spcPts val="0"/>
              </a:spcAft>
              <a:buClr>
                <a:srgbClr val="B50D0D"/>
              </a:buClr>
              <a:buSzPts val="1200"/>
              <a:buFont typeface="Noto Sans Symbols"/>
              <a:buNone/>
              <a:defRPr sz="1200">
                <a:solidFill>
                  <a:srgbClr val="000000"/>
                </a:solidFill>
                <a:latin typeface="Calibri"/>
                <a:ea typeface="Calibri"/>
                <a:cs typeface="Calibri"/>
                <a:sym typeface="Calibri"/>
              </a:defRPr>
            </a:lvl1pPr>
            <a:lvl2pPr marL="914400" lvl="1" indent="-228600" algn="l">
              <a:lnSpc>
                <a:spcPct val="100000"/>
              </a:lnSpc>
              <a:spcBef>
                <a:spcPts val="0"/>
              </a:spcBef>
              <a:spcAft>
                <a:spcPts val="0"/>
              </a:spcAft>
              <a:buClr>
                <a:srgbClr val="B50D0D"/>
              </a:buClr>
              <a:buSzPts val="800"/>
              <a:buFont typeface="Merriweather Sans"/>
              <a:buNone/>
              <a:defRPr sz="1000">
                <a:latin typeface="Georgia"/>
                <a:ea typeface="Georgia"/>
                <a:cs typeface="Georgia"/>
                <a:sym typeface="Georgia"/>
              </a:defRPr>
            </a:lvl2pPr>
            <a:lvl3pPr marL="1371600" lvl="2" indent="-228600" algn="l">
              <a:lnSpc>
                <a:spcPct val="100000"/>
              </a:lnSpc>
              <a:spcBef>
                <a:spcPts val="0"/>
              </a:spcBef>
              <a:spcAft>
                <a:spcPts val="0"/>
              </a:spcAft>
              <a:buClr>
                <a:srgbClr val="B50D0D"/>
              </a:buClr>
              <a:buSzPts val="1000"/>
              <a:buNone/>
              <a:defRPr sz="1000">
                <a:latin typeface="Georgia"/>
                <a:ea typeface="Georgia"/>
                <a:cs typeface="Georgia"/>
                <a:sym typeface="Georgia"/>
              </a:defRPr>
            </a:lvl3pPr>
            <a:lvl4pPr marL="1828800" lvl="3" indent="-406400" algn="l">
              <a:lnSpc>
                <a:spcPct val="100000"/>
              </a:lnSpc>
              <a:spcBef>
                <a:spcPts val="560"/>
              </a:spcBef>
              <a:spcAft>
                <a:spcPts val="0"/>
              </a:spcAft>
              <a:buClr>
                <a:srgbClr val="B50D0D"/>
              </a:buClr>
              <a:buSzPts val="2800"/>
              <a:buChar char="–"/>
              <a:defRPr sz="2800"/>
            </a:lvl4pPr>
            <a:lvl5pPr marL="2286000" lvl="4" indent="-406400" algn="l">
              <a:lnSpc>
                <a:spcPct val="100000"/>
              </a:lnSpc>
              <a:spcBef>
                <a:spcPts val="560"/>
              </a:spcBef>
              <a:spcAft>
                <a:spcPts val="0"/>
              </a:spcAft>
              <a:buClr>
                <a:srgbClr val="B50D0D"/>
              </a:buClr>
              <a:buSzPts val="2800"/>
              <a:buChar char="»"/>
              <a:defRPr sz="2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 column with top captions">
  <p:cSld name="2 column with top captions">
    <p:bg>
      <p:bgPr>
        <a:solidFill>
          <a:srgbClr val="FFFFFF"/>
        </a:solidFill>
        <a:effectLst/>
      </p:bgPr>
    </p:bg>
    <p:spTree>
      <p:nvGrpSpPr>
        <p:cNvPr id="1" name="Shape 82"/>
        <p:cNvGrpSpPr/>
        <p:nvPr/>
      </p:nvGrpSpPr>
      <p:grpSpPr>
        <a:xfrm>
          <a:off x="0" y="0"/>
          <a:ext cx="0" cy="0"/>
          <a:chOff x="0" y="0"/>
          <a:chExt cx="0" cy="0"/>
        </a:xfrm>
      </p:grpSpPr>
      <p:sp>
        <p:nvSpPr>
          <p:cNvPr id="83" name="Google Shape;83;p24"/>
          <p:cNvSpPr txBox="1">
            <a:spLocks noGrp="1"/>
          </p:cNvSpPr>
          <p:nvPr>
            <p:ph type="title"/>
          </p:nvPr>
        </p:nvSpPr>
        <p:spPr>
          <a:xfrm>
            <a:off x="149317" y="53975"/>
            <a:ext cx="8858161"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2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4"/>
          <p:cNvSpPr txBox="1">
            <a:spLocks noGrp="1"/>
          </p:cNvSpPr>
          <p:nvPr>
            <p:ph type="body" idx="1"/>
          </p:nvPr>
        </p:nvSpPr>
        <p:spPr>
          <a:xfrm>
            <a:off x="141692" y="1227965"/>
            <a:ext cx="4399136" cy="45085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2400"/>
              </a:spcBef>
              <a:spcAft>
                <a:spcPts val="0"/>
              </a:spcAft>
              <a:buSzPts val="1440"/>
              <a:buNone/>
              <a:defRPr sz="1800">
                <a:solidFill>
                  <a:schemeClr val="dk1"/>
                </a:solidFill>
              </a:defRPr>
            </a:lvl1pPr>
            <a:lvl2pPr marL="914400" lvl="1" indent="-228600" algn="l">
              <a:lnSpc>
                <a:spcPct val="100000"/>
              </a:lnSpc>
              <a:spcBef>
                <a:spcPts val="0"/>
              </a:spcBef>
              <a:spcAft>
                <a:spcPts val="0"/>
              </a:spcAft>
              <a:buSzPts val="1120"/>
              <a:buNone/>
              <a:defRPr sz="1400"/>
            </a:lvl2pPr>
            <a:lvl3pPr marL="1371600" lvl="2" indent="-228600" algn="l">
              <a:lnSpc>
                <a:spcPct val="100000"/>
              </a:lnSpc>
              <a:spcBef>
                <a:spcPts val="0"/>
              </a:spcBef>
              <a:spcAft>
                <a:spcPts val="0"/>
              </a:spcAft>
              <a:buSzPts val="1400"/>
              <a:buNone/>
              <a:defRPr sz="1400"/>
            </a:lvl3pPr>
            <a:lvl4pPr marL="1828800" lvl="3" indent="-228600" algn="l">
              <a:lnSpc>
                <a:spcPct val="100000"/>
              </a:lnSpc>
              <a:spcBef>
                <a:spcPts val="280"/>
              </a:spcBef>
              <a:spcAft>
                <a:spcPts val="0"/>
              </a:spcAft>
              <a:buClr>
                <a:schemeClr val="dk1"/>
              </a:buClr>
              <a:buSzPts val="1400"/>
              <a:buNone/>
              <a:defRPr sz="1400"/>
            </a:lvl4pPr>
            <a:lvl5pPr marL="2286000" lvl="4" indent="-228600" algn="l">
              <a:lnSpc>
                <a:spcPct val="100000"/>
              </a:lnSpc>
              <a:spcBef>
                <a:spcPts val="280"/>
              </a:spcBef>
              <a:spcAft>
                <a:spcPts val="0"/>
              </a:spcAft>
              <a:buClr>
                <a:schemeClr val="dk1"/>
              </a:buClr>
              <a:buSzPts val="1400"/>
              <a:buNone/>
              <a:defRPr sz="14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5" name="Google Shape;85;p24"/>
          <p:cNvSpPr txBox="1">
            <a:spLocks noGrp="1"/>
          </p:cNvSpPr>
          <p:nvPr>
            <p:ph type="body" idx="2"/>
          </p:nvPr>
        </p:nvSpPr>
        <p:spPr>
          <a:xfrm>
            <a:off x="149313" y="1744136"/>
            <a:ext cx="4391515" cy="2857499"/>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2400"/>
              </a:spcBef>
              <a:spcAft>
                <a:spcPts val="0"/>
              </a:spcAft>
              <a:buSzPts val="1440"/>
              <a:buFont typeface="Arial"/>
              <a:buChar char="►"/>
              <a:defRPr/>
            </a:lvl1pPr>
            <a:lvl2pPr marL="914400" lvl="1" indent="-320040" algn="l">
              <a:lnSpc>
                <a:spcPct val="100000"/>
              </a:lnSpc>
              <a:spcBef>
                <a:spcPts val="0"/>
              </a:spcBef>
              <a:spcAft>
                <a:spcPts val="0"/>
              </a:spcAft>
              <a:buSzPts val="1440"/>
              <a:buFont typeface="Arial"/>
              <a:buChar char="►"/>
              <a:defRPr/>
            </a:lvl2pPr>
            <a:lvl3pPr marL="1371600" lvl="2" indent="-342900" algn="l">
              <a:lnSpc>
                <a:spcPct val="100000"/>
              </a:lnSpc>
              <a:spcBef>
                <a:spcPts val="0"/>
              </a:spcBef>
              <a:spcAft>
                <a:spcPts val="0"/>
              </a:spcAft>
              <a:buSzPts val="1800"/>
              <a:buFont typeface="Arial"/>
              <a:buChar char="●"/>
              <a:defRPr/>
            </a:lvl3pPr>
            <a:lvl4pPr marL="1828800" lvl="3" indent="-228600" algn="l">
              <a:lnSpc>
                <a:spcPct val="100000"/>
              </a:lnSpc>
              <a:spcBef>
                <a:spcPts val="400"/>
              </a:spcBef>
              <a:spcAft>
                <a:spcPts val="0"/>
              </a:spcAft>
              <a:buClr>
                <a:schemeClr val="dk1"/>
              </a:buClr>
              <a:buSzPts val="2000"/>
              <a:buNone/>
              <a:defRPr/>
            </a:lvl4pPr>
            <a:lvl5pPr marL="2286000" lvl="4" indent="-228600" algn="l">
              <a:lnSpc>
                <a:spcPct val="100000"/>
              </a:lnSpc>
              <a:spcBef>
                <a:spcPts val="400"/>
              </a:spcBef>
              <a:spcAft>
                <a:spcPts val="0"/>
              </a:spcAft>
              <a:buClr>
                <a:schemeClr val="dk1"/>
              </a:buClr>
              <a:buSzPts val="20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6" name="Google Shape;86;p24"/>
          <p:cNvSpPr txBox="1">
            <a:spLocks noGrp="1"/>
          </p:cNvSpPr>
          <p:nvPr>
            <p:ph type="body" idx="3"/>
          </p:nvPr>
        </p:nvSpPr>
        <p:spPr>
          <a:xfrm>
            <a:off x="4615267" y="1229123"/>
            <a:ext cx="4399136" cy="45085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2400"/>
              </a:spcBef>
              <a:spcAft>
                <a:spcPts val="0"/>
              </a:spcAft>
              <a:buSzPts val="1440"/>
              <a:buNone/>
              <a:defRPr sz="1800">
                <a:solidFill>
                  <a:schemeClr val="dk1"/>
                </a:solidFill>
              </a:defRPr>
            </a:lvl1pPr>
            <a:lvl2pPr marL="914400" lvl="1" indent="-228600" algn="l">
              <a:lnSpc>
                <a:spcPct val="100000"/>
              </a:lnSpc>
              <a:spcBef>
                <a:spcPts val="0"/>
              </a:spcBef>
              <a:spcAft>
                <a:spcPts val="0"/>
              </a:spcAft>
              <a:buSzPts val="1120"/>
              <a:buNone/>
              <a:defRPr sz="1400"/>
            </a:lvl2pPr>
            <a:lvl3pPr marL="1371600" lvl="2" indent="-228600" algn="l">
              <a:lnSpc>
                <a:spcPct val="100000"/>
              </a:lnSpc>
              <a:spcBef>
                <a:spcPts val="0"/>
              </a:spcBef>
              <a:spcAft>
                <a:spcPts val="0"/>
              </a:spcAft>
              <a:buSzPts val="1400"/>
              <a:buNone/>
              <a:defRPr sz="1400"/>
            </a:lvl3pPr>
            <a:lvl4pPr marL="1828800" lvl="3" indent="-228600" algn="l">
              <a:lnSpc>
                <a:spcPct val="100000"/>
              </a:lnSpc>
              <a:spcBef>
                <a:spcPts val="280"/>
              </a:spcBef>
              <a:spcAft>
                <a:spcPts val="0"/>
              </a:spcAft>
              <a:buClr>
                <a:schemeClr val="dk1"/>
              </a:buClr>
              <a:buSzPts val="1400"/>
              <a:buNone/>
              <a:defRPr sz="1400"/>
            </a:lvl4pPr>
            <a:lvl5pPr marL="2286000" lvl="4" indent="-228600" algn="l">
              <a:lnSpc>
                <a:spcPct val="100000"/>
              </a:lnSpc>
              <a:spcBef>
                <a:spcPts val="280"/>
              </a:spcBef>
              <a:spcAft>
                <a:spcPts val="0"/>
              </a:spcAft>
              <a:buClr>
                <a:schemeClr val="dk1"/>
              </a:buClr>
              <a:buSzPts val="1400"/>
              <a:buNone/>
              <a:defRPr sz="14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7" name="Google Shape;87;p24"/>
          <p:cNvSpPr txBox="1">
            <a:spLocks noGrp="1"/>
          </p:cNvSpPr>
          <p:nvPr>
            <p:ph type="body" idx="4"/>
          </p:nvPr>
        </p:nvSpPr>
        <p:spPr>
          <a:xfrm>
            <a:off x="4615270" y="1745401"/>
            <a:ext cx="4392207" cy="2856228"/>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2400"/>
              </a:spcBef>
              <a:spcAft>
                <a:spcPts val="0"/>
              </a:spcAft>
              <a:buSzPts val="1440"/>
              <a:buFont typeface="Arial"/>
              <a:buChar char="►"/>
              <a:defRPr sz="1800">
                <a:solidFill>
                  <a:schemeClr val="dk1"/>
                </a:solidFill>
                <a:latin typeface="Calibri"/>
                <a:ea typeface="Calibri"/>
                <a:cs typeface="Calibri"/>
                <a:sym typeface="Calibri"/>
              </a:defRPr>
            </a:lvl1pPr>
            <a:lvl2pPr marL="914400" lvl="1" indent="-320040" algn="l">
              <a:lnSpc>
                <a:spcPct val="100000"/>
              </a:lnSpc>
              <a:spcBef>
                <a:spcPts val="0"/>
              </a:spcBef>
              <a:spcAft>
                <a:spcPts val="0"/>
              </a:spcAft>
              <a:buSzPts val="1440"/>
              <a:buFont typeface="Arial"/>
              <a:buChar char="►"/>
              <a:defRPr/>
            </a:lvl2pPr>
            <a:lvl3pPr marL="1371600" lvl="2" indent="-342900" algn="l">
              <a:lnSpc>
                <a:spcPct val="100000"/>
              </a:lnSpc>
              <a:spcBef>
                <a:spcPts val="0"/>
              </a:spcBef>
              <a:spcAft>
                <a:spcPts val="0"/>
              </a:spcAft>
              <a:buSzPts val="1800"/>
              <a:buFont typeface="Arial"/>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8" name="Google Shape;88;p24"/>
          <p:cNvSpPr txBox="1">
            <a:spLocks noGrp="1"/>
          </p:cNvSpPr>
          <p:nvPr>
            <p:ph type="body" idx="5"/>
          </p:nvPr>
        </p:nvSpPr>
        <p:spPr>
          <a:xfrm>
            <a:off x="149317" y="4784089"/>
            <a:ext cx="8131087" cy="280036"/>
          </a:xfrm>
          <a:prstGeom prst="rect">
            <a:avLst/>
          </a:prstGeom>
          <a:noFill/>
          <a:ln>
            <a:noFill/>
          </a:ln>
        </p:spPr>
        <p:txBody>
          <a:bodyPr spcFirstLastPara="1" wrap="square" lIns="0" tIns="0" rIns="0" bIns="0" anchor="b" anchorCtr="0">
            <a:normAutofit/>
          </a:bodyPr>
          <a:lstStyle>
            <a:lvl1pPr marL="457200" marR="0" lvl="0" indent="-228600" algn="l">
              <a:lnSpc>
                <a:spcPct val="100000"/>
              </a:lnSpc>
              <a:spcBef>
                <a:spcPts val="0"/>
              </a:spcBef>
              <a:spcAft>
                <a:spcPts val="0"/>
              </a:spcAft>
              <a:buClr>
                <a:srgbClr val="B50D0D"/>
              </a:buClr>
              <a:buSzPts val="1200"/>
              <a:buFont typeface="Noto Sans Symbols"/>
              <a:buNone/>
              <a:defRPr sz="1200">
                <a:solidFill>
                  <a:srgbClr val="000000"/>
                </a:solidFill>
                <a:latin typeface="Calibri"/>
                <a:ea typeface="Calibri"/>
                <a:cs typeface="Calibri"/>
                <a:sym typeface="Calibri"/>
              </a:defRPr>
            </a:lvl1pPr>
            <a:lvl2pPr marL="914400" lvl="1" indent="-228600" algn="l">
              <a:lnSpc>
                <a:spcPct val="100000"/>
              </a:lnSpc>
              <a:spcBef>
                <a:spcPts val="0"/>
              </a:spcBef>
              <a:spcAft>
                <a:spcPts val="0"/>
              </a:spcAft>
              <a:buClr>
                <a:srgbClr val="B50D0D"/>
              </a:buClr>
              <a:buSzPts val="800"/>
              <a:buFont typeface="Merriweather Sans"/>
              <a:buNone/>
              <a:defRPr sz="1000">
                <a:latin typeface="Georgia"/>
                <a:ea typeface="Georgia"/>
                <a:cs typeface="Georgia"/>
                <a:sym typeface="Georgia"/>
              </a:defRPr>
            </a:lvl2pPr>
            <a:lvl3pPr marL="1371600" lvl="2" indent="-228600" algn="l">
              <a:lnSpc>
                <a:spcPct val="100000"/>
              </a:lnSpc>
              <a:spcBef>
                <a:spcPts val="0"/>
              </a:spcBef>
              <a:spcAft>
                <a:spcPts val="0"/>
              </a:spcAft>
              <a:buClr>
                <a:srgbClr val="B50D0D"/>
              </a:buClr>
              <a:buSzPts val="1000"/>
              <a:buNone/>
              <a:defRPr sz="1000">
                <a:latin typeface="Georgia"/>
                <a:ea typeface="Georgia"/>
                <a:cs typeface="Georgia"/>
                <a:sym typeface="Georgia"/>
              </a:defRPr>
            </a:lvl3pPr>
            <a:lvl4pPr marL="1828800" lvl="3" indent="-406400" algn="l">
              <a:lnSpc>
                <a:spcPct val="100000"/>
              </a:lnSpc>
              <a:spcBef>
                <a:spcPts val="560"/>
              </a:spcBef>
              <a:spcAft>
                <a:spcPts val="0"/>
              </a:spcAft>
              <a:buClr>
                <a:srgbClr val="B50D0D"/>
              </a:buClr>
              <a:buSzPts val="2800"/>
              <a:buChar char="–"/>
              <a:defRPr sz="2800"/>
            </a:lvl4pPr>
            <a:lvl5pPr marL="2286000" lvl="4" indent="-406400" algn="l">
              <a:lnSpc>
                <a:spcPct val="100000"/>
              </a:lnSpc>
              <a:spcBef>
                <a:spcPts val="560"/>
              </a:spcBef>
              <a:spcAft>
                <a:spcPts val="0"/>
              </a:spcAft>
              <a:buClr>
                <a:srgbClr val="B50D0D"/>
              </a:buClr>
              <a:buSzPts val="2800"/>
              <a:buChar char="»"/>
              <a:defRPr sz="2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 column quote">
  <p:cSld name="2 column quote">
    <p:bg>
      <p:bgPr>
        <a:solidFill>
          <a:srgbClr val="FFFFFF"/>
        </a:solidFill>
        <a:effectLst/>
      </p:bgPr>
    </p:bg>
    <p:spTree>
      <p:nvGrpSpPr>
        <p:cNvPr id="1" name="Shape 89"/>
        <p:cNvGrpSpPr/>
        <p:nvPr/>
      </p:nvGrpSpPr>
      <p:grpSpPr>
        <a:xfrm>
          <a:off x="0" y="0"/>
          <a:ext cx="0" cy="0"/>
          <a:chOff x="0" y="0"/>
          <a:chExt cx="0" cy="0"/>
        </a:xfrm>
      </p:grpSpPr>
      <p:sp>
        <p:nvSpPr>
          <p:cNvPr id="90" name="Google Shape;90;p25"/>
          <p:cNvSpPr txBox="1">
            <a:spLocks noGrp="1"/>
          </p:cNvSpPr>
          <p:nvPr>
            <p:ph type="title"/>
          </p:nvPr>
        </p:nvSpPr>
        <p:spPr>
          <a:xfrm>
            <a:off x="149317" y="53975"/>
            <a:ext cx="8858161"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2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25"/>
          <p:cNvSpPr txBox="1">
            <a:spLocks noGrp="1"/>
          </p:cNvSpPr>
          <p:nvPr>
            <p:ph type="body" idx="1"/>
          </p:nvPr>
        </p:nvSpPr>
        <p:spPr>
          <a:xfrm>
            <a:off x="149317" y="1200151"/>
            <a:ext cx="4412527" cy="3394472"/>
          </a:xfrm>
          <a:prstGeom prst="rect">
            <a:avLst/>
          </a:prstGeom>
          <a:noFill/>
          <a:ln w="9525" cap="flat" cmpd="sng">
            <a:solidFill>
              <a:srgbClr val="BFBFBF"/>
            </a:solidFill>
            <a:prstDash val="dash"/>
            <a:round/>
            <a:headEnd type="none" w="sm" len="sm"/>
            <a:tailEnd type="none" w="sm" len="sm"/>
          </a:ln>
        </p:spPr>
        <p:txBody>
          <a:bodyPr spcFirstLastPara="1" wrap="square" lIns="91425" tIns="45700" rIns="91425" bIns="45700" anchor="ctr" anchorCtr="0">
            <a:normAutofit/>
          </a:bodyPr>
          <a:lstStyle>
            <a:lvl1pPr marL="457200" lvl="0" indent="-228600" algn="l">
              <a:lnSpc>
                <a:spcPct val="100000"/>
              </a:lnSpc>
              <a:spcBef>
                <a:spcPts val="2400"/>
              </a:spcBef>
              <a:spcAft>
                <a:spcPts val="0"/>
              </a:spcAft>
              <a:buSzPts val="1440"/>
              <a:buNone/>
              <a:defRPr>
                <a:latin typeface="Times New Roman"/>
                <a:ea typeface="Times New Roman"/>
                <a:cs typeface="Times New Roman"/>
                <a:sym typeface="Times New Roman"/>
              </a:defRPr>
            </a:lvl1pPr>
            <a:lvl2pPr marL="914400" lvl="1" indent="-320040" algn="l">
              <a:lnSpc>
                <a:spcPct val="100000"/>
              </a:lnSpc>
              <a:spcBef>
                <a:spcPts val="0"/>
              </a:spcBef>
              <a:spcAft>
                <a:spcPts val="0"/>
              </a:spcAft>
              <a:buSzPts val="1440"/>
              <a:buChar char="►"/>
              <a:defRPr/>
            </a:lvl2pPr>
            <a:lvl3pPr marL="1371600" lvl="2" indent="-342900" algn="l">
              <a:lnSpc>
                <a:spcPct val="100000"/>
              </a:lnSpc>
              <a:spcBef>
                <a:spcPts val="0"/>
              </a:spcBef>
              <a:spcAft>
                <a:spcPts val="0"/>
              </a:spcAft>
              <a:buSzPts val="1800"/>
              <a:buChar char="●"/>
              <a:defRPr/>
            </a:lvl3pPr>
            <a:lvl4pPr marL="1828800" lvl="3" indent="-228600" algn="l">
              <a:lnSpc>
                <a:spcPct val="100000"/>
              </a:lnSpc>
              <a:spcBef>
                <a:spcPts val="400"/>
              </a:spcBef>
              <a:spcAft>
                <a:spcPts val="0"/>
              </a:spcAft>
              <a:buClr>
                <a:schemeClr val="dk1"/>
              </a:buClr>
              <a:buSzPts val="2000"/>
              <a:buNone/>
              <a:defRPr/>
            </a:lvl4pPr>
            <a:lvl5pPr marL="2286000" lvl="4" indent="-228600" algn="l">
              <a:lnSpc>
                <a:spcPct val="100000"/>
              </a:lnSpc>
              <a:spcBef>
                <a:spcPts val="400"/>
              </a:spcBef>
              <a:spcAft>
                <a:spcPts val="0"/>
              </a:spcAft>
              <a:buClr>
                <a:schemeClr val="dk1"/>
              </a:buClr>
              <a:buSzPts val="20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2" name="Google Shape;92;p25"/>
          <p:cNvSpPr txBox="1">
            <a:spLocks noGrp="1"/>
          </p:cNvSpPr>
          <p:nvPr>
            <p:ph type="body" idx="2"/>
          </p:nvPr>
        </p:nvSpPr>
        <p:spPr>
          <a:xfrm>
            <a:off x="4615270" y="1201422"/>
            <a:ext cx="4392207" cy="3394472"/>
          </a:xfrm>
          <a:prstGeom prst="rect">
            <a:avLst/>
          </a:prstGeom>
          <a:noFill/>
          <a:ln w="9525" cap="flat" cmpd="sng">
            <a:solidFill>
              <a:srgbClr val="BFBFBF"/>
            </a:solidFill>
            <a:prstDash val="solid"/>
            <a:round/>
            <a:headEnd type="none" w="sm" len="sm"/>
            <a:tailEnd type="none" w="sm" len="sm"/>
          </a:ln>
        </p:spPr>
        <p:txBody>
          <a:bodyPr spcFirstLastPara="1" wrap="square" lIns="91425" tIns="45700" rIns="91425" bIns="45700" anchor="t" anchorCtr="0">
            <a:normAutofit/>
          </a:bodyPr>
          <a:lstStyle>
            <a:lvl1pPr marL="457200" lvl="0" indent="-320040" algn="l">
              <a:lnSpc>
                <a:spcPct val="100000"/>
              </a:lnSpc>
              <a:spcBef>
                <a:spcPts val="2400"/>
              </a:spcBef>
              <a:spcAft>
                <a:spcPts val="0"/>
              </a:spcAft>
              <a:buSzPts val="1440"/>
              <a:buFont typeface="Arial"/>
              <a:buChar char="►"/>
              <a:defRPr sz="1800">
                <a:solidFill>
                  <a:schemeClr val="dk1"/>
                </a:solidFill>
                <a:latin typeface="Calibri"/>
                <a:ea typeface="Calibri"/>
                <a:cs typeface="Calibri"/>
                <a:sym typeface="Calibri"/>
              </a:defRPr>
            </a:lvl1pPr>
            <a:lvl2pPr marL="914400" lvl="1" indent="-320040" algn="l">
              <a:lnSpc>
                <a:spcPct val="100000"/>
              </a:lnSpc>
              <a:spcBef>
                <a:spcPts val="0"/>
              </a:spcBef>
              <a:spcAft>
                <a:spcPts val="0"/>
              </a:spcAft>
              <a:buSzPts val="1440"/>
              <a:buFont typeface="Arial"/>
              <a:buChar char="►"/>
              <a:defRPr/>
            </a:lvl2pPr>
            <a:lvl3pPr marL="1371600" lvl="2" indent="-342900" algn="l">
              <a:lnSpc>
                <a:spcPct val="100000"/>
              </a:lnSpc>
              <a:spcBef>
                <a:spcPts val="0"/>
              </a:spcBef>
              <a:spcAft>
                <a:spcPts val="0"/>
              </a:spcAft>
              <a:buSzPts val="1800"/>
              <a:buFont typeface="Arial"/>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3" name="Google Shape;93;p25"/>
          <p:cNvSpPr txBox="1">
            <a:spLocks noGrp="1"/>
          </p:cNvSpPr>
          <p:nvPr>
            <p:ph type="body" idx="3"/>
          </p:nvPr>
        </p:nvSpPr>
        <p:spPr>
          <a:xfrm>
            <a:off x="149317" y="4784089"/>
            <a:ext cx="8131087" cy="280036"/>
          </a:xfrm>
          <a:prstGeom prst="rect">
            <a:avLst/>
          </a:prstGeom>
          <a:noFill/>
          <a:ln>
            <a:noFill/>
          </a:ln>
        </p:spPr>
        <p:txBody>
          <a:bodyPr spcFirstLastPara="1" wrap="square" lIns="0" tIns="0" rIns="0" bIns="0" anchor="b" anchorCtr="0">
            <a:normAutofit/>
          </a:bodyPr>
          <a:lstStyle>
            <a:lvl1pPr marL="457200" marR="0" lvl="0" indent="-228600" algn="l">
              <a:lnSpc>
                <a:spcPct val="100000"/>
              </a:lnSpc>
              <a:spcBef>
                <a:spcPts val="0"/>
              </a:spcBef>
              <a:spcAft>
                <a:spcPts val="0"/>
              </a:spcAft>
              <a:buClr>
                <a:srgbClr val="B50D0D"/>
              </a:buClr>
              <a:buSzPts val="1200"/>
              <a:buFont typeface="Noto Sans Symbols"/>
              <a:buNone/>
              <a:defRPr sz="1200">
                <a:solidFill>
                  <a:srgbClr val="000000"/>
                </a:solidFill>
                <a:latin typeface="Calibri"/>
                <a:ea typeface="Calibri"/>
                <a:cs typeface="Calibri"/>
                <a:sym typeface="Calibri"/>
              </a:defRPr>
            </a:lvl1pPr>
            <a:lvl2pPr marL="914400" lvl="1" indent="-228600" algn="l">
              <a:lnSpc>
                <a:spcPct val="100000"/>
              </a:lnSpc>
              <a:spcBef>
                <a:spcPts val="0"/>
              </a:spcBef>
              <a:spcAft>
                <a:spcPts val="0"/>
              </a:spcAft>
              <a:buClr>
                <a:srgbClr val="B50D0D"/>
              </a:buClr>
              <a:buSzPts val="800"/>
              <a:buFont typeface="Merriweather Sans"/>
              <a:buNone/>
              <a:defRPr sz="1000">
                <a:latin typeface="Georgia"/>
                <a:ea typeface="Georgia"/>
                <a:cs typeface="Georgia"/>
                <a:sym typeface="Georgia"/>
              </a:defRPr>
            </a:lvl2pPr>
            <a:lvl3pPr marL="1371600" lvl="2" indent="-228600" algn="l">
              <a:lnSpc>
                <a:spcPct val="100000"/>
              </a:lnSpc>
              <a:spcBef>
                <a:spcPts val="0"/>
              </a:spcBef>
              <a:spcAft>
                <a:spcPts val="0"/>
              </a:spcAft>
              <a:buClr>
                <a:srgbClr val="B50D0D"/>
              </a:buClr>
              <a:buSzPts val="1000"/>
              <a:buNone/>
              <a:defRPr sz="1000">
                <a:latin typeface="Georgia"/>
                <a:ea typeface="Georgia"/>
                <a:cs typeface="Georgia"/>
                <a:sym typeface="Georgia"/>
              </a:defRPr>
            </a:lvl3pPr>
            <a:lvl4pPr marL="1828800" lvl="3" indent="-406400" algn="l">
              <a:lnSpc>
                <a:spcPct val="100000"/>
              </a:lnSpc>
              <a:spcBef>
                <a:spcPts val="560"/>
              </a:spcBef>
              <a:spcAft>
                <a:spcPts val="0"/>
              </a:spcAft>
              <a:buClr>
                <a:srgbClr val="B50D0D"/>
              </a:buClr>
              <a:buSzPts val="2800"/>
              <a:buChar char="–"/>
              <a:defRPr sz="2800"/>
            </a:lvl4pPr>
            <a:lvl5pPr marL="2286000" lvl="4" indent="-406400" algn="l">
              <a:lnSpc>
                <a:spcPct val="100000"/>
              </a:lnSpc>
              <a:spcBef>
                <a:spcPts val="560"/>
              </a:spcBef>
              <a:spcAft>
                <a:spcPts val="0"/>
              </a:spcAft>
              <a:buClr>
                <a:srgbClr val="B50D0D"/>
              </a:buClr>
              <a:buSzPts val="2800"/>
              <a:buChar char="»"/>
              <a:defRPr sz="2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ormal with table title">
  <p:cSld name="normal with table title">
    <p:bg>
      <p:bgPr>
        <a:solidFill>
          <a:srgbClr val="FFFFFF"/>
        </a:solidFill>
        <a:effectLst/>
      </p:bgPr>
    </p:bg>
    <p:spTree>
      <p:nvGrpSpPr>
        <p:cNvPr id="1" name="Shape 94"/>
        <p:cNvGrpSpPr/>
        <p:nvPr/>
      </p:nvGrpSpPr>
      <p:grpSpPr>
        <a:xfrm>
          <a:off x="0" y="0"/>
          <a:ext cx="0" cy="0"/>
          <a:chOff x="0" y="0"/>
          <a:chExt cx="0" cy="0"/>
        </a:xfrm>
      </p:grpSpPr>
      <p:sp>
        <p:nvSpPr>
          <p:cNvPr id="95" name="Google Shape;95;p26"/>
          <p:cNvSpPr txBox="1">
            <a:spLocks noGrp="1"/>
          </p:cNvSpPr>
          <p:nvPr>
            <p:ph type="title"/>
          </p:nvPr>
        </p:nvSpPr>
        <p:spPr>
          <a:xfrm>
            <a:off x="149317" y="53975"/>
            <a:ext cx="8858161"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26"/>
          <p:cNvSpPr txBox="1">
            <a:spLocks noGrp="1"/>
          </p:cNvSpPr>
          <p:nvPr>
            <p:ph type="body" idx="1"/>
          </p:nvPr>
        </p:nvSpPr>
        <p:spPr>
          <a:xfrm>
            <a:off x="149225" y="1078236"/>
            <a:ext cx="8858251" cy="384175"/>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2400"/>
              </a:spcBef>
              <a:spcAft>
                <a:spcPts val="0"/>
              </a:spcAft>
              <a:buSzPts val="1440"/>
              <a:buNone/>
              <a:defRPr/>
            </a:lvl1pPr>
            <a:lvl2pPr marL="914400" lvl="1" indent="-320040" algn="l">
              <a:lnSpc>
                <a:spcPct val="100000"/>
              </a:lnSpc>
              <a:spcBef>
                <a:spcPts val="0"/>
              </a:spcBef>
              <a:spcAft>
                <a:spcPts val="0"/>
              </a:spcAft>
              <a:buSzPts val="144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7" name="Google Shape;97;p26"/>
          <p:cNvSpPr txBox="1">
            <a:spLocks noGrp="1"/>
          </p:cNvSpPr>
          <p:nvPr>
            <p:ph type="body" idx="2"/>
          </p:nvPr>
        </p:nvSpPr>
        <p:spPr>
          <a:xfrm>
            <a:off x="149317" y="1545021"/>
            <a:ext cx="8858161" cy="3049602"/>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2400"/>
              </a:spcBef>
              <a:spcAft>
                <a:spcPts val="0"/>
              </a:spcAft>
              <a:buSzPts val="1440"/>
              <a:buFont typeface="Arial"/>
              <a:buChar char="►"/>
              <a:defRPr/>
            </a:lvl1pPr>
            <a:lvl2pPr marL="914400" lvl="1" indent="-320040" algn="l">
              <a:lnSpc>
                <a:spcPct val="100000"/>
              </a:lnSpc>
              <a:spcBef>
                <a:spcPts val="0"/>
              </a:spcBef>
              <a:spcAft>
                <a:spcPts val="0"/>
              </a:spcAft>
              <a:buSzPts val="1440"/>
              <a:buFont typeface="Arial"/>
              <a:buChar char="►"/>
              <a:defRPr/>
            </a:lvl2pPr>
            <a:lvl3pPr marL="1371600" lvl="2" indent="-342900" algn="l">
              <a:lnSpc>
                <a:spcPct val="100000"/>
              </a:lnSpc>
              <a:spcBef>
                <a:spcPts val="0"/>
              </a:spcBef>
              <a:spcAft>
                <a:spcPts val="0"/>
              </a:spcAft>
              <a:buSzPts val="1800"/>
              <a:buFont typeface="Arial"/>
              <a:buChar char="●"/>
              <a:defRPr/>
            </a:lvl3pPr>
            <a:lvl4pPr marL="1828800" lvl="3" indent="-228600" algn="l">
              <a:lnSpc>
                <a:spcPct val="100000"/>
              </a:lnSpc>
              <a:spcBef>
                <a:spcPts val="400"/>
              </a:spcBef>
              <a:spcAft>
                <a:spcPts val="0"/>
              </a:spcAft>
              <a:buClr>
                <a:schemeClr val="dk1"/>
              </a:buClr>
              <a:buSzPts val="2000"/>
              <a:buNone/>
              <a:defRPr/>
            </a:lvl4pPr>
            <a:lvl5pPr marL="2286000" lvl="4" indent="-228600" algn="l">
              <a:lnSpc>
                <a:spcPct val="100000"/>
              </a:lnSpc>
              <a:spcBef>
                <a:spcPts val="400"/>
              </a:spcBef>
              <a:spcAft>
                <a:spcPts val="0"/>
              </a:spcAft>
              <a:buClr>
                <a:schemeClr val="dk1"/>
              </a:buClr>
              <a:buSzPts val="20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8" name="Google Shape;98;p26"/>
          <p:cNvSpPr txBox="1">
            <a:spLocks noGrp="1"/>
          </p:cNvSpPr>
          <p:nvPr>
            <p:ph type="body" idx="3"/>
          </p:nvPr>
        </p:nvSpPr>
        <p:spPr>
          <a:xfrm>
            <a:off x="149317" y="4784089"/>
            <a:ext cx="8131087" cy="280036"/>
          </a:xfrm>
          <a:prstGeom prst="rect">
            <a:avLst/>
          </a:prstGeom>
          <a:noFill/>
          <a:ln>
            <a:noFill/>
          </a:ln>
        </p:spPr>
        <p:txBody>
          <a:bodyPr spcFirstLastPara="1" wrap="square" lIns="0" tIns="0" rIns="0" bIns="0" anchor="b" anchorCtr="0">
            <a:normAutofit/>
          </a:bodyPr>
          <a:lstStyle>
            <a:lvl1pPr marL="457200" marR="0" lvl="0" indent="-228600" algn="l">
              <a:lnSpc>
                <a:spcPct val="100000"/>
              </a:lnSpc>
              <a:spcBef>
                <a:spcPts val="0"/>
              </a:spcBef>
              <a:spcAft>
                <a:spcPts val="0"/>
              </a:spcAft>
              <a:buClr>
                <a:srgbClr val="B50D0D"/>
              </a:buClr>
              <a:buSzPts val="1200"/>
              <a:buFont typeface="Noto Sans Symbols"/>
              <a:buNone/>
              <a:defRPr sz="1200">
                <a:solidFill>
                  <a:srgbClr val="000000"/>
                </a:solidFill>
                <a:latin typeface="Calibri"/>
                <a:ea typeface="Calibri"/>
                <a:cs typeface="Calibri"/>
                <a:sym typeface="Calibri"/>
              </a:defRPr>
            </a:lvl1pPr>
            <a:lvl2pPr marL="914400" lvl="1" indent="-228600" algn="l">
              <a:lnSpc>
                <a:spcPct val="100000"/>
              </a:lnSpc>
              <a:spcBef>
                <a:spcPts val="0"/>
              </a:spcBef>
              <a:spcAft>
                <a:spcPts val="0"/>
              </a:spcAft>
              <a:buClr>
                <a:srgbClr val="B50D0D"/>
              </a:buClr>
              <a:buSzPts val="800"/>
              <a:buFont typeface="Merriweather Sans"/>
              <a:buNone/>
              <a:defRPr sz="1000">
                <a:latin typeface="Georgia"/>
                <a:ea typeface="Georgia"/>
                <a:cs typeface="Georgia"/>
                <a:sym typeface="Georgia"/>
              </a:defRPr>
            </a:lvl2pPr>
            <a:lvl3pPr marL="1371600" lvl="2" indent="-228600" algn="l">
              <a:lnSpc>
                <a:spcPct val="100000"/>
              </a:lnSpc>
              <a:spcBef>
                <a:spcPts val="0"/>
              </a:spcBef>
              <a:spcAft>
                <a:spcPts val="0"/>
              </a:spcAft>
              <a:buClr>
                <a:srgbClr val="B50D0D"/>
              </a:buClr>
              <a:buSzPts val="1000"/>
              <a:buNone/>
              <a:defRPr sz="1000">
                <a:latin typeface="Georgia"/>
                <a:ea typeface="Georgia"/>
                <a:cs typeface="Georgia"/>
                <a:sym typeface="Georgia"/>
              </a:defRPr>
            </a:lvl3pPr>
            <a:lvl4pPr marL="1828800" lvl="3" indent="-406400" algn="l">
              <a:lnSpc>
                <a:spcPct val="100000"/>
              </a:lnSpc>
              <a:spcBef>
                <a:spcPts val="560"/>
              </a:spcBef>
              <a:spcAft>
                <a:spcPts val="0"/>
              </a:spcAft>
              <a:buClr>
                <a:srgbClr val="B50D0D"/>
              </a:buClr>
              <a:buSzPts val="2800"/>
              <a:buChar char="–"/>
              <a:defRPr sz="2800"/>
            </a:lvl4pPr>
            <a:lvl5pPr marL="2286000" lvl="4" indent="-406400" algn="l">
              <a:lnSpc>
                <a:spcPct val="100000"/>
              </a:lnSpc>
              <a:spcBef>
                <a:spcPts val="560"/>
              </a:spcBef>
              <a:spcAft>
                <a:spcPts val="0"/>
              </a:spcAft>
              <a:buClr>
                <a:srgbClr val="B50D0D"/>
              </a:buClr>
              <a:buSzPts val="2800"/>
              <a:buChar char="»"/>
              <a:defRPr sz="2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 column with table title left">
  <p:cSld name="2 column with table title left">
    <p:bg>
      <p:bgPr>
        <a:solidFill>
          <a:srgbClr val="FFFFFF"/>
        </a:solidFill>
        <a:effectLst/>
      </p:bgPr>
    </p:bg>
    <p:spTree>
      <p:nvGrpSpPr>
        <p:cNvPr id="1" name="Shape 99"/>
        <p:cNvGrpSpPr/>
        <p:nvPr/>
      </p:nvGrpSpPr>
      <p:grpSpPr>
        <a:xfrm>
          <a:off x="0" y="0"/>
          <a:ext cx="0" cy="0"/>
          <a:chOff x="0" y="0"/>
          <a:chExt cx="0" cy="0"/>
        </a:xfrm>
      </p:grpSpPr>
      <p:sp>
        <p:nvSpPr>
          <p:cNvPr id="100" name="Google Shape;100;p27"/>
          <p:cNvSpPr txBox="1">
            <a:spLocks noGrp="1"/>
          </p:cNvSpPr>
          <p:nvPr>
            <p:ph type="title"/>
          </p:nvPr>
        </p:nvSpPr>
        <p:spPr>
          <a:xfrm>
            <a:off x="149317" y="53975"/>
            <a:ext cx="8858161"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2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27"/>
          <p:cNvSpPr txBox="1">
            <a:spLocks noGrp="1"/>
          </p:cNvSpPr>
          <p:nvPr>
            <p:ph type="body" idx="1"/>
          </p:nvPr>
        </p:nvSpPr>
        <p:spPr>
          <a:xfrm>
            <a:off x="149317" y="1201427"/>
            <a:ext cx="4392207" cy="384175"/>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2400"/>
              </a:spcBef>
              <a:spcAft>
                <a:spcPts val="0"/>
              </a:spcAft>
              <a:buSzPts val="1440"/>
              <a:buNone/>
              <a:defRPr/>
            </a:lvl1pPr>
            <a:lvl2pPr marL="914400" lvl="1" indent="-320040" algn="l">
              <a:lnSpc>
                <a:spcPct val="100000"/>
              </a:lnSpc>
              <a:spcBef>
                <a:spcPts val="0"/>
              </a:spcBef>
              <a:spcAft>
                <a:spcPts val="0"/>
              </a:spcAft>
              <a:buSzPts val="144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2" name="Google Shape;102;p27"/>
          <p:cNvSpPr txBox="1">
            <a:spLocks noGrp="1"/>
          </p:cNvSpPr>
          <p:nvPr>
            <p:ph type="body" idx="2"/>
          </p:nvPr>
        </p:nvSpPr>
        <p:spPr>
          <a:xfrm>
            <a:off x="149315" y="1666241"/>
            <a:ext cx="4392207" cy="2928382"/>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2400"/>
              </a:spcBef>
              <a:spcAft>
                <a:spcPts val="0"/>
              </a:spcAft>
              <a:buSzPts val="1440"/>
              <a:buFont typeface="Arial"/>
              <a:buChar char="►"/>
              <a:defRPr sz="1800">
                <a:solidFill>
                  <a:schemeClr val="dk1"/>
                </a:solidFill>
                <a:latin typeface="Calibri"/>
                <a:ea typeface="Calibri"/>
                <a:cs typeface="Calibri"/>
                <a:sym typeface="Calibri"/>
              </a:defRPr>
            </a:lvl1pPr>
            <a:lvl2pPr marL="914400" lvl="1" indent="-320040" algn="l">
              <a:lnSpc>
                <a:spcPct val="100000"/>
              </a:lnSpc>
              <a:spcBef>
                <a:spcPts val="0"/>
              </a:spcBef>
              <a:spcAft>
                <a:spcPts val="0"/>
              </a:spcAft>
              <a:buSzPts val="1440"/>
              <a:buFont typeface="Arial"/>
              <a:buChar char="►"/>
              <a:defRPr/>
            </a:lvl2pPr>
            <a:lvl3pPr marL="1371600" lvl="2" indent="-342900" algn="l">
              <a:lnSpc>
                <a:spcPct val="100000"/>
              </a:lnSpc>
              <a:spcBef>
                <a:spcPts val="0"/>
              </a:spcBef>
              <a:spcAft>
                <a:spcPts val="0"/>
              </a:spcAft>
              <a:buSzPts val="1800"/>
              <a:buFont typeface="Arial"/>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3" name="Google Shape;103;p27"/>
          <p:cNvSpPr txBox="1">
            <a:spLocks noGrp="1"/>
          </p:cNvSpPr>
          <p:nvPr>
            <p:ph type="body" idx="3"/>
          </p:nvPr>
        </p:nvSpPr>
        <p:spPr>
          <a:xfrm>
            <a:off x="4615270" y="1201422"/>
            <a:ext cx="4392207" cy="3394472"/>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2400"/>
              </a:spcBef>
              <a:spcAft>
                <a:spcPts val="0"/>
              </a:spcAft>
              <a:buSzPts val="1440"/>
              <a:buFont typeface="Arial"/>
              <a:buChar char="►"/>
              <a:defRPr sz="1800">
                <a:solidFill>
                  <a:schemeClr val="dk1"/>
                </a:solidFill>
                <a:latin typeface="Calibri"/>
                <a:ea typeface="Calibri"/>
                <a:cs typeface="Calibri"/>
                <a:sym typeface="Calibri"/>
              </a:defRPr>
            </a:lvl1pPr>
            <a:lvl2pPr marL="914400" lvl="1" indent="-320040" algn="l">
              <a:lnSpc>
                <a:spcPct val="100000"/>
              </a:lnSpc>
              <a:spcBef>
                <a:spcPts val="0"/>
              </a:spcBef>
              <a:spcAft>
                <a:spcPts val="0"/>
              </a:spcAft>
              <a:buSzPts val="1440"/>
              <a:buFont typeface="Arial"/>
              <a:buChar char="►"/>
              <a:defRPr/>
            </a:lvl2pPr>
            <a:lvl3pPr marL="1371600" lvl="2" indent="-342900" algn="l">
              <a:lnSpc>
                <a:spcPct val="100000"/>
              </a:lnSpc>
              <a:spcBef>
                <a:spcPts val="0"/>
              </a:spcBef>
              <a:spcAft>
                <a:spcPts val="0"/>
              </a:spcAft>
              <a:buSzPts val="1800"/>
              <a:buFont typeface="Arial"/>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4" name="Google Shape;104;p27"/>
          <p:cNvSpPr txBox="1">
            <a:spLocks noGrp="1"/>
          </p:cNvSpPr>
          <p:nvPr>
            <p:ph type="body" idx="4"/>
          </p:nvPr>
        </p:nvSpPr>
        <p:spPr>
          <a:xfrm>
            <a:off x="149317" y="4784089"/>
            <a:ext cx="8131087" cy="280036"/>
          </a:xfrm>
          <a:prstGeom prst="rect">
            <a:avLst/>
          </a:prstGeom>
          <a:noFill/>
          <a:ln>
            <a:noFill/>
          </a:ln>
        </p:spPr>
        <p:txBody>
          <a:bodyPr spcFirstLastPara="1" wrap="square" lIns="0" tIns="0" rIns="0" bIns="0" anchor="b" anchorCtr="0">
            <a:normAutofit/>
          </a:bodyPr>
          <a:lstStyle>
            <a:lvl1pPr marL="457200" marR="0" lvl="0" indent="-228600" algn="l">
              <a:lnSpc>
                <a:spcPct val="100000"/>
              </a:lnSpc>
              <a:spcBef>
                <a:spcPts val="0"/>
              </a:spcBef>
              <a:spcAft>
                <a:spcPts val="0"/>
              </a:spcAft>
              <a:buClr>
                <a:srgbClr val="B50D0D"/>
              </a:buClr>
              <a:buSzPts val="1200"/>
              <a:buFont typeface="Noto Sans Symbols"/>
              <a:buNone/>
              <a:defRPr sz="1200">
                <a:solidFill>
                  <a:srgbClr val="000000"/>
                </a:solidFill>
                <a:latin typeface="Calibri"/>
                <a:ea typeface="Calibri"/>
                <a:cs typeface="Calibri"/>
                <a:sym typeface="Calibri"/>
              </a:defRPr>
            </a:lvl1pPr>
            <a:lvl2pPr marL="914400" lvl="1" indent="-228600" algn="l">
              <a:lnSpc>
                <a:spcPct val="100000"/>
              </a:lnSpc>
              <a:spcBef>
                <a:spcPts val="0"/>
              </a:spcBef>
              <a:spcAft>
                <a:spcPts val="0"/>
              </a:spcAft>
              <a:buClr>
                <a:srgbClr val="B50D0D"/>
              </a:buClr>
              <a:buSzPts val="800"/>
              <a:buFont typeface="Merriweather Sans"/>
              <a:buNone/>
              <a:defRPr sz="1000">
                <a:latin typeface="Georgia"/>
                <a:ea typeface="Georgia"/>
                <a:cs typeface="Georgia"/>
                <a:sym typeface="Georgia"/>
              </a:defRPr>
            </a:lvl2pPr>
            <a:lvl3pPr marL="1371600" lvl="2" indent="-228600" algn="l">
              <a:lnSpc>
                <a:spcPct val="100000"/>
              </a:lnSpc>
              <a:spcBef>
                <a:spcPts val="0"/>
              </a:spcBef>
              <a:spcAft>
                <a:spcPts val="0"/>
              </a:spcAft>
              <a:buClr>
                <a:srgbClr val="B50D0D"/>
              </a:buClr>
              <a:buSzPts val="1000"/>
              <a:buNone/>
              <a:defRPr sz="1000">
                <a:latin typeface="Georgia"/>
                <a:ea typeface="Georgia"/>
                <a:cs typeface="Georgia"/>
                <a:sym typeface="Georgia"/>
              </a:defRPr>
            </a:lvl3pPr>
            <a:lvl4pPr marL="1828800" lvl="3" indent="-406400" algn="l">
              <a:lnSpc>
                <a:spcPct val="100000"/>
              </a:lnSpc>
              <a:spcBef>
                <a:spcPts val="560"/>
              </a:spcBef>
              <a:spcAft>
                <a:spcPts val="0"/>
              </a:spcAft>
              <a:buClr>
                <a:srgbClr val="B50D0D"/>
              </a:buClr>
              <a:buSzPts val="2800"/>
              <a:buChar char="–"/>
              <a:defRPr sz="2800"/>
            </a:lvl4pPr>
            <a:lvl5pPr marL="2286000" lvl="4" indent="-406400" algn="l">
              <a:lnSpc>
                <a:spcPct val="100000"/>
              </a:lnSpc>
              <a:spcBef>
                <a:spcPts val="560"/>
              </a:spcBef>
              <a:spcAft>
                <a:spcPts val="0"/>
              </a:spcAft>
              <a:buClr>
                <a:srgbClr val="B50D0D"/>
              </a:buClr>
              <a:buSzPts val="2800"/>
              <a:buChar char="»"/>
              <a:defRPr sz="2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 column with table title right">
  <p:cSld name="2 column with table title right">
    <p:bg>
      <p:bgPr>
        <a:solidFill>
          <a:srgbClr val="FFFFFF"/>
        </a:solidFill>
        <a:effectLst/>
      </p:bgPr>
    </p:bg>
    <p:spTree>
      <p:nvGrpSpPr>
        <p:cNvPr id="1" name="Shape 105"/>
        <p:cNvGrpSpPr/>
        <p:nvPr/>
      </p:nvGrpSpPr>
      <p:grpSpPr>
        <a:xfrm>
          <a:off x="0" y="0"/>
          <a:ext cx="0" cy="0"/>
          <a:chOff x="0" y="0"/>
          <a:chExt cx="0" cy="0"/>
        </a:xfrm>
      </p:grpSpPr>
      <p:sp>
        <p:nvSpPr>
          <p:cNvPr id="106" name="Google Shape;106;p28"/>
          <p:cNvSpPr txBox="1">
            <a:spLocks noGrp="1"/>
          </p:cNvSpPr>
          <p:nvPr>
            <p:ph type="title"/>
          </p:nvPr>
        </p:nvSpPr>
        <p:spPr>
          <a:xfrm>
            <a:off x="149317" y="53975"/>
            <a:ext cx="8858161"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2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28"/>
          <p:cNvSpPr txBox="1">
            <a:spLocks noGrp="1"/>
          </p:cNvSpPr>
          <p:nvPr>
            <p:ph type="body" idx="1"/>
          </p:nvPr>
        </p:nvSpPr>
        <p:spPr>
          <a:xfrm>
            <a:off x="149314" y="1201422"/>
            <a:ext cx="4392207" cy="3394472"/>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2400"/>
              </a:spcBef>
              <a:spcAft>
                <a:spcPts val="0"/>
              </a:spcAft>
              <a:buSzPts val="1440"/>
              <a:buFont typeface="Arial"/>
              <a:buChar char="►"/>
              <a:defRPr sz="1800">
                <a:solidFill>
                  <a:schemeClr val="dk1"/>
                </a:solidFill>
                <a:latin typeface="Calibri"/>
                <a:ea typeface="Calibri"/>
                <a:cs typeface="Calibri"/>
                <a:sym typeface="Calibri"/>
              </a:defRPr>
            </a:lvl1pPr>
            <a:lvl2pPr marL="914400" lvl="1" indent="-320040" algn="l">
              <a:lnSpc>
                <a:spcPct val="100000"/>
              </a:lnSpc>
              <a:spcBef>
                <a:spcPts val="0"/>
              </a:spcBef>
              <a:spcAft>
                <a:spcPts val="0"/>
              </a:spcAft>
              <a:buSzPts val="1440"/>
              <a:buFont typeface="Arial"/>
              <a:buChar char="►"/>
              <a:defRPr/>
            </a:lvl2pPr>
            <a:lvl3pPr marL="1371600" lvl="2" indent="-342900" algn="l">
              <a:lnSpc>
                <a:spcPct val="100000"/>
              </a:lnSpc>
              <a:spcBef>
                <a:spcPts val="0"/>
              </a:spcBef>
              <a:spcAft>
                <a:spcPts val="0"/>
              </a:spcAft>
              <a:buSzPts val="1800"/>
              <a:buFont typeface="Arial"/>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8" name="Google Shape;108;p28"/>
          <p:cNvSpPr txBox="1">
            <a:spLocks noGrp="1"/>
          </p:cNvSpPr>
          <p:nvPr>
            <p:ph type="body" idx="2"/>
          </p:nvPr>
        </p:nvSpPr>
        <p:spPr>
          <a:xfrm>
            <a:off x="4615271" y="1201427"/>
            <a:ext cx="4392207" cy="384175"/>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2400"/>
              </a:spcBef>
              <a:spcAft>
                <a:spcPts val="0"/>
              </a:spcAft>
              <a:buSzPts val="1440"/>
              <a:buNone/>
              <a:defRPr/>
            </a:lvl1pPr>
            <a:lvl2pPr marL="914400" lvl="1" indent="-320040" algn="l">
              <a:lnSpc>
                <a:spcPct val="100000"/>
              </a:lnSpc>
              <a:spcBef>
                <a:spcPts val="0"/>
              </a:spcBef>
              <a:spcAft>
                <a:spcPts val="0"/>
              </a:spcAft>
              <a:buSzPts val="144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9" name="Google Shape;109;p28"/>
          <p:cNvSpPr txBox="1">
            <a:spLocks noGrp="1"/>
          </p:cNvSpPr>
          <p:nvPr>
            <p:ph type="body" idx="3"/>
          </p:nvPr>
        </p:nvSpPr>
        <p:spPr>
          <a:xfrm>
            <a:off x="4615270" y="1666241"/>
            <a:ext cx="4392207" cy="2928382"/>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2400"/>
              </a:spcBef>
              <a:spcAft>
                <a:spcPts val="0"/>
              </a:spcAft>
              <a:buSzPts val="1440"/>
              <a:buFont typeface="Arial"/>
              <a:buChar char="►"/>
              <a:defRPr sz="1800">
                <a:solidFill>
                  <a:schemeClr val="dk1"/>
                </a:solidFill>
                <a:latin typeface="Calibri"/>
                <a:ea typeface="Calibri"/>
                <a:cs typeface="Calibri"/>
                <a:sym typeface="Calibri"/>
              </a:defRPr>
            </a:lvl1pPr>
            <a:lvl2pPr marL="914400" lvl="1" indent="-320040" algn="l">
              <a:lnSpc>
                <a:spcPct val="100000"/>
              </a:lnSpc>
              <a:spcBef>
                <a:spcPts val="0"/>
              </a:spcBef>
              <a:spcAft>
                <a:spcPts val="0"/>
              </a:spcAft>
              <a:buSzPts val="1440"/>
              <a:buFont typeface="Arial"/>
              <a:buChar char="►"/>
              <a:defRPr/>
            </a:lvl2pPr>
            <a:lvl3pPr marL="1371600" lvl="2" indent="-342900" algn="l">
              <a:lnSpc>
                <a:spcPct val="100000"/>
              </a:lnSpc>
              <a:spcBef>
                <a:spcPts val="0"/>
              </a:spcBef>
              <a:spcAft>
                <a:spcPts val="0"/>
              </a:spcAft>
              <a:buSzPts val="1800"/>
              <a:buFont typeface="Arial"/>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0" name="Google Shape;110;p28"/>
          <p:cNvSpPr txBox="1">
            <a:spLocks noGrp="1"/>
          </p:cNvSpPr>
          <p:nvPr>
            <p:ph type="body" idx="4"/>
          </p:nvPr>
        </p:nvSpPr>
        <p:spPr>
          <a:xfrm>
            <a:off x="149317" y="4784089"/>
            <a:ext cx="8131087" cy="280036"/>
          </a:xfrm>
          <a:prstGeom prst="rect">
            <a:avLst/>
          </a:prstGeom>
          <a:noFill/>
          <a:ln>
            <a:noFill/>
          </a:ln>
        </p:spPr>
        <p:txBody>
          <a:bodyPr spcFirstLastPara="1" wrap="square" lIns="0" tIns="0" rIns="0" bIns="0" anchor="b" anchorCtr="0">
            <a:normAutofit/>
          </a:bodyPr>
          <a:lstStyle>
            <a:lvl1pPr marL="457200" marR="0" lvl="0" indent="-228600" algn="l">
              <a:lnSpc>
                <a:spcPct val="100000"/>
              </a:lnSpc>
              <a:spcBef>
                <a:spcPts val="0"/>
              </a:spcBef>
              <a:spcAft>
                <a:spcPts val="0"/>
              </a:spcAft>
              <a:buClr>
                <a:srgbClr val="B50D0D"/>
              </a:buClr>
              <a:buSzPts val="1200"/>
              <a:buFont typeface="Noto Sans Symbols"/>
              <a:buNone/>
              <a:defRPr sz="1200">
                <a:solidFill>
                  <a:srgbClr val="000000"/>
                </a:solidFill>
                <a:latin typeface="Calibri"/>
                <a:ea typeface="Calibri"/>
                <a:cs typeface="Calibri"/>
                <a:sym typeface="Calibri"/>
              </a:defRPr>
            </a:lvl1pPr>
            <a:lvl2pPr marL="914400" lvl="1" indent="-228600" algn="l">
              <a:lnSpc>
                <a:spcPct val="100000"/>
              </a:lnSpc>
              <a:spcBef>
                <a:spcPts val="0"/>
              </a:spcBef>
              <a:spcAft>
                <a:spcPts val="0"/>
              </a:spcAft>
              <a:buClr>
                <a:srgbClr val="B50D0D"/>
              </a:buClr>
              <a:buSzPts val="800"/>
              <a:buFont typeface="Merriweather Sans"/>
              <a:buNone/>
              <a:defRPr sz="1000">
                <a:latin typeface="Georgia"/>
                <a:ea typeface="Georgia"/>
                <a:cs typeface="Georgia"/>
                <a:sym typeface="Georgia"/>
              </a:defRPr>
            </a:lvl2pPr>
            <a:lvl3pPr marL="1371600" lvl="2" indent="-228600" algn="l">
              <a:lnSpc>
                <a:spcPct val="100000"/>
              </a:lnSpc>
              <a:spcBef>
                <a:spcPts val="0"/>
              </a:spcBef>
              <a:spcAft>
                <a:spcPts val="0"/>
              </a:spcAft>
              <a:buClr>
                <a:srgbClr val="B50D0D"/>
              </a:buClr>
              <a:buSzPts val="1000"/>
              <a:buNone/>
              <a:defRPr sz="1000">
                <a:latin typeface="Georgia"/>
                <a:ea typeface="Georgia"/>
                <a:cs typeface="Georgia"/>
                <a:sym typeface="Georgia"/>
              </a:defRPr>
            </a:lvl3pPr>
            <a:lvl4pPr marL="1828800" lvl="3" indent="-406400" algn="l">
              <a:lnSpc>
                <a:spcPct val="100000"/>
              </a:lnSpc>
              <a:spcBef>
                <a:spcPts val="560"/>
              </a:spcBef>
              <a:spcAft>
                <a:spcPts val="0"/>
              </a:spcAft>
              <a:buClr>
                <a:srgbClr val="B50D0D"/>
              </a:buClr>
              <a:buSzPts val="2800"/>
              <a:buChar char="–"/>
              <a:defRPr sz="2800"/>
            </a:lvl4pPr>
            <a:lvl5pPr marL="2286000" lvl="4" indent="-406400" algn="l">
              <a:lnSpc>
                <a:spcPct val="100000"/>
              </a:lnSpc>
              <a:spcBef>
                <a:spcPts val="560"/>
              </a:spcBef>
              <a:spcAft>
                <a:spcPts val="0"/>
              </a:spcAft>
              <a:buClr>
                <a:srgbClr val="B50D0D"/>
              </a:buClr>
              <a:buSzPts val="2800"/>
              <a:buChar char="»"/>
              <a:defRPr sz="2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 Column">
  <p:cSld name="3 Column">
    <p:bg>
      <p:bgPr>
        <a:solidFill>
          <a:srgbClr val="FFFFFF"/>
        </a:solidFill>
        <a:effectLst/>
      </p:bgPr>
    </p:bg>
    <p:spTree>
      <p:nvGrpSpPr>
        <p:cNvPr id="1" name="Shape 111"/>
        <p:cNvGrpSpPr/>
        <p:nvPr/>
      </p:nvGrpSpPr>
      <p:grpSpPr>
        <a:xfrm>
          <a:off x="0" y="0"/>
          <a:ext cx="0" cy="0"/>
          <a:chOff x="0" y="0"/>
          <a:chExt cx="0" cy="0"/>
        </a:xfrm>
      </p:grpSpPr>
      <p:sp>
        <p:nvSpPr>
          <p:cNvPr id="112" name="Google Shape;112;p29"/>
          <p:cNvSpPr txBox="1">
            <a:spLocks noGrp="1"/>
          </p:cNvSpPr>
          <p:nvPr>
            <p:ph type="title"/>
          </p:nvPr>
        </p:nvSpPr>
        <p:spPr>
          <a:xfrm>
            <a:off x="149317" y="53975"/>
            <a:ext cx="8858161"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2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29"/>
          <p:cNvSpPr txBox="1">
            <a:spLocks noGrp="1"/>
          </p:cNvSpPr>
          <p:nvPr>
            <p:ph type="body" idx="1"/>
          </p:nvPr>
        </p:nvSpPr>
        <p:spPr>
          <a:xfrm>
            <a:off x="149317" y="1200151"/>
            <a:ext cx="2847887" cy="3394472"/>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2400"/>
              </a:spcBef>
              <a:spcAft>
                <a:spcPts val="0"/>
              </a:spcAft>
              <a:buSzPts val="1440"/>
              <a:buFont typeface="Arial"/>
              <a:buChar char="►"/>
              <a:defRPr sz="1800">
                <a:solidFill>
                  <a:schemeClr val="dk1"/>
                </a:solidFill>
                <a:latin typeface="Calibri"/>
                <a:ea typeface="Calibri"/>
                <a:cs typeface="Calibri"/>
                <a:sym typeface="Calibri"/>
              </a:defRPr>
            </a:lvl1pPr>
            <a:lvl2pPr marL="914400" lvl="1" indent="-320040" algn="l">
              <a:lnSpc>
                <a:spcPct val="100000"/>
              </a:lnSpc>
              <a:spcBef>
                <a:spcPts val="0"/>
              </a:spcBef>
              <a:spcAft>
                <a:spcPts val="0"/>
              </a:spcAft>
              <a:buSzPts val="1440"/>
              <a:buFont typeface="Arial"/>
              <a:buChar char="►"/>
              <a:defRPr/>
            </a:lvl2pPr>
            <a:lvl3pPr marL="1371600" lvl="2" indent="-342900" algn="l">
              <a:lnSpc>
                <a:spcPct val="100000"/>
              </a:lnSpc>
              <a:spcBef>
                <a:spcPts val="0"/>
              </a:spcBef>
              <a:spcAft>
                <a:spcPts val="0"/>
              </a:spcAft>
              <a:buSzPts val="1800"/>
              <a:buFont typeface="Arial"/>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4" name="Google Shape;114;p29"/>
          <p:cNvSpPr txBox="1">
            <a:spLocks noGrp="1"/>
          </p:cNvSpPr>
          <p:nvPr>
            <p:ph type="body" idx="2"/>
          </p:nvPr>
        </p:nvSpPr>
        <p:spPr>
          <a:xfrm>
            <a:off x="3154453" y="1200151"/>
            <a:ext cx="2847887" cy="3394472"/>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2400"/>
              </a:spcBef>
              <a:spcAft>
                <a:spcPts val="0"/>
              </a:spcAft>
              <a:buSzPts val="1440"/>
              <a:buFont typeface="Arial"/>
              <a:buChar char="►"/>
              <a:defRPr sz="1800">
                <a:solidFill>
                  <a:schemeClr val="dk1"/>
                </a:solidFill>
                <a:latin typeface="Calibri"/>
                <a:ea typeface="Calibri"/>
                <a:cs typeface="Calibri"/>
                <a:sym typeface="Calibri"/>
              </a:defRPr>
            </a:lvl1pPr>
            <a:lvl2pPr marL="914400" lvl="1" indent="-320040" algn="l">
              <a:lnSpc>
                <a:spcPct val="100000"/>
              </a:lnSpc>
              <a:spcBef>
                <a:spcPts val="0"/>
              </a:spcBef>
              <a:spcAft>
                <a:spcPts val="0"/>
              </a:spcAft>
              <a:buSzPts val="1440"/>
              <a:buFont typeface="Arial"/>
              <a:buChar char="►"/>
              <a:defRPr/>
            </a:lvl2pPr>
            <a:lvl3pPr marL="1371600" lvl="2" indent="-342900" algn="l">
              <a:lnSpc>
                <a:spcPct val="100000"/>
              </a:lnSpc>
              <a:spcBef>
                <a:spcPts val="0"/>
              </a:spcBef>
              <a:spcAft>
                <a:spcPts val="0"/>
              </a:spcAft>
              <a:buSzPts val="1800"/>
              <a:buFont typeface="Arial"/>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5" name="Google Shape;115;p29"/>
          <p:cNvSpPr txBox="1">
            <a:spLocks noGrp="1"/>
          </p:cNvSpPr>
          <p:nvPr>
            <p:ph type="body" idx="3"/>
          </p:nvPr>
        </p:nvSpPr>
        <p:spPr>
          <a:xfrm>
            <a:off x="6159590" y="1200151"/>
            <a:ext cx="2847887" cy="3394472"/>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2400"/>
              </a:spcBef>
              <a:spcAft>
                <a:spcPts val="0"/>
              </a:spcAft>
              <a:buSzPts val="1440"/>
              <a:buFont typeface="Arial"/>
              <a:buChar char="►"/>
              <a:defRPr sz="1800">
                <a:solidFill>
                  <a:schemeClr val="dk1"/>
                </a:solidFill>
                <a:latin typeface="Calibri"/>
                <a:ea typeface="Calibri"/>
                <a:cs typeface="Calibri"/>
                <a:sym typeface="Calibri"/>
              </a:defRPr>
            </a:lvl1pPr>
            <a:lvl2pPr marL="914400" lvl="1" indent="-320040" algn="l">
              <a:lnSpc>
                <a:spcPct val="100000"/>
              </a:lnSpc>
              <a:spcBef>
                <a:spcPts val="0"/>
              </a:spcBef>
              <a:spcAft>
                <a:spcPts val="0"/>
              </a:spcAft>
              <a:buSzPts val="1440"/>
              <a:buFont typeface="Arial"/>
              <a:buChar char="►"/>
              <a:defRPr/>
            </a:lvl2pPr>
            <a:lvl3pPr marL="1371600" lvl="2" indent="-342900" algn="l">
              <a:lnSpc>
                <a:spcPct val="100000"/>
              </a:lnSpc>
              <a:spcBef>
                <a:spcPts val="0"/>
              </a:spcBef>
              <a:spcAft>
                <a:spcPts val="0"/>
              </a:spcAft>
              <a:buSzPts val="1800"/>
              <a:buFont typeface="Arial"/>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6" name="Google Shape;116;p29"/>
          <p:cNvSpPr txBox="1">
            <a:spLocks noGrp="1"/>
          </p:cNvSpPr>
          <p:nvPr>
            <p:ph type="body" idx="4"/>
          </p:nvPr>
        </p:nvSpPr>
        <p:spPr>
          <a:xfrm>
            <a:off x="149317" y="4784089"/>
            <a:ext cx="8131087" cy="280036"/>
          </a:xfrm>
          <a:prstGeom prst="rect">
            <a:avLst/>
          </a:prstGeom>
          <a:noFill/>
          <a:ln>
            <a:noFill/>
          </a:ln>
        </p:spPr>
        <p:txBody>
          <a:bodyPr spcFirstLastPara="1" wrap="square" lIns="0" tIns="0" rIns="0" bIns="0" anchor="b" anchorCtr="0">
            <a:normAutofit/>
          </a:bodyPr>
          <a:lstStyle>
            <a:lvl1pPr marL="457200" marR="0" lvl="0" indent="-228600" algn="l">
              <a:lnSpc>
                <a:spcPct val="100000"/>
              </a:lnSpc>
              <a:spcBef>
                <a:spcPts val="0"/>
              </a:spcBef>
              <a:spcAft>
                <a:spcPts val="0"/>
              </a:spcAft>
              <a:buClr>
                <a:srgbClr val="B50D0D"/>
              </a:buClr>
              <a:buSzPts val="1200"/>
              <a:buFont typeface="Noto Sans Symbols"/>
              <a:buNone/>
              <a:defRPr sz="1200">
                <a:solidFill>
                  <a:srgbClr val="000000"/>
                </a:solidFill>
                <a:latin typeface="Calibri"/>
                <a:ea typeface="Calibri"/>
                <a:cs typeface="Calibri"/>
                <a:sym typeface="Calibri"/>
              </a:defRPr>
            </a:lvl1pPr>
            <a:lvl2pPr marL="914400" lvl="1" indent="-228600" algn="l">
              <a:lnSpc>
                <a:spcPct val="100000"/>
              </a:lnSpc>
              <a:spcBef>
                <a:spcPts val="0"/>
              </a:spcBef>
              <a:spcAft>
                <a:spcPts val="0"/>
              </a:spcAft>
              <a:buClr>
                <a:srgbClr val="B50D0D"/>
              </a:buClr>
              <a:buSzPts val="800"/>
              <a:buFont typeface="Merriweather Sans"/>
              <a:buNone/>
              <a:defRPr sz="1000">
                <a:latin typeface="Georgia"/>
                <a:ea typeface="Georgia"/>
                <a:cs typeface="Georgia"/>
                <a:sym typeface="Georgia"/>
              </a:defRPr>
            </a:lvl2pPr>
            <a:lvl3pPr marL="1371600" lvl="2" indent="-228600" algn="l">
              <a:lnSpc>
                <a:spcPct val="100000"/>
              </a:lnSpc>
              <a:spcBef>
                <a:spcPts val="0"/>
              </a:spcBef>
              <a:spcAft>
                <a:spcPts val="0"/>
              </a:spcAft>
              <a:buClr>
                <a:srgbClr val="B50D0D"/>
              </a:buClr>
              <a:buSzPts val="1000"/>
              <a:buNone/>
              <a:defRPr sz="1000">
                <a:latin typeface="Georgia"/>
                <a:ea typeface="Georgia"/>
                <a:cs typeface="Georgia"/>
                <a:sym typeface="Georgia"/>
              </a:defRPr>
            </a:lvl3pPr>
            <a:lvl4pPr marL="1828800" lvl="3" indent="-406400" algn="l">
              <a:lnSpc>
                <a:spcPct val="100000"/>
              </a:lnSpc>
              <a:spcBef>
                <a:spcPts val="560"/>
              </a:spcBef>
              <a:spcAft>
                <a:spcPts val="0"/>
              </a:spcAft>
              <a:buClr>
                <a:srgbClr val="B50D0D"/>
              </a:buClr>
              <a:buSzPts val="2800"/>
              <a:buChar char="–"/>
              <a:defRPr sz="2800"/>
            </a:lvl4pPr>
            <a:lvl5pPr marL="2286000" lvl="4" indent="-406400" algn="l">
              <a:lnSpc>
                <a:spcPct val="100000"/>
              </a:lnSpc>
              <a:spcBef>
                <a:spcPts val="560"/>
              </a:spcBef>
              <a:spcAft>
                <a:spcPts val="0"/>
              </a:spcAft>
              <a:buClr>
                <a:srgbClr val="B50D0D"/>
              </a:buClr>
              <a:buSzPts val="2800"/>
              <a:buChar char="»"/>
              <a:defRPr sz="2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 columns and 3 captions at bottom">
  <p:cSld name="3 columns and 3 captions at bottom">
    <p:bg>
      <p:bgPr>
        <a:solidFill>
          <a:srgbClr val="FFFFFF"/>
        </a:solidFill>
        <a:effectLst/>
      </p:bgPr>
    </p:bg>
    <p:spTree>
      <p:nvGrpSpPr>
        <p:cNvPr id="1" name="Shape 117"/>
        <p:cNvGrpSpPr/>
        <p:nvPr/>
      </p:nvGrpSpPr>
      <p:grpSpPr>
        <a:xfrm>
          <a:off x="0" y="0"/>
          <a:ext cx="0" cy="0"/>
          <a:chOff x="0" y="0"/>
          <a:chExt cx="0" cy="0"/>
        </a:xfrm>
      </p:grpSpPr>
      <p:sp>
        <p:nvSpPr>
          <p:cNvPr id="118" name="Google Shape;118;p30"/>
          <p:cNvSpPr txBox="1">
            <a:spLocks noGrp="1"/>
          </p:cNvSpPr>
          <p:nvPr>
            <p:ph type="title"/>
          </p:nvPr>
        </p:nvSpPr>
        <p:spPr>
          <a:xfrm>
            <a:off x="149317" y="53975"/>
            <a:ext cx="8858161"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2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30"/>
          <p:cNvSpPr txBox="1">
            <a:spLocks noGrp="1"/>
          </p:cNvSpPr>
          <p:nvPr>
            <p:ph type="body" idx="1"/>
          </p:nvPr>
        </p:nvSpPr>
        <p:spPr>
          <a:xfrm>
            <a:off x="149317" y="1200151"/>
            <a:ext cx="2847887" cy="2856842"/>
          </a:xfrm>
          <a:prstGeom prst="rect">
            <a:avLst/>
          </a:prstGeom>
          <a:noFill/>
          <a:ln w="9525" cap="flat" cmpd="sng">
            <a:solidFill>
              <a:srgbClr val="BFBFBF"/>
            </a:solidFill>
            <a:prstDash val="solid"/>
            <a:round/>
            <a:headEnd type="none" w="sm" len="sm"/>
            <a:tailEnd type="none" w="sm" len="sm"/>
          </a:ln>
        </p:spPr>
        <p:txBody>
          <a:bodyPr spcFirstLastPara="1" wrap="square" lIns="91425" tIns="45700" rIns="91425" bIns="45700" anchor="t" anchorCtr="0">
            <a:normAutofit/>
          </a:bodyPr>
          <a:lstStyle>
            <a:lvl1pPr marL="457200" lvl="0" indent="-320040" algn="l">
              <a:lnSpc>
                <a:spcPct val="100000"/>
              </a:lnSpc>
              <a:spcBef>
                <a:spcPts val="2400"/>
              </a:spcBef>
              <a:spcAft>
                <a:spcPts val="0"/>
              </a:spcAft>
              <a:buSzPts val="1440"/>
              <a:buFont typeface="Arial"/>
              <a:buChar char="►"/>
              <a:defRPr sz="1800">
                <a:solidFill>
                  <a:schemeClr val="dk1"/>
                </a:solidFill>
                <a:latin typeface="Calibri"/>
                <a:ea typeface="Calibri"/>
                <a:cs typeface="Calibri"/>
                <a:sym typeface="Calibri"/>
              </a:defRPr>
            </a:lvl1pPr>
            <a:lvl2pPr marL="914400" lvl="1" indent="-320040" algn="l">
              <a:lnSpc>
                <a:spcPct val="100000"/>
              </a:lnSpc>
              <a:spcBef>
                <a:spcPts val="0"/>
              </a:spcBef>
              <a:spcAft>
                <a:spcPts val="0"/>
              </a:spcAft>
              <a:buSzPts val="1440"/>
              <a:buFont typeface="Arial"/>
              <a:buChar char="►"/>
              <a:defRPr/>
            </a:lvl2pPr>
            <a:lvl3pPr marL="1371600" lvl="2" indent="-342900" algn="l">
              <a:lnSpc>
                <a:spcPct val="100000"/>
              </a:lnSpc>
              <a:spcBef>
                <a:spcPts val="0"/>
              </a:spcBef>
              <a:spcAft>
                <a:spcPts val="0"/>
              </a:spcAft>
              <a:buSzPts val="1800"/>
              <a:buFont typeface="Arial"/>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0" name="Google Shape;120;p30"/>
          <p:cNvSpPr txBox="1">
            <a:spLocks noGrp="1"/>
          </p:cNvSpPr>
          <p:nvPr>
            <p:ph type="body" idx="2"/>
          </p:nvPr>
        </p:nvSpPr>
        <p:spPr>
          <a:xfrm>
            <a:off x="141692" y="4152105"/>
            <a:ext cx="2862072" cy="45085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2400"/>
              </a:spcBef>
              <a:spcAft>
                <a:spcPts val="0"/>
              </a:spcAft>
              <a:buSzPts val="1120"/>
              <a:buNone/>
              <a:defRPr sz="1400">
                <a:solidFill>
                  <a:schemeClr val="dk1"/>
                </a:solidFill>
              </a:defRPr>
            </a:lvl1pPr>
            <a:lvl2pPr marL="914400" lvl="1" indent="-228600" algn="l">
              <a:lnSpc>
                <a:spcPct val="100000"/>
              </a:lnSpc>
              <a:spcBef>
                <a:spcPts val="0"/>
              </a:spcBef>
              <a:spcAft>
                <a:spcPts val="0"/>
              </a:spcAft>
              <a:buSzPts val="1120"/>
              <a:buNone/>
              <a:defRPr sz="1400"/>
            </a:lvl2pPr>
            <a:lvl3pPr marL="1371600" lvl="2" indent="-228600" algn="l">
              <a:lnSpc>
                <a:spcPct val="100000"/>
              </a:lnSpc>
              <a:spcBef>
                <a:spcPts val="0"/>
              </a:spcBef>
              <a:spcAft>
                <a:spcPts val="0"/>
              </a:spcAft>
              <a:buSzPts val="1400"/>
              <a:buNone/>
              <a:defRPr sz="1400"/>
            </a:lvl3pPr>
            <a:lvl4pPr marL="1828800" lvl="3" indent="-228600" algn="l">
              <a:lnSpc>
                <a:spcPct val="100000"/>
              </a:lnSpc>
              <a:spcBef>
                <a:spcPts val="280"/>
              </a:spcBef>
              <a:spcAft>
                <a:spcPts val="0"/>
              </a:spcAft>
              <a:buClr>
                <a:schemeClr val="dk1"/>
              </a:buClr>
              <a:buSzPts val="1400"/>
              <a:buNone/>
              <a:defRPr sz="1400"/>
            </a:lvl4pPr>
            <a:lvl5pPr marL="2286000" lvl="4" indent="-228600" algn="l">
              <a:lnSpc>
                <a:spcPct val="100000"/>
              </a:lnSpc>
              <a:spcBef>
                <a:spcPts val="280"/>
              </a:spcBef>
              <a:spcAft>
                <a:spcPts val="0"/>
              </a:spcAft>
              <a:buClr>
                <a:schemeClr val="dk1"/>
              </a:buClr>
              <a:buSzPts val="1400"/>
              <a:buNone/>
              <a:defRPr sz="14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1" name="Google Shape;121;p30"/>
          <p:cNvSpPr txBox="1">
            <a:spLocks noGrp="1"/>
          </p:cNvSpPr>
          <p:nvPr>
            <p:ph type="body" idx="3"/>
          </p:nvPr>
        </p:nvSpPr>
        <p:spPr>
          <a:xfrm>
            <a:off x="3154454" y="1200151"/>
            <a:ext cx="2847887" cy="2856842"/>
          </a:xfrm>
          <a:prstGeom prst="rect">
            <a:avLst/>
          </a:prstGeom>
          <a:noFill/>
          <a:ln w="9525" cap="flat" cmpd="sng">
            <a:solidFill>
              <a:srgbClr val="BFBFBF"/>
            </a:solidFill>
            <a:prstDash val="solid"/>
            <a:round/>
            <a:headEnd type="none" w="sm" len="sm"/>
            <a:tailEnd type="none" w="sm" len="sm"/>
          </a:ln>
        </p:spPr>
        <p:txBody>
          <a:bodyPr spcFirstLastPara="1" wrap="square" lIns="91425" tIns="45700" rIns="91425" bIns="45700" anchor="t" anchorCtr="0">
            <a:normAutofit/>
          </a:bodyPr>
          <a:lstStyle>
            <a:lvl1pPr marL="457200" lvl="0" indent="-320040" algn="l">
              <a:lnSpc>
                <a:spcPct val="100000"/>
              </a:lnSpc>
              <a:spcBef>
                <a:spcPts val="2400"/>
              </a:spcBef>
              <a:spcAft>
                <a:spcPts val="0"/>
              </a:spcAft>
              <a:buSzPts val="1440"/>
              <a:buFont typeface="Arial"/>
              <a:buChar char="►"/>
              <a:defRPr sz="1800">
                <a:solidFill>
                  <a:schemeClr val="dk1"/>
                </a:solidFill>
                <a:latin typeface="Calibri"/>
                <a:ea typeface="Calibri"/>
                <a:cs typeface="Calibri"/>
                <a:sym typeface="Calibri"/>
              </a:defRPr>
            </a:lvl1pPr>
            <a:lvl2pPr marL="914400" lvl="1" indent="-320040" algn="l">
              <a:lnSpc>
                <a:spcPct val="100000"/>
              </a:lnSpc>
              <a:spcBef>
                <a:spcPts val="0"/>
              </a:spcBef>
              <a:spcAft>
                <a:spcPts val="0"/>
              </a:spcAft>
              <a:buSzPts val="1440"/>
              <a:buFont typeface="Arial"/>
              <a:buChar char="►"/>
              <a:defRPr/>
            </a:lvl2pPr>
            <a:lvl3pPr marL="1371600" lvl="2" indent="-342900" algn="l">
              <a:lnSpc>
                <a:spcPct val="100000"/>
              </a:lnSpc>
              <a:spcBef>
                <a:spcPts val="0"/>
              </a:spcBef>
              <a:spcAft>
                <a:spcPts val="0"/>
              </a:spcAft>
              <a:buSzPts val="1800"/>
              <a:buFont typeface="Arial"/>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2" name="Google Shape;122;p30"/>
          <p:cNvSpPr txBox="1">
            <a:spLocks noGrp="1"/>
          </p:cNvSpPr>
          <p:nvPr>
            <p:ph type="body" idx="4"/>
          </p:nvPr>
        </p:nvSpPr>
        <p:spPr>
          <a:xfrm>
            <a:off x="3149605" y="4152105"/>
            <a:ext cx="2858047" cy="45085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2400"/>
              </a:spcBef>
              <a:spcAft>
                <a:spcPts val="0"/>
              </a:spcAft>
              <a:buSzPts val="1120"/>
              <a:buNone/>
              <a:defRPr sz="1400">
                <a:solidFill>
                  <a:schemeClr val="dk1"/>
                </a:solidFill>
              </a:defRPr>
            </a:lvl1pPr>
            <a:lvl2pPr marL="914400" lvl="1" indent="-228600" algn="l">
              <a:lnSpc>
                <a:spcPct val="100000"/>
              </a:lnSpc>
              <a:spcBef>
                <a:spcPts val="0"/>
              </a:spcBef>
              <a:spcAft>
                <a:spcPts val="0"/>
              </a:spcAft>
              <a:buSzPts val="1120"/>
              <a:buNone/>
              <a:defRPr sz="1400"/>
            </a:lvl2pPr>
            <a:lvl3pPr marL="1371600" lvl="2" indent="-228600" algn="l">
              <a:lnSpc>
                <a:spcPct val="100000"/>
              </a:lnSpc>
              <a:spcBef>
                <a:spcPts val="0"/>
              </a:spcBef>
              <a:spcAft>
                <a:spcPts val="0"/>
              </a:spcAft>
              <a:buSzPts val="1400"/>
              <a:buNone/>
              <a:defRPr sz="1400"/>
            </a:lvl3pPr>
            <a:lvl4pPr marL="1828800" lvl="3" indent="-228600" algn="l">
              <a:lnSpc>
                <a:spcPct val="100000"/>
              </a:lnSpc>
              <a:spcBef>
                <a:spcPts val="280"/>
              </a:spcBef>
              <a:spcAft>
                <a:spcPts val="0"/>
              </a:spcAft>
              <a:buClr>
                <a:schemeClr val="dk1"/>
              </a:buClr>
              <a:buSzPts val="1400"/>
              <a:buNone/>
              <a:defRPr sz="1400"/>
            </a:lvl4pPr>
            <a:lvl5pPr marL="2286000" lvl="4" indent="-228600" algn="l">
              <a:lnSpc>
                <a:spcPct val="100000"/>
              </a:lnSpc>
              <a:spcBef>
                <a:spcPts val="280"/>
              </a:spcBef>
              <a:spcAft>
                <a:spcPts val="0"/>
              </a:spcAft>
              <a:buClr>
                <a:schemeClr val="dk1"/>
              </a:buClr>
              <a:buSzPts val="1400"/>
              <a:buNone/>
              <a:defRPr sz="14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3" name="Google Shape;123;p30"/>
          <p:cNvSpPr txBox="1">
            <a:spLocks noGrp="1"/>
          </p:cNvSpPr>
          <p:nvPr>
            <p:ph type="body" idx="5"/>
          </p:nvPr>
        </p:nvSpPr>
        <p:spPr>
          <a:xfrm>
            <a:off x="6159590" y="1200151"/>
            <a:ext cx="2847887" cy="2856842"/>
          </a:xfrm>
          <a:prstGeom prst="rect">
            <a:avLst/>
          </a:prstGeom>
          <a:noFill/>
          <a:ln w="9525" cap="flat" cmpd="sng">
            <a:solidFill>
              <a:srgbClr val="BFBFBF"/>
            </a:solidFill>
            <a:prstDash val="solid"/>
            <a:round/>
            <a:headEnd type="none" w="sm" len="sm"/>
            <a:tailEnd type="none" w="sm" len="sm"/>
          </a:ln>
        </p:spPr>
        <p:txBody>
          <a:bodyPr spcFirstLastPara="1" wrap="square" lIns="91425" tIns="45700" rIns="91425" bIns="45700" anchor="t" anchorCtr="0">
            <a:normAutofit/>
          </a:bodyPr>
          <a:lstStyle>
            <a:lvl1pPr marL="457200" lvl="0" indent="-320040" algn="l">
              <a:lnSpc>
                <a:spcPct val="100000"/>
              </a:lnSpc>
              <a:spcBef>
                <a:spcPts val="2400"/>
              </a:spcBef>
              <a:spcAft>
                <a:spcPts val="0"/>
              </a:spcAft>
              <a:buSzPts val="1440"/>
              <a:buFont typeface="Arial"/>
              <a:buChar char="►"/>
              <a:defRPr sz="1800">
                <a:solidFill>
                  <a:schemeClr val="dk1"/>
                </a:solidFill>
                <a:latin typeface="Calibri"/>
                <a:ea typeface="Calibri"/>
                <a:cs typeface="Calibri"/>
                <a:sym typeface="Calibri"/>
              </a:defRPr>
            </a:lvl1pPr>
            <a:lvl2pPr marL="914400" lvl="1" indent="-320040" algn="l">
              <a:lnSpc>
                <a:spcPct val="100000"/>
              </a:lnSpc>
              <a:spcBef>
                <a:spcPts val="0"/>
              </a:spcBef>
              <a:spcAft>
                <a:spcPts val="0"/>
              </a:spcAft>
              <a:buSzPts val="1440"/>
              <a:buFont typeface="Arial"/>
              <a:buChar char="►"/>
              <a:defRPr/>
            </a:lvl2pPr>
            <a:lvl3pPr marL="1371600" lvl="2" indent="-342900" algn="l">
              <a:lnSpc>
                <a:spcPct val="100000"/>
              </a:lnSpc>
              <a:spcBef>
                <a:spcPts val="0"/>
              </a:spcBef>
              <a:spcAft>
                <a:spcPts val="0"/>
              </a:spcAft>
              <a:buSzPts val="1800"/>
              <a:buFont typeface="Arial"/>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4" name="Google Shape;124;p30"/>
          <p:cNvSpPr txBox="1">
            <a:spLocks noGrp="1"/>
          </p:cNvSpPr>
          <p:nvPr>
            <p:ph type="body" idx="6"/>
          </p:nvPr>
        </p:nvSpPr>
        <p:spPr>
          <a:xfrm>
            <a:off x="6149431" y="4152105"/>
            <a:ext cx="2858047" cy="45085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2400"/>
              </a:spcBef>
              <a:spcAft>
                <a:spcPts val="0"/>
              </a:spcAft>
              <a:buSzPts val="1120"/>
              <a:buNone/>
              <a:defRPr sz="1400">
                <a:solidFill>
                  <a:schemeClr val="dk1"/>
                </a:solidFill>
              </a:defRPr>
            </a:lvl1pPr>
            <a:lvl2pPr marL="914400" lvl="1" indent="-228600" algn="l">
              <a:lnSpc>
                <a:spcPct val="100000"/>
              </a:lnSpc>
              <a:spcBef>
                <a:spcPts val="0"/>
              </a:spcBef>
              <a:spcAft>
                <a:spcPts val="0"/>
              </a:spcAft>
              <a:buSzPts val="1120"/>
              <a:buNone/>
              <a:defRPr sz="1400"/>
            </a:lvl2pPr>
            <a:lvl3pPr marL="1371600" lvl="2" indent="-228600" algn="l">
              <a:lnSpc>
                <a:spcPct val="100000"/>
              </a:lnSpc>
              <a:spcBef>
                <a:spcPts val="0"/>
              </a:spcBef>
              <a:spcAft>
                <a:spcPts val="0"/>
              </a:spcAft>
              <a:buSzPts val="1400"/>
              <a:buNone/>
              <a:defRPr sz="1400"/>
            </a:lvl3pPr>
            <a:lvl4pPr marL="1828800" lvl="3" indent="-228600" algn="l">
              <a:lnSpc>
                <a:spcPct val="100000"/>
              </a:lnSpc>
              <a:spcBef>
                <a:spcPts val="280"/>
              </a:spcBef>
              <a:spcAft>
                <a:spcPts val="0"/>
              </a:spcAft>
              <a:buClr>
                <a:schemeClr val="dk1"/>
              </a:buClr>
              <a:buSzPts val="1400"/>
              <a:buNone/>
              <a:defRPr sz="1400"/>
            </a:lvl4pPr>
            <a:lvl5pPr marL="2286000" lvl="4" indent="-228600" algn="l">
              <a:lnSpc>
                <a:spcPct val="100000"/>
              </a:lnSpc>
              <a:spcBef>
                <a:spcPts val="280"/>
              </a:spcBef>
              <a:spcAft>
                <a:spcPts val="0"/>
              </a:spcAft>
              <a:buClr>
                <a:schemeClr val="dk1"/>
              </a:buClr>
              <a:buSzPts val="1400"/>
              <a:buNone/>
              <a:defRPr sz="14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5" name="Google Shape;125;p30"/>
          <p:cNvSpPr txBox="1">
            <a:spLocks noGrp="1"/>
          </p:cNvSpPr>
          <p:nvPr>
            <p:ph type="body" idx="7"/>
          </p:nvPr>
        </p:nvSpPr>
        <p:spPr>
          <a:xfrm>
            <a:off x="149317" y="4784089"/>
            <a:ext cx="8131087" cy="280036"/>
          </a:xfrm>
          <a:prstGeom prst="rect">
            <a:avLst/>
          </a:prstGeom>
          <a:noFill/>
          <a:ln>
            <a:noFill/>
          </a:ln>
        </p:spPr>
        <p:txBody>
          <a:bodyPr spcFirstLastPara="1" wrap="square" lIns="0" tIns="0" rIns="0" bIns="0" anchor="b" anchorCtr="0">
            <a:normAutofit/>
          </a:bodyPr>
          <a:lstStyle>
            <a:lvl1pPr marL="457200" marR="0" lvl="0" indent="-228600" algn="l">
              <a:lnSpc>
                <a:spcPct val="100000"/>
              </a:lnSpc>
              <a:spcBef>
                <a:spcPts val="0"/>
              </a:spcBef>
              <a:spcAft>
                <a:spcPts val="0"/>
              </a:spcAft>
              <a:buClr>
                <a:srgbClr val="B50D0D"/>
              </a:buClr>
              <a:buSzPts val="1200"/>
              <a:buFont typeface="Noto Sans Symbols"/>
              <a:buNone/>
              <a:defRPr sz="1200">
                <a:solidFill>
                  <a:srgbClr val="000000"/>
                </a:solidFill>
                <a:latin typeface="Calibri"/>
                <a:ea typeface="Calibri"/>
                <a:cs typeface="Calibri"/>
                <a:sym typeface="Calibri"/>
              </a:defRPr>
            </a:lvl1pPr>
            <a:lvl2pPr marL="914400" lvl="1" indent="-228600" algn="l">
              <a:lnSpc>
                <a:spcPct val="100000"/>
              </a:lnSpc>
              <a:spcBef>
                <a:spcPts val="0"/>
              </a:spcBef>
              <a:spcAft>
                <a:spcPts val="0"/>
              </a:spcAft>
              <a:buClr>
                <a:srgbClr val="B50D0D"/>
              </a:buClr>
              <a:buSzPts val="800"/>
              <a:buFont typeface="Merriweather Sans"/>
              <a:buNone/>
              <a:defRPr sz="1000">
                <a:latin typeface="Georgia"/>
                <a:ea typeface="Georgia"/>
                <a:cs typeface="Georgia"/>
                <a:sym typeface="Georgia"/>
              </a:defRPr>
            </a:lvl2pPr>
            <a:lvl3pPr marL="1371600" lvl="2" indent="-228600" algn="l">
              <a:lnSpc>
                <a:spcPct val="100000"/>
              </a:lnSpc>
              <a:spcBef>
                <a:spcPts val="0"/>
              </a:spcBef>
              <a:spcAft>
                <a:spcPts val="0"/>
              </a:spcAft>
              <a:buClr>
                <a:srgbClr val="B50D0D"/>
              </a:buClr>
              <a:buSzPts val="1000"/>
              <a:buNone/>
              <a:defRPr sz="1000">
                <a:latin typeface="Georgia"/>
                <a:ea typeface="Georgia"/>
                <a:cs typeface="Georgia"/>
                <a:sym typeface="Georgia"/>
              </a:defRPr>
            </a:lvl3pPr>
            <a:lvl4pPr marL="1828800" lvl="3" indent="-406400" algn="l">
              <a:lnSpc>
                <a:spcPct val="100000"/>
              </a:lnSpc>
              <a:spcBef>
                <a:spcPts val="560"/>
              </a:spcBef>
              <a:spcAft>
                <a:spcPts val="0"/>
              </a:spcAft>
              <a:buClr>
                <a:srgbClr val="B50D0D"/>
              </a:buClr>
              <a:buSzPts val="2800"/>
              <a:buChar char="–"/>
              <a:defRPr sz="2800"/>
            </a:lvl4pPr>
            <a:lvl5pPr marL="2286000" lvl="4" indent="-406400" algn="l">
              <a:lnSpc>
                <a:spcPct val="100000"/>
              </a:lnSpc>
              <a:spcBef>
                <a:spcPts val="560"/>
              </a:spcBef>
              <a:spcAft>
                <a:spcPts val="0"/>
              </a:spcAft>
              <a:buClr>
                <a:srgbClr val="B50D0D"/>
              </a:buClr>
              <a:buSzPts val="2800"/>
              <a:buChar char="»"/>
              <a:defRPr sz="2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 columns and 3 captions at top">
  <p:cSld name="3 columns and 3 captions at top">
    <p:bg>
      <p:bgPr>
        <a:solidFill>
          <a:srgbClr val="FFFFFF"/>
        </a:solidFill>
        <a:effectLst/>
      </p:bgPr>
    </p:bg>
    <p:spTree>
      <p:nvGrpSpPr>
        <p:cNvPr id="1" name="Shape 126"/>
        <p:cNvGrpSpPr/>
        <p:nvPr/>
      </p:nvGrpSpPr>
      <p:grpSpPr>
        <a:xfrm>
          <a:off x="0" y="0"/>
          <a:ext cx="0" cy="0"/>
          <a:chOff x="0" y="0"/>
          <a:chExt cx="0" cy="0"/>
        </a:xfrm>
      </p:grpSpPr>
      <p:sp>
        <p:nvSpPr>
          <p:cNvPr id="127" name="Google Shape;127;p31"/>
          <p:cNvSpPr txBox="1">
            <a:spLocks noGrp="1"/>
          </p:cNvSpPr>
          <p:nvPr>
            <p:ph type="title"/>
          </p:nvPr>
        </p:nvSpPr>
        <p:spPr>
          <a:xfrm>
            <a:off x="149317" y="53975"/>
            <a:ext cx="8858161"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2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31"/>
          <p:cNvSpPr txBox="1">
            <a:spLocks noGrp="1"/>
          </p:cNvSpPr>
          <p:nvPr>
            <p:ph type="body" idx="1"/>
          </p:nvPr>
        </p:nvSpPr>
        <p:spPr>
          <a:xfrm>
            <a:off x="141692" y="1200151"/>
            <a:ext cx="2862072" cy="45085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2400"/>
              </a:spcBef>
              <a:spcAft>
                <a:spcPts val="0"/>
              </a:spcAft>
              <a:buSzPts val="1440"/>
              <a:buNone/>
              <a:defRPr sz="1800">
                <a:solidFill>
                  <a:schemeClr val="dk1"/>
                </a:solidFill>
              </a:defRPr>
            </a:lvl1pPr>
            <a:lvl2pPr marL="914400" lvl="1" indent="-228600" algn="l">
              <a:lnSpc>
                <a:spcPct val="100000"/>
              </a:lnSpc>
              <a:spcBef>
                <a:spcPts val="0"/>
              </a:spcBef>
              <a:spcAft>
                <a:spcPts val="0"/>
              </a:spcAft>
              <a:buSzPts val="1120"/>
              <a:buNone/>
              <a:defRPr sz="1400"/>
            </a:lvl2pPr>
            <a:lvl3pPr marL="1371600" lvl="2" indent="-228600" algn="l">
              <a:lnSpc>
                <a:spcPct val="100000"/>
              </a:lnSpc>
              <a:spcBef>
                <a:spcPts val="0"/>
              </a:spcBef>
              <a:spcAft>
                <a:spcPts val="0"/>
              </a:spcAft>
              <a:buSzPts val="1400"/>
              <a:buNone/>
              <a:defRPr sz="1400"/>
            </a:lvl3pPr>
            <a:lvl4pPr marL="1828800" lvl="3" indent="-228600" algn="l">
              <a:lnSpc>
                <a:spcPct val="100000"/>
              </a:lnSpc>
              <a:spcBef>
                <a:spcPts val="280"/>
              </a:spcBef>
              <a:spcAft>
                <a:spcPts val="0"/>
              </a:spcAft>
              <a:buClr>
                <a:schemeClr val="dk1"/>
              </a:buClr>
              <a:buSzPts val="1400"/>
              <a:buNone/>
              <a:defRPr sz="1400"/>
            </a:lvl4pPr>
            <a:lvl5pPr marL="2286000" lvl="4" indent="-228600" algn="l">
              <a:lnSpc>
                <a:spcPct val="100000"/>
              </a:lnSpc>
              <a:spcBef>
                <a:spcPts val="280"/>
              </a:spcBef>
              <a:spcAft>
                <a:spcPts val="0"/>
              </a:spcAft>
              <a:buClr>
                <a:schemeClr val="dk1"/>
              </a:buClr>
              <a:buSzPts val="1400"/>
              <a:buNone/>
              <a:defRPr sz="14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9" name="Google Shape;129;p31"/>
          <p:cNvSpPr txBox="1">
            <a:spLocks noGrp="1"/>
          </p:cNvSpPr>
          <p:nvPr>
            <p:ph type="body" idx="2"/>
          </p:nvPr>
        </p:nvSpPr>
        <p:spPr>
          <a:xfrm>
            <a:off x="149317" y="1745580"/>
            <a:ext cx="2847887" cy="2856842"/>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2400"/>
              </a:spcBef>
              <a:spcAft>
                <a:spcPts val="0"/>
              </a:spcAft>
              <a:buSzPts val="1440"/>
              <a:buFont typeface="Arial"/>
              <a:buChar char="►"/>
              <a:defRPr sz="1800">
                <a:solidFill>
                  <a:schemeClr val="dk1"/>
                </a:solidFill>
                <a:latin typeface="Calibri"/>
                <a:ea typeface="Calibri"/>
                <a:cs typeface="Calibri"/>
                <a:sym typeface="Calibri"/>
              </a:defRPr>
            </a:lvl1pPr>
            <a:lvl2pPr marL="914400" lvl="1" indent="-320040" algn="l">
              <a:lnSpc>
                <a:spcPct val="100000"/>
              </a:lnSpc>
              <a:spcBef>
                <a:spcPts val="0"/>
              </a:spcBef>
              <a:spcAft>
                <a:spcPts val="0"/>
              </a:spcAft>
              <a:buSzPts val="1440"/>
              <a:buFont typeface="Arial"/>
              <a:buChar char="►"/>
              <a:defRPr/>
            </a:lvl2pPr>
            <a:lvl3pPr marL="1371600" lvl="2" indent="-342900" algn="l">
              <a:lnSpc>
                <a:spcPct val="100000"/>
              </a:lnSpc>
              <a:spcBef>
                <a:spcPts val="0"/>
              </a:spcBef>
              <a:spcAft>
                <a:spcPts val="0"/>
              </a:spcAft>
              <a:buSzPts val="1800"/>
              <a:buFont typeface="Arial"/>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0" name="Google Shape;130;p31"/>
          <p:cNvSpPr txBox="1">
            <a:spLocks noGrp="1"/>
          </p:cNvSpPr>
          <p:nvPr>
            <p:ph type="body" idx="3"/>
          </p:nvPr>
        </p:nvSpPr>
        <p:spPr>
          <a:xfrm>
            <a:off x="3149605" y="1200151"/>
            <a:ext cx="2858047" cy="45085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2400"/>
              </a:spcBef>
              <a:spcAft>
                <a:spcPts val="0"/>
              </a:spcAft>
              <a:buSzPts val="1440"/>
              <a:buNone/>
              <a:defRPr sz="1800">
                <a:solidFill>
                  <a:schemeClr val="dk1"/>
                </a:solidFill>
              </a:defRPr>
            </a:lvl1pPr>
            <a:lvl2pPr marL="914400" lvl="1" indent="-228600" algn="l">
              <a:lnSpc>
                <a:spcPct val="100000"/>
              </a:lnSpc>
              <a:spcBef>
                <a:spcPts val="0"/>
              </a:spcBef>
              <a:spcAft>
                <a:spcPts val="0"/>
              </a:spcAft>
              <a:buSzPts val="1120"/>
              <a:buNone/>
              <a:defRPr sz="1400"/>
            </a:lvl2pPr>
            <a:lvl3pPr marL="1371600" lvl="2" indent="-228600" algn="l">
              <a:lnSpc>
                <a:spcPct val="100000"/>
              </a:lnSpc>
              <a:spcBef>
                <a:spcPts val="0"/>
              </a:spcBef>
              <a:spcAft>
                <a:spcPts val="0"/>
              </a:spcAft>
              <a:buSzPts val="1400"/>
              <a:buNone/>
              <a:defRPr sz="1400"/>
            </a:lvl3pPr>
            <a:lvl4pPr marL="1828800" lvl="3" indent="-228600" algn="l">
              <a:lnSpc>
                <a:spcPct val="100000"/>
              </a:lnSpc>
              <a:spcBef>
                <a:spcPts val="280"/>
              </a:spcBef>
              <a:spcAft>
                <a:spcPts val="0"/>
              </a:spcAft>
              <a:buClr>
                <a:schemeClr val="dk1"/>
              </a:buClr>
              <a:buSzPts val="1400"/>
              <a:buNone/>
              <a:defRPr sz="1400"/>
            </a:lvl4pPr>
            <a:lvl5pPr marL="2286000" lvl="4" indent="-228600" algn="l">
              <a:lnSpc>
                <a:spcPct val="100000"/>
              </a:lnSpc>
              <a:spcBef>
                <a:spcPts val="280"/>
              </a:spcBef>
              <a:spcAft>
                <a:spcPts val="0"/>
              </a:spcAft>
              <a:buClr>
                <a:schemeClr val="dk1"/>
              </a:buClr>
              <a:buSzPts val="1400"/>
              <a:buNone/>
              <a:defRPr sz="14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1" name="Google Shape;131;p31"/>
          <p:cNvSpPr txBox="1">
            <a:spLocks noGrp="1"/>
          </p:cNvSpPr>
          <p:nvPr>
            <p:ph type="body" idx="4"/>
          </p:nvPr>
        </p:nvSpPr>
        <p:spPr>
          <a:xfrm>
            <a:off x="3154454" y="1745580"/>
            <a:ext cx="2847887" cy="2856842"/>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2400"/>
              </a:spcBef>
              <a:spcAft>
                <a:spcPts val="0"/>
              </a:spcAft>
              <a:buSzPts val="1440"/>
              <a:buFont typeface="Arial"/>
              <a:buChar char="►"/>
              <a:defRPr sz="1800">
                <a:solidFill>
                  <a:schemeClr val="dk1"/>
                </a:solidFill>
                <a:latin typeface="Calibri"/>
                <a:ea typeface="Calibri"/>
                <a:cs typeface="Calibri"/>
                <a:sym typeface="Calibri"/>
              </a:defRPr>
            </a:lvl1pPr>
            <a:lvl2pPr marL="914400" lvl="1" indent="-320040" algn="l">
              <a:lnSpc>
                <a:spcPct val="100000"/>
              </a:lnSpc>
              <a:spcBef>
                <a:spcPts val="0"/>
              </a:spcBef>
              <a:spcAft>
                <a:spcPts val="0"/>
              </a:spcAft>
              <a:buSzPts val="1440"/>
              <a:buFont typeface="Arial"/>
              <a:buChar char="►"/>
              <a:defRPr/>
            </a:lvl2pPr>
            <a:lvl3pPr marL="1371600" lvl="2" indent="-342900" algn="l">
              <a:lnSpc>
                <a:spcPct val="100000"/>
              </a:lnSpc>
              <a:spcBef>
                <a:spcPts val="0"/>
              </a:spcBef>
              <a:spcAft>
                <a:spcPts val="0"/>
              </a:spcAft>
              <a:buSzPts val="1800"/>
              <a:buFont typeface="Arial"/>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2" name="Google Shape;132;p31"/>
          <p:cNvSpPr txBox="1">
            <a:spLocks noGrp="1"/>
          </p:cNvSpPr>
          <p:nvPr>
            <p:ph type="body" idx="5"/>
          </p:nvPr>
        </p:nvSpPr>
        <p:spPr>
          <a:xfrm>
            <a:off x="6149431" y="1200151"/>
            <a:ext cx="2858047" cy="45085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2400"/>
              </a:spcBef>
              <a:spcAft>
                <a:spcPts val="0"/>
              </a:spcAft>
              <a:buSzPts val="1440"/>
              <a:buNone/>
              <a:defRPr sz="1800">
                <a:solidFill>
                  <a:schemeClr val="dk1"/>
                </a:solidFill>
              </a:defRPr>
            </a:lvl1pPr>
            <a:lvl2pPr marL="914400" lvl="1" indent="-228600" algn="l">
              <a:lnSpc>
                <a:spcPct val="100000"/>
              </a:lnSpc>
              <a:spcBef>
                <a:spcPts val="0"/>
              </a:spcBef>
              <a:spcAft>
                <a:spcPts val="0"/>
              </a:spcAft>
              <a:buSzPts val="1120"/>
              <a:buNone/>
              <a:defRPr sz="1400"/>
            </a:lvl2pPr>
            <a:lvl3pPr marL="1371600" lvl="2" indent="-228600" algn="l">
              <a:lnSpc>
                <a:spcPct val="100000"/>
              </a:lnSpc>
              <a:spcBef>
                <a:spcPts val="0"/>
              </a:spcBef>
              <a:spcAft>
                <a:spcPts val="0"/>
              </a:spcAft>
              <a:buSzPts val="1400"/>
              <a:buNone/>
              <a:defRPr sz="1400"/>
            </a:lvl3pPr>
            <a:lvl4pPr marL="1828800" lvl="3" indent="-228600" algn="l">
              <a:lnSpc>
                <a:spcPct val="100000"/>
              </a:lnSpc>
              <a:spcBef>
                <a:spcPts val="280"/>
              </a:spcBef>
              <a:spcAft>
                <a:spcPts val="0"/>
              </a:spcAft>
              <a:buClr>
                <a:schemeClr val="dk1"/>
              </a:buClr>
              <a:buSzPts val="1400"/>
              <a:buNone/>
              <a:defRPr sz="1400"/>
            </a:lvl4pPr>
            <a:lvl5pPr marL="2286000" lvl="4" indent="-228600" algn="l">
              <a:lnSpc>
                <a:spcPct val="100000"/>
              </a:lnSpc>
              <a:spcBef>
                <a:spcPts val="280"/>
              </a:spcBef>
              <a:spcAft>
                <a:spcPts val="0"/>
              </a:spcAft>
              <a:buClr>
                <a:schemeClr val="dk1"/>
              </a:buClr>
              <a:buSzPts val="1400"/>
              <a:buNone/>
              <a:defRPr sz="14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3" name="Google Shape;133;p31"/>
          <p:cNvSpPr txBox="1">
            <a:spLocks noGrp="1"/>
          </p:cNvSpPr>
          <p:nvPr>
            <p:ph type="body" idx="6"/>
          </p:nvPr>
        </p:nvSpPr>
        <p:spPr>
          <a:xfrm>
            <a:off x="6159590" y="1745580"/>
            <a:ext cx="2847887" cy="2856842"/>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2400"/>
              </a:spcBef>
              <a:spcAft>
                <a:spcPts val="0"/>
              </a:spcAft>
              <a:buSzPts val="1440"/>
              <a:buFont typeface="Arial"/>
              <a:buChar char="►"/>
              <a:defRPr sz="1800">
                <a:solidFill>
                  <a:schemeClr val="dk1"/>
                </a:solidFill>
                <a:latin typeface="Calibri"/>
                <a:ea typeface="Calibri"/>
                <a:cs typeface="Calibri"/>
                <a:sym typeface="Calibri"/>
              </a:defRPr>
            </a:lvl1pPr>
            <a:lvl2pPr marL="914400" lvl="1" indent="-320040" algn="l">
              <a:lnSpc>
                <a:spcPct val="100000"/>
              </a:lnSpc>
              <a:spcBef>
                <a:spcPts val="0"/>
              </a:spcBef>
              <a:spcAft>
                <a:spcPts val="0"/>
              </a:spcAft>
              <a:buSzPts val="1440"/>
              <a:buFont typeface="Arial"/>
              <a:buChar char="►"/>
              <a:defRPr/>
            </a:lvl2pPr>
            <a:lvl3pPr marL="1371600" lvl="2" indent="-342900" algn="l">
              <a:lnSpc>
                <a:spcPct val="100000"/>
              </a:lnSpc>
              <a:spcBef>
                <a:spcPts val="0"/>
              </a:spcBef>
              <a:spcAft>
                <a:spcPts val="0"/>
              </a:spcAft>
              <a:buSzPts val="1800"/>
              <a:buFont typeface="Arial"/>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4" name="Google Shape;134;p31"/>
          <p:cNvSpPr txBox="1">
            <a:spLocks noGrp="1"/>
          </p:cNvSpPr>
          <p:nvPr>
            <p:ph type="body" idx="7"/>
          </p:nvPr>
        </p:nvSpPr>
        <p:spPr>
          <a:xfrm>
            <a:off x="149317" y="4784089"/>
            <a:ext cx="8131087" cy="280036"/>
          </a:xfrm>
          <a:prstGeom prst="rect">
            <a:avLst/>
          </a:prstGeom>
          <a:noFill/>
          <a:ln>
            <a:noFill/>
          </a:ln>
        </p:spPr>
        <p:txBody>
          <a:bodyPr spcFirstLastPara="1" wrap="square" lIns="0" tIns="0" rIns="0" bIns="0" anchor="b" anchorCtr="0">
            <a:normAutofit/>
          </a:bodyPr>
          <a:lstStyle>
            <a:lvl1pPr marL="457200" marR="0" lvl="0" indent="-228600" algn="l">
              <a:lnSpc>
                <a:spcPct val="100000"/>
              </a:lnSpc>
              <a:spcBef>
                <a:spcPts val="0"/>
              </a:spcBef>
              <a:spcAft>
                <a:spcPts val="0"/>
              </a:spcAft>
              <a:buClr>
                <a:srgbClr val="B50D0D"/>
              </a:buClr>
              <a:buSzPts val="1200"/>
              <a:buFont typeface="Noto Sans Symbols"/>
              <a:buNone/>
              <a:defRPr sz="1200">
                <a:solidFill>
                  <a:srgbClr val="000000"/>
                </a:solidFill>
                <a:latin typeface="Calibri"/>
                <a:ea typeface="Calibri"/>
                <a:cs typeface="Calibri"/>
                <a:sym typeface="Calibri"/>
              </a:defRPr>
            </a:lvl1pPr>
            <a:lvl2pPr marL="914400" lvl="1" indent="-228600" algn="l">
              <a:lnSpc>
                <a:spcPct val="100000"/>
              </a:lnSpc>
              <a:spcBef>
                <a:spcPts val="0"/>
              </a:spcBef>
              <a:spcAft>
                <a:spcPts val="0"/>
              </a:spcAft>
              <a:buClr>
                <a:srgbClr val="B50D0D"/>
              </a:buClr>
              <a:buSzPts val="800"/>
              <a:buFont typeface="Merriweather Sans"/>
              <a:buNone/>
              <a:defRPr sz="1000">
                <a:latin typeface="Georgia"/>
                <a:ea typeface="Georgia"/>
                <a:cs typeface="Georgia"/>
                <a:sym typeface="Georgia"/>
              </a:defRPr>
            </a:lvl2pPr>
            <a:lvl3pPr marL="1371600" lvl="2" indent="-228600" algn="l">
              <a:lnSpc>
                <a:spcPct val="100000"/>
              </a:lnSpc>
              <a:spcBef>
                <a:spcPts val="0"/>
              </a:spcBef>
              <a:spcAft>
                <a:spcPts val="0"/>
              </a:spcAft>
              <a:buClr>
                <a:srgbClr val="B50D0D"/>
              </a:buClr>
              <a:buSzPts val="1000"/>
              <a:buNone/>
              <a:defRPr sz="1000">
                <a:latin typeface="Georgia"/>
                <a:ea typeface="Georgia"/>
                <a:cs typeface="Georgia"/>
                <a:sym typeface="Georgia"/>
              </a:defRPr>
            </a:lvl3pPr>
            <a:lvl4pPr marL="1828800" lvl="3" indent="-406400" algn="l">
              <a:lnSpc>
                <a:spcPct val="100000"/>
              </a:lnSpc>
              <a:spcBef>
                <a:spcPts val="560"/>
              </a:spcBef>
              <a:spcAft>
                <a:spcPts val="0"/>
              </a:spcAft>
              <a:buClr>
                <a:srgbClr val="B50D0D"/>
              </a:buClr>
              <a:buSzPts val="2800"/>
              <a:buChar char="–"/>
              <a:defRPr sz="2800"/>
            </a:lvl4pPr>
            <a:lvl5pPr marL="2286000" lvl="4" indent="-406400" algn="l">
              <a:lnSpc>
                <a:spcPct val="100000"/>
              </a:lnSpc>
              <a:spcBef>
                <a:spcPts val="560"/>
              </a:spcBef>
              <a:spcAft>
                <a:spcPts val="0"/>
              </a:spcAft>
              <a:buClr>
                <a:srgbClr val="B50D0D"/>
              </a:buClr>
              <a:buSzPts val="2800"/>
              <a:buChar char="»"/>
              <a:defRPr sz="2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g1b7792aa012_0_76"/>
          <p:cNvSpPr txBox="1">
            <a:spLocks noGrp="1"/>
          </p:cNvSpPr>
          <p:nvPr>
            <p:ph type="title"/>
          </p:nvPr>
        </p:nvSpPr>
        <p:spPr>
          <a:xfrm>
            <a:off x="311700" y="445025"/>
            <a:ext cx="8520600" cy="5727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g1b7792aa012_0_76"/>
          <p:cNvSpPr txBox="1">
            <a:spLocks noGrp="1"/>
          </p:cNvSpPr>
          <p:nvPr>
            <p:ph type="body" idx="1"/>
          </p:nvPr>
        </p:nvSpPr>
        <p:spPr>
          <a:xfrm>
            <a:off x="311700" y="1152475"/>
            <a:ext cx="8520600" cy="34164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2400"/>
              </a:spcBef>
              <a:spcAft>
                <a:spcPts val="0"/>
              </a:spcAft>
              <a:buSzPts val="1440"/>
              <a:buChar char="►"/>
              <a:defRPr/>
            </a:lvl1pPr>
            <a:lvl2pPr marL="914400" lvl="1" indent="-320040" algn="l">
              <a:lnSpc>
                <a:spcPct val="100000"/>
              </a:lnSpc>
              <a:spcBef>
                <a:spcPts val="0"/>
              </a:spcBef>
              <a:spcAft>
                <a:spcPts val="0"/>
              </a:spcAft>
              <a:buSzPts val="1440"/>
              <a:buChar char="►"/>
              <a:defRPr/>
            </a:lvl2pPr>
            <a:lvl3pPr marL="1371600" lvl="2" indent="-342900" algn="l">
              <a:lnSpc>
                <a:spcPct val="100000"/>
              </a:lnSpc>
              <a:spcBef>
                <a:spcPts val="0"/>
              </a:spcBef>
              <a:spcAft>
                <a:spcPts val="0"/>
              </a:spcAft>
              <a:buSzPts val="18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24" name="Google Shape;24;g1b7792aa012_0_7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hidden title">
  <p:cSld name="hidden title">
    <p:spTree>
      <p:nvGrpSpPr>
        <p:cNvPr id="1" name="Shape 135"/>
        <p:cNvGrpSpPr/>
        <p:nvPr/>
      </p:nvGrpSpPr>
      <p:grpSpPr>
        <a:xfrm>
          <a:off x="0" y="0"/>
          <a:ext cx="0" cy="0"/>
          <a:chOff x="0" y="0"/>
          <a:chExt cx="0" cy="0"/>
        </a:xfrm>
      </p:grpSpPr>
      <p:sp>
        <p:nvSpPr>
          <p:cNvPr id="136" name="Google Shape;136;p32"/>
          <p:cNvSpPr txBox="1">
            <a:spLocks noGrp="1"/>
          </p:cNvSpPr>
          <p:nvPr>
            <p:ph type="title"/>
          </p:nvPr>
        </p:nvSpPr>
        <p:spPr>
          <a:xfrm>
            <a:off x="149317" y="1116711"/>
            <a:ext cx="8858161"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2400"/>
              <a:buFont typeface="Calibri"/>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32"/>
          <p:cNvSpPr>
            <a:spLocks noGrp="1"/>
          </p:cNvSpPr>
          <p:nvPr>
            <p:ph type="pic" idx="2"/>
          </p:nvPr>
        </p:nvSpPr>
        <p:spPr>
          <a:xfrm>
            <a:off x="0" y="0"/>
            <a:ext cx="9144000" cy="5143500"/>
          </a:xfrm>
          <a:prstGeom prst="rect">
            <a:avLst/>
          </a:prstGeom>
          <a:noFill/>
          <a:ln>
            <a:noFill/>
          </a:ln>
        </p:spPr>
      </p:sp>
      <p:sp>
        <p:nvSpPr>
          <p:cNvPr id="138" name="Google Shape;138;p32"/>
          <p:cNvSpPr txBox="1">
            <a:spLocks noGrp="1"/>
          </p:cNvSpPr>
          <p:nvPr>
            <p:ph type="body" idx="1"/>
          </p:nvPr>
        </p:nvSpPr>
        <p:spPr>
          <a:xfrm>
            <a:off x="149317" y="4784089"/>
            <a:ext cx="8131087" cy="280036"/>
          </a:xfrm>
          <a:prstGeom prst="rect">
            <a:avLst/>
          </a:prstGeom>
          <a:noFill/>
          <a:ln>
            <a:noFill/>
          </a:ln>
        </p:spPr>
        <p:txBody>
          <a:bodyPr spcFirstLastPara="1" wrap="square" lIns="0" tIns="0" rIns="0" bIns="0" anchor="b" anchorCtr="0">
            <a:normAutofit/>
          </a:bodyPr>
          <a:lstStyle>
            <a:lvl1pPr marL="457200" marR="0" lvl="0" indent="-228600" algn="l">
              <a:lnSpc>
                <a:spcPct val="100000"/>
              </a:lnSpc>
              <a:spcBef>
                <a:spcPts val="0"/>
              </a:spcBef>
              <a:spcAft>
                <a:spcPts val="0"/>
              </a:spcAft>
              <a:buClr>
                <a:srgbClr val="B50D0D"/>
              </a:buClr>
              <a:buSzPts val="1200"/>
              <a:buFont typeface="Noto Sans Symbols"/>
              <a:buNone/>
              <a:defRPr sz="1200">
                <a:solidFill>
                  <a:srgbClr val="000000"/>
                </a:solidFill>
                <a:latin typeface="Calibri"/>
                <a:ea typeface="Calibri"/>
                <a:cs typeface="Calibri"/>
                <a:sym typeface="Calibri"/>
              </a:defRPr>
            </a:lvl1pPr>
            <a:lvl2pPr marL="914400" lvl="1" indent="-228600" algn="l">
              <a:lnSpc>
                <a:spcPct val="100000"/>
              </a:lnSpc>
              <a:spcBef>
                <a:spcPts val="0"/>
              </a:spcBef>
              <a:spcAft>
                <a:spcPts val="0"/>
              </a:spcAft>
              <a:buClr>
                <a:srgbClr val="B50D0D"/>
              </a:buClr>
              <a:buSzPts val="800"/>
              <a:buFont typeface="Merriweather Sans"/>
              <a:buNone/>
              <a:defRPr sz="1000">
                <a:latin typeface="Georgia"/>
                <a:ea typeface="Georgia"/>
                <a:cs typeface="Georgia"/>
                <a:sym typeface="Georgia"/>
              </a:defRPr>
            </a:lvl2pPr>
            <a:lvl3pPr marL="1371600" lvl="2" indent="-228600" algn="l">
              <a:lnSpc>
                <a:spcPct val="100000"/>
              </a:lnSpc>
              <a:spcBef>
                <a:spcPts val="0"/>
              </a:spcBef>
              <a:spcAft>
                <a:spcPts val="0"/>
              </a:spcAft>
              <a:buClr>
                <a:srgbClr val="B50D0D"/>
              </a:buClr>
              <a:buSzPts val="1000"/>
              <a:buNone/>
              <a:defRPr sz="1000">
                <a:latin typeface="Georgia"/>
                <a:ea typeface="Georgia"/>
                <a:cs typeface="Georgia"/>
                <a:sym typeface="Georgia"/>
              </a:defRPr>
            </a:lvl3pPr>
            <a:lvl4pPr marL="1828800" lvl="3" indent="-406400" algn="l">
              <a:lnSpc>
                <a:spcPct val="100000"/>
              </a:lnSpc>
              <a:spcBef>
                <a:spcPts val="560"/>
              </a:spcBef>
              <a:spcAft>
                <a:spcPts val="0"/>
              </a:spcAft>
              <a:buClr>
                <a:srgbClr val="B50D0D"/>
              </a:buClr>
              <a:buSzPts val="2800"/>
              <a:buChar char="–"/>
              <a:defRPr sz="2800"/>
            </a:lvl4pPr>
            <a:lvl5pPr marL="2286000" lvl="4" indent="-406400" algn="l">
              <a:lnSpc>
                <a:spcPct val="100000"/>
              </a:lnSpc>
              <a:spcBef>
                <a:spcPts val="560"/>
              </a:spcBef>
              <a:spcAft>
                <a:spcPts val="0"/>
              </a:spcAft>
              <a:buClr>
                <a:srgbClr val="B50D0D"/>
              </a:buClr>
              <a:buSzPts val="2800"/>
              <a:buChar char="»"/>
              <a:defRPr sz="2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large photo">
  <p:cSld name="large photo">
    <p:spTree>
      <p:nvGrpSpPr>
        <p:cNvPr id="1" name="Shape 139"/>
        <p:cNvGrpSpPr/>
        <p:nvPr/>
      </p:nvGrpSpPr>
      <p:grpSpPr>
        <a:xfrm>
          <a:off x="0" y="0"/>
          <a:ext cx="0" cy="0"/>
          <a:chOff x="0" y="0"/>
          <a:chExt cx="0" cy="0"/>
        </a:xfrm>
      </p:grpSpPr>
      <p:sp>
        <p:nvSpPr>
          <p:cNvPr id="140" name="Google Shape;140;p33"/>
          <p:cNvSpPr txBox="1">
            <a:spLocks noGrp="1"/>
          </p:cNvSpPr>
          <p:nvPr>
            <p:ph type="title"/>
          </p:nvPr>
        </p:nvSpPr>
        <p:spPr>
          <a:xfrm>
            <a:off x="149317" y="53975"/>
            <a:ext cx="8858161"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2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33"/>
          <p:cNvSpPr>
            <a:spLocks noGrp="1"/>
          </p:cNvSpPr>
          <p:nvPr>
            <p:ph type="pic" idx="2"/>
          </p:nvPr>
        </p:nvSpPr>
        <p:spPr>
          <a:xfrm>
            <a:off x="0" y="965200"/>
            <a:ext cx="9144000" cy="4178300"/>
          </a:xfrm>
          <a:prstGeom prst="rect">
            <a:avLst/>
          </a:prstGeom>
          <a:noFill/>
          <a:ln>
            <a:noFill/>
          </a:ln>
        </p:spPr>
      </p:sp>
      <p:sp>
        <p:nvSpPr>
          <p:cNvPr id="142" name="Google Shape;142;p33"/>
          <p:cNvSpPr txBox="1">
            <a:spLocks noGrp="1"/>
          </p:cNvSpPr>
          <p:nvPr>
            <p:ph type="body" idx="1"/>
          </p:nvPr>
        </p:nvSpPr>
        <p:spPr>
          <a:xfrm>
            <a:off x="149317" y="4784089"/>
            <a:ext cx="8131087" cy="280036"/>
          </a:xfrm>
          <a:prstGeom prst="rect">
            <a:avLst/>
          </a:prstGeom>
          <a:noFill/>
          <a:ln>
            <a:noFill/>
          </a:ln>
        </p:spPr>
        <p:txBody>
          <a:bodyPr spcFirstLastPara="1" wrap="square" lIns="0" tIns="0" rIns="0" bIns="0" anchor="b" anchorCtr="0">
            <a:normAutofit/>
          </a:bodyPr>
          <a:lstStyle>
            <a:lvl1pPr marL="457200" marR="0" lvl="0" indent="-228600" algn="l">
              <a:lnSpc>
                <a:spcPct val="100000"/>
              </a:lnSpc>
              <a:spcBef>
                <a:spcPts val="0"/>
              </a:spcBef>
              <a:spcAft>
                <a:spcPts val="0"/>
              </a:spcAft>
              <a:buClr>
                <a:srgbClr val="B50D0D"/>
              </a:buClr>
              <a:buSzPts val="1200"/>
              <a:buFont typeface="Noto Sans Symbols"/>
              <a:buNone/>
              <a:defRPr sz="1200">
                <a:solidFill>
                  <a:srgbClr val="000000"/>
                </a:solidFill>
                <a:latin typeface="Calibri"/>
                <a:ea typeface="Calibri"/>
                <a:cs typeface="Calibri"/>
                <a:sym typeface="Calibri"/>
              </a:defRPr>
            </a:lvl1pPr>
            <a:lvl2pPr marL="914400" lvl="1" indent="-228600" algn="l">
              <a:lnSpc>
                <a:spcPct val="100000"/>
              </a:lnSpc>
              <a:spcBef>
                <a:spcPts val="0"/>
              </a:spcBef>
              <a:spcAft>
                <a:spcPts val="0"/>
              </a:spcAft>
              <a:buClr>
                <a:srgbClr val="B50D0D"/>
              </a:buClr>
              <a:buSzPts val="800"/>
              <a:buFont typeface="Merriweather Sans"/>
              <a:buNone/>
              <a:defRPr sz="1000">
                <a:latin typeface="Georgia"/>
                <a:ea typeface="Georgia"/>
                <a:cs typeface="Georgia"/>
                <a:sym typeface="Georgia"/>
              </a:defRPr>
            </a:lvl2pPr>
            <a:lvl3pPr marL="1371600" lvl="2" indent="-228600" algn="l">
              <a:lnSpc>
                <a:spcPct val="100000"/>
              </a:lnSpc>
              <a:spcBef>
                <a:spcPts val="0"/>
              </a:spcBef>
              <a:spcAft>
                <a:spcPts val="0"/>
              </a:spcAft>
              <a:buClr>
                <a:srgbClr val="B50D0D"/>
              </a:buClr>
              <a:buSzPts val="1000"/>
              <a:buNone/>
              <a:defRPr sz="1000">
                <a:latin typeface="Georgia"/>
                <a:ea typeface="Georgia"/>
                <a:cs typeface="Georgia"/>
                <a:sym typeface="Georgia"/>
              </a:defRPr>
            </a:lvl3pPr>
            <a:lvl4pPr marL="1828800" lvl="3" indent="-406400" algn="l">
              <a:lnSpc>
                <a:spcPct val="100000"/>
              </a:lnSpc>
              <a:spcBef>
                <a:spcPts val="560"/>
              </a:spcBef>
              <a:spcAft>
                <a:spcPts val="0"/>
              </a:spcAft>
              <a:buClr>
                <a:srgbClr val="B50D0D"/>
              </a:buClr>
              <a:buSzPts val="2800"/>
              <a:buChar char="–"/>
              <a:defRPr sz="2800"/>
            </a:lvl4pPr>
            <a:lvl5pPr marL="2286000" lvl="4" indent="-406400" algn="l">
              <a:lnSpc>
                <a:spcPct val="100000"/>
              </a:lnSpc>
              <a:spcBef>
                <a:spcPts val="560"/>
              </a:spcBef>
              <a:spcAft>
                <a:spcPts val="0"/>
              </a:spcAft>
              <a:buClr>
                <a:srgbClr val="B50D0D"/>
              </a:buClr>
              <a:buSzPts val="2800"/>
              <a:buChar char="»"/>
              <a:defRPr sz="2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normal">
  <p:cSld name="normal">
    <p:bg>
      <p:bgPr>
        <a:solidFill>
          <a:srgbClr val="FFFFFF"/>
        </a:solidFill>
        <a:effectLst/>
      </p:bgPr>
    </p:bg>
    <p:spTree>
      <p:nvGrpSpPr>
        <p:cNvPr id="1" name="Shape 25"/>
        <p:cNvGrpSpPr/>
        <p:nvPr/>
      </p:nvGrpSpPr>
      <p:grpSpPr>
        <a:xfrm>
          <a:off x="0" y="0"/>
          <a:ext cx="0" cy="0"/>
          <a:chOff x="0" y="0"/>
          <a:chExt cx="0" cy="0"/>
        </a:xfrm>
      </p:grpSpPr>
      <p:sp>
        <p:nvSpPr>
          <p:cNvPr id="26" name="Google Shape;26;p13"/>
          <p:cNvSpPr txBox="1">
            <a:spLocks noGrp="1"/>
          </p:cNvSpPr>
          <p:nvPr>
            <p:ph type="title"/>
          </p:nvPr>
        </p:nvSpPr>
        <p:spPr>
          <a:xfrm>
            <a:off x="149317" y="53975"/>
            <a:ext cx="8858161" cy="593725"/>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3"/>
          <p:cNvSpPr txBox="1">
            <a:spLocks noGrp="1"/>
          </p:cNvSpPr>
          <p:nvPr>
            <p:ph type="body" idx="1"/>
          </p:nvPr>
        </p:nvSpPr>
        <p:spPr>
          <a:xfrm>
            <a:off x="149317" y="1200151"/>
            <a:ext cx="8858161" cy="3394472"/>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2400"/>
              </a:spcBef>
              <a:spcAft>
                <a:spcPts val="0"/>
              </a:spcAft>
              <a:buSzPts val="1440"/>
              <a:buFont typeface="Arial"/>
              <a:buChar char="►"/>
              <a:defRPr/>
            </a:lvl1pPr>
            <a:lvl2pPr marL="914400" lvl="1" indent="-320040" algn="l">
              <a:lnSpc>
                <a:spcPct val="100000"/>
              </a:lnSpc>
              <a:spcBef>
                <a:spcPts val="0"/>
              </a:spcBef>
              <a:spcAft>
                <a:spcPts val="0"/>
              </a:spcAft>
              <a:buSzPts val="1440"/>
              <a:buFont typeface="Arial"/>
              <a:buChar char="►"/>
              <a:defRPr/>
            </a:lvl2pPr>
            <a:lvl3pPr marL="1371600" lvl="2" indent="-342900" algn="l">
              <a:lnSpc>
                <a:spcPct val="100000"/>
              </a:lnSpc>
              <a:spcBef>
                <a:spcPts val="0"/>
              </a:spcBef>
              <a:spcAft>
                <a:spcPts val="0"/>
              </a:spcAft>
              <a:buSzPts val="1800"/>
              <a:buFont typeface="Arial"/>
              <a:buChar char="●"/>
              <a:defRPr/>
            </a:lvl3pPr>
            <a:lvl4pPr marL="1828800" lvl="3" indent="-228600" algn="l">
              <a:lnSpc>
                <a:spcPct val="100000"/>
              </a:lnSpc>
              <a:spcBef>
                <a:spcPts val="400"/>
              </a:spcBef>
              <a:spcAft>
                <a:spcPts val="0"/>
              </a:spcAft>
              <a:buClr>
                <a:schemeClr val="dk1"/>
              </a:buClr>
              <a:buSzPts val="2000"/>
              <a:buNone/>
              <a:defRPr/>
            </a:lvl4pPr>
            <a:lvl5pPr marL="2286000" lvl="4" indent="-228600" algn="l">
              <a:lnSpc>
                <a:spcPct val="100000"/>
              </a:lnSpc>
              <a:spcBef>
                <a:spcPts val="400"/>
              </a:spcBef>
              <a:spcAft>
                <a:spcPts val="0"/>
              </a:spcAft>
              <a:buClr>
                <a:schemeClr val="dk1"/>
              </a:buClr>
              <a:buSzPts val="20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p13"/>
          <p:cNvSpPr txBox="1">
            <a:spLocks noGrp="1"/>
          </p:cNvSpPr>
          <p:nvPr>
            <p:ph type="body" idx="2"/>
          </p:nvPr>
        </p:nvSpPr>
        <p:spPr>
          <a:xfrm>
            <a:off x="3531090" y="4809490"/>
            <a:ext cx="2081821" cy="280036"/>
          </a:xfrm>
          <a:prstGeom prst="rect">
            <a:avLst/>
          </a:prstGeom>
          <a:noFill/>
          <a:ln>
            <a:noFill/>
          </a:ln>
        </p:spPr>
        <p:txBody>
          <a:bodyPr spcFirstLastPara="1" wrap="square" lIns="0" tIns="0" rIns="0" bIns="0" anchor="b" anchorCtr="0">
            <a:normAutofit/>
          </a:bodyPr>
          <a:lstStyle>
            <a:lvl1pPr marL="457200" marR="0" lvl="0" indent="-228600" algn="ctr">
              <a:lnSpc>
                <a:spcPct val="100000"/>
              </a:lnSpc>
              <a:spcBef>
                <a:spcPts val="0"/>
              </a:spcBef>
              <a:spcAft>
                <a:spcPts val="0"/>
              </a:spcAft>
              <a:buClr>
                <a:srgbClr val="B50D0D"/>
              </a:buClr>
              <a:buSzPts val="1200"/>
              <a:buFont typeface="Noto Sans Symbols"/>
              <a:buNone/>
              <a:defRPr sz="1200">
                <a:solidFill>
                  <a:srgbClr val="000000"/>
                </a:solidFill>
                <a:latin typeface="Calibri"/>
                <a:ea typeface="Calibri"/>
                <a:cs typeface="Calibri"/>
                <a:sym typeface="Calibri"/>
              </a:defRPr>
            </a:lvl1pPr>
            <a:lvl2pPr marL="914400" lvl="1" indent="-228600" algn="l">
              <a:lnSpc>
                <a:spcPct val="100000"/>
              </a:lnSpc>
              <a:spcBef>
                <a:spcPts val="0"/>
              </a:spcBef>
              <a:spcAft>
                <a:spcPts val="0"/>
              </a:spcAft>
              <a:buClr>
                <a:srgbClr val="B50D0D"/>
              </a:buClr>
              <a:buSzPts val="800"/>
              <a:buFont typeface="Merriweather Sans"/>
              <a:buNone/>
              <a:defRPr sz="1000">
                <a:latin typeface="Georgia"/>
                <a:ea typeface="Georgia"/>
                <a:cs typeface="Georgia"/>
                <a:sym typeface="Georgia"/>
              </a:defRPr>
            </a:lvl2pPr>
            <a:lvl3pPr marL="1371600" lvl="2" indent="-228600" algn="l">
              <a:lnSpc>
                <a:spcPct val="100000"/>
              </a:lnSpc>
              <a:spcBef>
                <a:spcPts val="0"/>
              </a:spcBef>
              <a:spcAft>
                <a:spcPts val="0"/>
              </a:spcAft>
              <a:buClr>
                <a:srgbClr val="B50D0D"/>
              </a:buClr>
              <a:buSzPts val="1000"/>
              <a:buNone/>
              <a:defRPr sz="1000">
                <a:latin typeface="Georgia"/>
                <a:ea typeface="Georgia"/>
                <a:cs typeface="Georgia"/>
                <a:sym typeface="Georgia"/>
              </a:defRPr>
            </a:lvl3pPr>
            <a:lvl4pPr marL="1828800" lvl="3" indent="-406400" algn="l">
              <a:lnSpc>
                <a:spcPct val="100000"/>
              </a:lnSpc>
              <a:spcBef>
                <a:spcPts val="560"/>
              </a:spcBef>
              <a:spcAft>
                <a:spcPts val="0"/>
              </a:spcAft>
              <a:buClr>
                <a:srgbClr val="B50D0D"/>
              </a:buClr>
              <a:buSzPts val="2800"/>
              <a:buChar char="–"/>
              <a:defRPr sz="2800"/>
            </a:lvl4pPr>
            <a:lvl5pPr marL="2286000" lvl="4" indent="-406400" algn="l">
              <a:lnSpc>
                <a:spcPct val="100000"/>
              </a:lnSpc>
              <a:spcBef>
                <a:spcPts val="560"/>
              </a:spcBef>
              <a:spcAft>
                <a:spcPts val="0"/>
              </a:spcAft>
              <a:buClr>
                <a:srgbClr val="B50D0D"/>
              </a:buClr>
              <a:buSzPts val="2800"/>
              <a:buChar char="»"/>
              <a:defRPr sz="2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2">
  <p:cSld name="title 2">
    <p:bg>
      <p:bgPr>
        <a:solidFill>
          <a:srgbClr val="154780"/>
        </a:solidFill>
        <a:effectLst/>
      </p:bgPr>
    </p:bg>
    <p:spTree>
      <p:nvGrpSpPr>
        <p:cNvPr id="1" name="Shape 29"/>
        <p:cNvGrpSpPr/>
        <p:nvPr/>
      </p:nvGrpSpPr>
      <p:grpSpPr>
        <a:xfrm>
          <a:off x="0" y="0"/>
          <a:ext cx="0" cy="0"/>
          <a:chOff x="0" y="0"/>
          <a:chExt cx="0" cy="0"/>
        </a:xfrm>
      </p:grpSpPr>
      <p:sp>
        <p:nvSpPr>
          <p:cNvPr id="30" name="Google Shape;30;p16"/>
          <p:cNvSpPr txBox="1">
            <a:spLocks noGrp="1"/>
          </p:cNvSpPr>
          <p:nvPr>
            <p:ph type="ctrTitle"/>
          </p:nvPr>
        </p:nvSpPr>
        <p:spPr>
          <a:xfrm>
            <a:off x="271466" y="1958030"/>
            <a:ext cx="6298671" cy="1101329"/>
          </a:xfrm>
          <a:prstGeom prst="rect">
            <a:avLst/>
          </a:prstGeom>
          <a:noFill/>
          <a:ln>
            <a:noFill/>
          </a:ln>
        </p:spPr>
        <p:txBody>
          <a:bodyPr spcFirstLastPara="1" wrap="square" lIns="91400" tIns="45700" rIns="91400" bIns="45700" anchor="b" anchorCtr="0">
            <a:normAutofit/>
          </a:bodyPr>
          <a:lstStyle>
            <a:lvl1pPr lvl="0" algn="l">
              <a:lnSpc>
                <a:spcPct val="100000"/>
              </a:lnSpc>
              <a:spcBef>
                <a:spcPts val="0"/>
              </a:spcBef>
              <a:spcAft>
                <a:spcPts val="0"/>
              </a:spcAft>
              <a:buClr>
                <a:schemeClr val="lt1"/>
              </a:buClr>
              <a:buSzPts val="2800"/>
              <a:buFont typeface="Calibri"/>
              <a:buNone/>
              <a:defRPr sz="28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6"/>
          <p:cNvSpPr txBox="1">
            <a:spLocks noGrp="1"/>
          </p:cNvSpPr>
          <p:nvPr>
            <p:ph type="subTitle" idx="1"/>
          </p:nvPr>
        </p:nvSpPr>
        <p:spPr>
          <a:xfrm>
            <a:off x="271468" y="3282951"/>
            <a:ext cx="2898457" cy="1070928"/>
          </a:xfrm>
          <a:prstGeom prst="rect">
            <a:avLst/>
          </a:prstGeom>
          <a:noFill/>
          <a:ln>
            <a:noFill/>
          </a:ln>
        </p:spPr>
        <p:txBody>
          <a:bodyPr spcFirstLastPara="1" wrap="square" lIns="91425" tIns="45700" rIns="91425" bIns="45700" anchor="t" anchorCtr="0">
            <a:normAutofit/>
          </a:bodyPr>
          <a:lstStyle>
            <a:lvl1pPr lvl="0" algn="r">
              <a:lnSpc>
                <a:spcPct val="100000"/>
              </a:lnSpc>
              <a:spcBef>
                <a:spcPts val="0"/>
              </a:spcBef>
              <a:spcAft>
                <a:spcPts val="0"/>
              </a:spcAft>
              <a:buSzPts val="1440"/>
              <a:buFont typeface="Noto Sans Symbols"/>
              <a:buNone/>
              <a:defRPr sz="1800">
                <a:solidFill>
                  <a:srgbClr val="FFE0B3"/>
                </a:solidFill>
                <a:latin typeface="Calibri"/>
                <a:ea typeface="Calibri"/>
                <a:cs typeface="Calibri"/>
                <a:sym typeface="Calibri"/>
              </a:defRPr>
            </a:lvl1pPr>
            <a:lvl2pPr lvl="1" algn="l">
              <a:lnSpc>
                <a:spcPct val="100000"/>
              </a:lnSpc>
              <a:spcBef>
                <a:spcPts val="0"/>
              </a:spcBef>
              <a:spcAft>
                <a:spcPts val="0"/>
              </a:spcAft>
              <a:buSzPts val="1440"/>
              <a:buChar char="►"/>
              <a:defRPr/>
            </a:lvl2pPr>
            <a:lvl3pPr lvl="2" algn="l">
              <a:lnSpc>
                <a:spcPct val="100000"/>
              </a:lnSpc>
              <a:spcBef>
                <a:spcPts val="0"/>
              </a:spcBef>
              <a:spcAft>
                <a:spcPts val="0"/>
              </a:spcAft>
              <a:buSzPts val="1800"/>
              <a:buChar char="●"/>
              <a:defRPr/>
            </a:lvl3pPr>
            <a:lvl4pPr lvl="3" algn="l">
              <a:lnSpc>
                <a:spcPct val="100000"/>
              </a:lnSpc>
              <a:spcBef>
                <a:spcPts val="360"/>
              </a:spcBef>
              <a:spcAft>
                <a:spcPts val="0"/>
              </a:spcAft>
              <a:buClr>
                <a:schemeClr val="dk1"/>
              </a:buClr>
              <a:buSzPts val="1800"/>
              <a:buChar char="–"/>
              <a:defRPr/>
            </a:lvl4pPr>
            <a:lvl5pPr lvl="4" algn="l">
              <a:lnSpc>
                <a:spcPct val="100000"/>
              </a:lnSpc>
              <a:spcBef>
                <a:spcPts val="360"/>
              </a:spcBef>
              <a:spcAft>
                <a:spcPts val="0"/>
              </a:spcAft>
              <a:buClr>
                <a:schemeClr val="dk1"/>
              </a:buClr>
              <a:buSzPts val="1800"/>
              <a:buChar char="»"/>
              <a:defRPr/>
            </a:lvl5pPr>
            <a:lvl6pPr lvl="5" algn="l">
              <a:lnSpc>
                <a:spcPct val="100000"/>
              </a:lnSpc>
              <a:spcBef>
                <a:spcPts val="360"/>
              </a:spcBef>
              <a:spcAft>
                <a:spcPts val="0"/>
              </a:spcAft>
              <a:buClr>
                <a:schemeClr val="dk1"/>
              </a:buClr>
              <a:buSzPts val="1800"/>
              <a:buChar char="•"/>
              <a:defRPr/>
            </a:lvl6pPr>
            <a:lvl7pPr lvl="6" algn="l">
              <a:lnSpc>
                <a:spcPct val="100000"/>
              </a:lnSpc>
              <a:spcBef>
                <a:spcPts val="360"/>
              </a:spcBef>
              <a:spcAft>
                <a:spcPts val="0"/>
              </a:spcAft>
              <a:buClr>
                <a:schemeClr val="dk1"/>
              </a:buClr>
              <a:buSzPts val="1800"/>
              <a:buChar char="•"/>
              <a:defRPr/>
            </a:lvl7pPr>
            <a:lvl8pPr lvl="7" algn="l">
              <a:lnSpc>
                <a:spcPct val="100000"/>
              </a:lnSpc>
              <a:spcBef>
                <a:spcPts val="360"/>
              </a:spcBef>
              <a:spcAft>
                <a:spcPts val="0"/>
              </a:spcAft>
              <a:buClr>
                <a:schemeClr val="dk1"/>
              </a:buClr>
              <a:buSzPts val="1800"/>
              <a:buChar char="•"/>
              <a:defRPr/>
            </a:lvl8pPr>
            <a:lvl9pPr lvl="8" algn="l">
              <a:lnSpc>
                <a:spcPct val="100000"/>
              </a:lnSpc>
              <a:spcBef>
                <a:spcPts val="360"/>
              </a:spcBef>
              <a:spcAft>
                <a:spcPts val="0"/>
              </a:spcAft>
              <a:buClr>
                <a:schemeClr val="dk1"/>
              </a:buClr>
              <a:buSzPts val="1800"/>
              <a:buChar char="•"/>
              <a:defRPr/>
            </a:lvl9pPr>
          </a:lstStyle>
          <a:p>
            <a:endParaRPr/>
          </a:p>
        </p:txBody>
      </p:sp>
      <p:sp>
        <p:nvSpPr>
          <p:cNvPr id="32" name="Google Shape;32;p16"/>
          <p:cNvSpPr>
            <a:spLocks noGrp="1"/>
          </p:cNvSpPr>
          <p:nvPr>
            <p:ph type="pic" idx="2"/>
          </p:nvPr>
        </p:nvSpPr>
        <p:spPr>
          <a:xfrm>
            <a:off x="3256568" y="3287713"/>
            <a:ext cx="1371600" cy="1371600"/>
          </a:xfrm>
          <a:prstGeom prst="rect">
            <a:avLst/>
          </a:prstGeom>
          <a:noFill/>
          <a:ln w="12700" cap="flat" cmpd="sng">
            <a:solidFill>
              <a:srgbClr val="FFFFFF"/>
            </a:solidFill>
            <a:prstDash val="solid"/>
            <a:miter lim="800000"/>
            <a:headEnd type="none" w="sm" len="sm"/>
            <a:tailEnd type="none" w="sm" len="sm"/>
          </a:ln>
        </p:spPr>
      </p:sp>
      <p:sp>
        <p:nvSpPr>
          <p:cNvPr id="33" name="Google Shape;33;p16"/>
          <p:cNvSpPr txBox="1">
            <a:spLocks noGrp="1"/>
          </p:cNvSpPr>
          <p:nvPr>
            <p:ph type="body" idx="3"/>
          </p:nvPr>
        </p:nvSpPr>
        <p:spPr>
          <a:xfrm>
            <a:off x="4684509" y="3287713"/>
            <a:ext cx="2722131" cy="1066166"/>
          </a:xfrm>
          <a:prstGeom prst="rect">
            <a:avLst/>
          </a:prstGeom>
          <a:noFill/>
          <a:ln>
            <a:noFill/>
          </a:ln>
        </p:spPr>
        <p:txBody>
          <a:bodyPr spcFirstLastPara="1" wrap="square" lIns="91425" tIns="45700" rIns="91425" bIns="45700" anchor="t" anchorCtr="0">
            <a:normAutofit/>
          </a:bodyPr>
          <a:lstStyle>
            <a:lvl1pPr marL="457200" lvl="0" indent="-228600" algn="r">
              <a:lnSpc>
                <a:spcPct val="100000"/>
              </a:lnSpc>
              <a:spcBef>
                <a:spcPts val="0"/>
              </a:spcBef>
              <a:spcAft>
                <a:spcPts val="0"/>
              </a:spcAft>
              <a:buSzPts val="1440"/>
              <a:buNone/>
              <a:defRPr>
                <a:solidFill>
                  <a:srgbClr val="FFE0B3"/>
                </a:solidFill>
              </a:defRPr>
            </a:lvl1pPr>
            <a:lvl2pPr marL="914400" lvl="1" indent="-228600" algn="l">
              <a:lnSpc>
                <a:spcPct val="100000"/>
              </a:lnSpc>
              <a:spcBef>
                <a:spcPts val="0"/>
              </a:spcBef>
              <a:spcAft>
                <a:spcPts val="0"/>
              </a:spcAft>
              <a:buSzPts val="1440"/>
              <a:buNone/>
              <a:defRPr/>
            </a:lvl2pPr>
            <a:lvl3pPr marL="1371600" lvl="2" indent="-228600" algn="l">
              <a:lnSpc>
                <a:spcPct val="100000"/>
              </a:lnSpc>
              <a:spcBef>
                <a:spcPts val="0"/>
              </a:spcBef>
              <a:spcAft>
                <a:spcPts val="0"/>
              </a:spcAft>
              <a:buSzPts val="1800"/>
              <a:buNone/>
              <a:defRPr/>
            </a:lvl3pPr>
            <a:lvl4pPr marL="1828800" lvl="3" indent="-228600" algn="l">
              <a:lnSpc>
                <a:spcPct val="100000"/>
              </a:lnSpc>
              <a:spcBef>
                <a:spcPts val="400"/>
              </a:spcBef>
              <a:spcAft>
                <a:spcPts val="0"/>
              </a:spcAft>
              <a:buClr>
                <a:schemeClr val="dk1"/>
              </a:buClr>
              <a:buSzPts val="2000"/>
              <a:buNone/>
              <a:defRPr/>
            </a:lvl4pPr>
            <a:lvl5pPr marL="2286000" lvl="4" indent="-228600" algn="l">
              <a:lnSpc>
                <a:spcPct val="100000"/>
              </a:lnSpc>
              <a:spcBef>
                <a:spcPts val="400"/>
              </a:spcBef>
              <a:spcAft>
                <a:spcPts val="0"/>
              </a:spcAft>
              <a:buClr>
                <a:schemeClr val="dk1"/>
              </a:buClr>
              <a:buSzPts val="20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4" name="Google Shape;34;p16"/>
          <p:cNvSpPr>
            <a:spLocks noGrp="1"/>
          </p:cNvSpPr>
          <p:nvPr>
            <p:ph type="pic" idx="4"/>
          </p:nvPr>
        </p:nvSpPr>
        <p:spPr>
          <a:xfrm>
            <a:off x="7493288" y="3287713"/>
            <a:ext cx="1371600" cy="1371600"/>
          </a:xfrm>
          <a:prstGeom prst="rect">
            <a:avLst/>
          </a:prstGeom>
          <a:noFill/>
          <a:ln w="12700" cap="flat" cmpd="sng">
            <a:solidFill>
              <a:srgbClr val="FFFFFF"/>
            </a:solidFill>
            <a:prstDash val="solid"/>
            <a:miter lim="800000"/>
            <a:headEnd type="none" w="sm" len="sm"/>
            <a:tailEnd type="none" w="sm" len="sm"/>
          </a:ln>
        </p:spPr>
      </p:sp>
      <p:sp>
        <p:nvSpPr>
          <p:cNvPr id="35" name="Google Shape;35;p16"/>
          <p:cNvSpPr txBox="1">
            <a:spLocks noGrp="1"/>
          </p:cNvSpPr>
          <p:nvPr>
            <p:ph type="body" idx="5"/>
          </p:nvPr>
        </p:nvSpPr>
        <p:spPr>
          <a:xfrm>
            <a:off x="271465" y="4659313"/>
            <a:ext cx="6318251" cy="39624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2400"/>
              </a:spcBef>
              <a:spcAft>
                <a:spcPts val="0"/>
              </a:spcAft>
              <a:buSzPts val="1120"/>
              <a:buNone/>
              <a:defRPr sz="1400" i="1">
                <a:solidFill>
                  <a:schemeClr val="lt1"/>
                </a:solidFill>
              </a:defRPr>
            </a:lvl1pPr>
            <a:lvl2pPr marL="914400" lvl="1" indent="-299719" algn="l">
              <a:lnSpc>
                <a:spcPct val="100000"/>
              </a:lnSpc>
              <a:spcBef>
                <a:spcPts val="0"/>
              </a:spcBef>
              <a:spcAft>
                <a:spcPts val="0"/>
              </a:spcAft>
              <a:buSzPts val="1120"/>
              <a:buChar char="►"/>
              <a:defRPr sz="1400">
                <a:solidFill>
                  <a:schemeClr val="lt1"/>
                </a:solidFill>
              </a:defRPr>
            </a:lvl2pPr>
            <a:lvl3pPr marL="1371600" lvl="2" indent="-317500" algn="l">
              <a:lnSpc>
                <a:spcPct val="100000"/>
              </a:lnSpc>
              <a:spcBef>
                <a:spcPts val="0"/>
              </a:spcBef>
              <a:spcAft>
                <a:spcPts val="0"/>
              </a:spcAft>
              <a:buSzPts val="1400"/>
              <a:buChar char="●"/>
              <a:defRPr sz="1400">
                <a:solidFill>
                  <a:schemeClr val="lt1"/>
                </a:solidFill>
              </a:defRPr>
            </a:lvl3pPr>
            <a:lvl4pPr marL="1828800" lvl="3" indent="-317500" algn="l">
              <a:lnSpc>
                <a:spcPct val="100000"/>
              </a:lnSpc>
              <a:spcBef>
                <a:spcPts val="280"/>
              </a:spcBef>
              <a:spcAft>
                <a:spcPts val="0"/>
              </a:spcAft>
              <a:buClr>
                <a:schemeClr val="lt1"/>
              </a:buClr>
              <a:buSzPts val="1400"/>
              <a:buChar char="–"/>
              <a:defRPr sz="1400">
                <a:solidFill>
                  <a:schemeClr val="lt1"/>
                </a:solidFill>
              </a:defRPr>
            </a:lvl4pPr>
            <a:lvl5pPr marL="2286000" lvl="4" indent="-317500" algn="l">
              <a:lnSpc>
                <a:spcPct val="100000"/>
              </a:lnSpc>
              <a:spcBef>
                <a:spcPts val="280"/>
              </a:spcBef>
              <a:spcAft>
                <a:spcPts val="0"/>
              </a:spcAft>
              <a:buClr>
                <a:schemeClr val="lt1"/>
              </a:buClr>
              <a:buSzPts val="1400"/>
              <a:buChar char="»"/>
              <a:defRPr sz="14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36" name="Google Shape;36;p16"/>
          <p:cNvCxnSpPr/>
          <p:nvPr/>
        </p:nvCxnSpPr>
        <p:spPr>
          <a:xfrm>
            <a:off x="252413" y="3165475"/>
            <a:ext cx="6564947" cy="0"/>
          </a:xfrm>
          <a:prstGeom prst="straightConnector1">
            <a:avLst/>
          </a:prstGeom>
          <a:noFill/>
          <a:ln w="9525" cap="flat" cmpd="sng">
            <a:solidFill>
              <a:srgbClr val="FFFFFF"/>
            </a:solidFill>
            <a:prstDash val="solid"/>
            <a:round/>
            <a:headEnd type="none" w="sm" len="sm"/>
            <a:tailEnd type="none" w="sm" len="sm"/>
          </a:ln>
        </p:spPr>
      </p:cxnSp>
      <p:pic>
        <p:nvPicPr>
          <p:cNvPr id="37" name="Google Shape;37;p16" descr="JHU logo with text: Johns Hopkins University"/>
          <p:cNvPicPr preferRelativeResize="0"/>
          <p:nvPr/>
        </p:nvPicPr>
        <p:blipFill rotWithShape="1">
          <a:blip r:embed="rId2">
            <a:alphaModFix/>
          </a:blip>
          <a:srcRect/>
          <a:stretch/>
        </p:blipFill>
        <p:spPr>
          <a:xfrm>
            <a:off x="-1" y="1208"/>
            <a:ext cx="2676957" cy="1624392"/>
          </a:xfrm>
          <a:prstGeom prst="rect">
            <a:avLst/>
          </a:prstGeom>
          <a:noFill/>
          <a:ln>
            <a:noFill/>
          </a:ln>
        </p:spPr>
      </p:pic>
      <p:pic>
        <p:nvPicPr>
          <p:cNvPr id="38" name="Google Shape;38;p16" descr="Watermark of Johns Hopkins University shield logo."/>
          <p:cNvPicPr preferRelativeResize="0"/>
          <p:nvPr/>
        </p:nvPicPr>
        <p:blipFill rotWithShape="1">
          <a:blip r:embed="rId3">
            <a:alphaModFix/>
          </a:blip>
          <a:srcRect/>
          <a:stretch/>
        </p:blipFill>
        <p:spPr>
          <a:xfrm>
            <a:off x="4885089" y="146879"/>
            <a:ext cx="5394099" cy="582720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p:cSld name="section">
    <p:bg>
      <p:bgPr>
        <a:solidFill>
          <a:srgbClr val="154780"/>
        </a:solidFill>
        <a:effectLst/>
      </p:bgPr>
    </p:bg>
    <p:spTree>
      <p:nvGrpSpPr>
        <p:cNvPr id="1" name="Shape 39"/>
        <p:cNvGrpSpPr/>
        <p:nvPr/>
      </p:nvGrpSpPr>
      <p:grpSpPr>
        <a:xfrm>
          <a:off x="0" y="0"/>
          <a:ext cx="0" cy="0"/>
          <a:chOff x="0" y="0"/>
          <a:chExt cx="0" cy="0"/>
        </a:xfrm>
      </p:grpSpPr>
      <p:sp>
        <p:nvSpPr>
          <p:cNvPr id="40" name="Google Shape;40;p17"/>
          <p:cNvSpPr txBox="1">
            <a:spLocks noGrp="1"/>
          </p:cNvSpPr>
          <p:nvPr>
            <p:ph type="title"/>
          </p:nvPr>
        </p:nvSpPr>
        <p:spPr>
          <a:xfrm>
            <a:off x="256684" y="3258505"/>
            <a:ext cx="4886325" cy="1293177"/>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FFE0B3"/>
              </a:buClr>
              <a:buSzPts val="2200"/>
              <a:buFont typeface="Calibri"/>
              <a:buNone/>
              <a:defRPr sz="2200">
                <a:solidFill>
                  <a:srgbClr val="FFE0B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7"/>
          <p:cNvSpPr/>
          <p:nvPr/>
        </p:nvSpPr>
        <p:spPr>
          <a:xfrm>
            <a:off x="98216" y="4648896"/>
            <a:ext cx="8964504" cy="369332"/>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Calibri"/>
                <a:ea typeface="Calibri"/>
                <a:cs typeface="Calibri"/>
                <a:sym typeface="Calibri"/>
              </a:rPr>
              <a:t>The material in this video is subject to the copyright of the owners of the material and is being provided for educational purposes under</a:t>
            </a:r>
            <a:br>
              <a:rPr lang="en-US" sz="1200" b="0" i="0" u="none" strike="noStrike" cap="none">
                <a:solidFill>
                  <a:schemeClr val="lt1"/>
                </a:solidFill>
                <a:latin typeface="Calibri"/>
                <a:ea typeface="Calibri"/>
                <a:cs typeface="Calibri"/>
                <a:sym typeface="Calibri"/>
              </a:rPr>
            </a:br>
            <a:r>
              <a:rPr lang="en-US" sz="1200" b="0" i="0" u="none" strike="noStrike" cap="none">
                <a:solidFill>
                  <a:schemeClr val="lt1"/>
                </a:solidFill>
                <a:latin typeface="Calibri"/>
                <a:ea typeface="Calibri"/>
                <a:cs typeface="Calibri"/>
                <a:sym typeface="Calibri"/>
              </a:rPr>
              <a:t>rules of fair use for registered students in this course only. No additional copies of the copyrighted work may be made or distributed.</a:t>
            </a:r>
            <a:endParaRPr sz="1200" b="0" i="0" u="none" strike="noStrike" cap="none">
              <a:solidFill>
                <a:schemeClr val="lt1"/>
              </a:solidFill>
              <a:latin typeface="Calibri"/>
              <a:ea typeface="Calibri"/>
              <a:cs typeface="Calibri"/>
              <a:sym typeface="Calibri"/>
            </a:endParaRPr>
          </a:p>
        </p:txBody>
      </p:sp>
      <p:cxnSp>
        <p:nvCxnSpPr>
          <p:cNvPr id="42" name="Google Shape;42;p17"/>
          <p:cNvCxnSpPr/>
          <p:nvPr/>
        </p:nvCxnSpPr>
        <p:spPr>
          <a:xfrm>
            <a:off x="256681" y="3165475"/>
            <a:ext cx="4910139" cy="1588"/>
          </a:xfrm>
          <a:prstGeom prst="straightConnector1">
            <a:avLst/>
          </a:prstGeom>
          <a:noFill/>
          <a:ln w="9525" cap="flat" cmpd="sng">
            <a:solidFill>
              <a:srgbClr val="FFFFFF"/>
            </a:solidFill>
            <a:prstDash val="solid"/>
            <a:round/>
            <a:headEnd type="none" w="sm" len="sm"/>
            <a:tailEnd type="none" w="sm" len="sm"/>
          </a:ln>
        </p:spPr>
      </p:cxnSp>
      <p:pic>
        <p:nvPicPr>
          <p:cNvPr id="43" name="Google Shape;43;p17" descr="JHU logo with text: Johns Hopkins University"/>
          <p:cNvPicPr preferRelativeResize="0"/>
          <p:nvPr/>
        </p:nvPicPr>
        <p:blipFill rotWithShape="1">
          <a:blip r:embed="rId2">
            <a:alphaModFix/>
          </a:blip>
          <a:srcRect/>
          <a:stretch/>
        </p:blipFill>
        <p:spPr>
          <a:xfrm>
            <a:off x="-1" y="1208"/>
            <a:ext cx="2676957" cy="1624392"/>
          </a:xfrm>
          <a:prstGeom prst="rect">
            <a:avLst/>
          </a:prstGeom>
          <a:noFill/>
          <a:ln>
            <a:noFill/>
          </a:ln>
        </p:spPr>
      </p:pic>
      <p:pic>
        <p:nvPicPr>
          <p:cNvPr id="44" name="Google Shape;44;p17" descr="Watermark of Johns Hopkins University shield logo."/>
          <p:cNvPicPr preferRelativeResize="0"/>
          <p:nvPr/>
        </p:nvPicPr>
        <p:blipFill rotWithShape="1">
          <a:blip r:embed="rId3">
            <a:alphaModFix/>
          </a:blip>
          <a:srcRect/>
          <a:stretch/>
        </p:blipFill>
        <p:spPr>
          <a:xfrm>
            <a:off x="4885089" y="146879"/>
            <a:ext cx="5394099" cy="582720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ormal wide">
  <p:cSld name="normal wide">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149317" y="53975"/>
            <a:ext cx="8858161"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8"/>
          <p:cNvSpPr txBox="1">
            <a:spLocks noGrp="1"/>
          </p:cNvSpPr>
          <p:nvPr>
            <p:ph type="body" idx="1"/>
          </p:nvPr>
        </p:nvSpPr>
        <p:spPr>
          <a:xfrm>
            <a:off x="149317" y="1200156"/>
            <a:ext cx="8858161" cy="1664969"/>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2400"/>
              </a:spcBef>
              <a:spcAft>
                <a:spcPts val="0"/>
              </a:spcAft>
              <a:buSzPts val="1440"/>
              <a:buFont typeface="Arial"/>
              <a:buChar char="►"/>
              <a:defRPr/>
            </a:lvl1pPr>
            <a:lvl2pPr marL="914400" lvl="1" indent="-320040" algn="l">
              <a:lnSpc>
                <a:spcPct val="100000"/>
              </a:lnSpc>
              <a:spcBef>
                <a:spcPts val="0"/>
              </a:spcBef>
              <a:spcAft>
                <a:spcPts val="0"/>
              </a:spcAft>
              <a:buSzPts val="1440"/>
              <a:buFont typeface="Arial"/>
              <a:buChar char="►"/>
              <a:defRPr/>
            </a:lvl2pPr>
            <a:lvl3pPr marL="1371600" lvl="2" indent="-342900" algn="l">
              <a:lnSpc>
                <a:spcPct val="100000"/>
              </a:lnSpc>
              <a:spcBef>
                <a:spcPts val="0"/>
              </a:spcBef>
              <a:spcAft>
                <a:spcPts val="0"/>
              </a:spcAft>
              <a:buSzPts val="1800"/>
              <a:buFont typeface="Arial"/>
              <a:buChar char="●"/>
              <a:defRPr/>
            </a:lvl3pPr>
            <a:lvl4pPr marL="1828800" lvl="3" indent="-228600" algn="l">
              <a:lnSpc>
                <a:spcPct val="100000"/>
              </a:lnSpc>
              <a:spcBef>
                <a:spcPts val="400"/>
              </a:spcBef>
              <a:spcAft>
                <a:spcPts val="0"/>
              </a:spcAft>
              <a:buClr>
                <a:schemeClr val="dk1"/>
              </a:buClr>
              <a:buSzPts val="2000"/>
              <a:buNone/>
              <a:defRPr/>
            </a:lvl4pPr>
            <a:lvl5pPr marL="2286000" lvl="4" indent="-228600" algn="l">
              <a:lnSpc>
                <a:spcPct val="100000"/>
              </a:lnSpc>
              <a:spcBef>
                <a:spcPts val="400"/>
              </a:spcBef>
              <a:spcAft>
                <a:spcPts val="0"/>
              </a:spcAft>
              <a:buClr>
                <a:schemeClr val="dk1"/>
              </a:buClr>
              <a:buSzPts val="20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8" name="Google Shape;48;p18"/>
          <p:cNvSpPr txBox="1">
            <a:spLocks noGrp="1"/>
          </p:cNvSpPr>
          <p:nvPr>
            <p:ph type="body" idx="2"/>
          </p:nvPr>
        </p:nvSpPr>
        <p:spPr>
          <a:xfrm>
            <a:off x="149316" y="2926087"/>
            <a:ext cx="8858161" cy="1664969"/>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2400"/>
              </a:spcBef>
              <a:spcAft>
                <a:spcPts val="0"/>
              </a:spcAft>
              <a:buSzPts val="1440"/>
              <a:buFont typeface="Arial"/>
              <a:buChar char="►"/>
              <a:defRPr/>
            </a:lvl1pPr>
            <a:lvl2pPr marL="914400" lvl="1" indent="-320040" algn="l">
              <a:lnSpc>
                <a:spcPct val="100000"/>
              </a:lnSpc>
              <a:spcBef>
                <a:spcPts val="0"/>
              </a:spcBef>
              <a:spcAft>
                <a:spcPts val="0"/>
              </a:spcAft>
              <a:buSzPts val="1440"/>
              <a:buFont typeface="Arial"/>
              <a:buChar char="►"/>
              <a:defRPr/>
            </a:lvl2pPr>
            <a:lvl3pPr marL="1371600" lvl="2" indent="-342900" algn="l">
              <a:lnSpc>
                <a:spcPct val="100000"/>
              </a:lnSpc>
              <a:spcBef>
                <a:spcPts val="0"/>
              </a:spcBef>
              <a:spcAft>
                <a:spcPts val="0"/>
              </a:spcAft>
              <a:buSzPts val="1800"/>
              <a:buFont typeface="Arial"/>
              <a:buChar char="●"/>
              <a:defRPr/>
            </a:lvl3pPr>
            <a:lvl4pPr marL="1828800" lvl="3" indent="-228600" algn="l">
              <a:lnSpc>
                <a:spcPct val="100000"/>
              </a:lnSpc>
              <a:spcBef>
                <a:spcPts val="400"/>
              </a:spcBef>
              <a:spcAft>
                <a:spcPts val="0"/>
              </a:spcAft>
              <a:buClr>
                <a:schemeClr val="dk1"/>
              </a:buClr>
              <a:buSzPts val="2000"/>
              <a:buNone/>
              <a:defRPr/>
            </a:lvl4pPr>
            <a:lvl5pPr marL="2286000" lvl="4" indent="-228600" algn="l">
              <a:lnSpc>
                <a:spcPct val="100000"/>
              </a:lnSpc>
              <a:spcBef>
                <a:spcPts val="400"/>
              </a:spcBef>
              <a:spcAft>
                <a:spcPts val="0"/>
              </a:spcAft>
              <a:buClr>
                <a:schemeClr val="dk1"/>
              </a:buClr>
              <a:buSzPts val="20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9" name="Google Shape;49;p18"/>
          <p:cNvSpPr txBox="1">
            <a:spLocks noGrp="1"/>
          </p:cNvSpPr>
          <p:nvPr>
            <p:ph type="body" idx="3"/>
          </p:nvPr>
        </p:nvSpPr>
        <p:spPr>
          <a:xfrm>
            <a:off x="149317" y="4784089"/>
            <a:ext cx="8131087" cy="280036"/>
          </a:xfrm>
          <a:prstGeom prst="rect">
            <a:avLst/>
          </a:prstGeom>
          <a:noFill/>
          <a:ln>
            <a:noFill/>
          </a:ln>
        </p:spPr>
        <p:txBody>
          <a:bodyPr spcFirstLastPara="1" wrap="square" lIns="0" tIns="0" rIns="0" bIns="0" anchor="b" anchorCtr="0">
            <a:normAutofit/>
          </a:bodyPr>
          <a:lstStyle>
            <a:lvl1pPr marL="457200" marR="0" lvl="0" indent="-228600" algn="ctr">
              <a:lnSpc>
                <a:spcPct val="100000"/>
              </a:lnSpc>
              <a:spcBef>
                <a:spcPts val="0"/>
              </a:spcBef>
              <a:spcAft>
                <a:spcPts val="0"/>
              </a:spcAft>
              <a:buClr>
                <a:srgbClr val="B50D0D"/>
              </a:buClr>
              <a:buSzPts val="1200"/>
              <a:buFont typeface="Noto Sans Symbols"/>
              <a:buNone/>
              <a:defRPr sz="1200">
                <a:solidFill>
                  <a:srgbClr val="000000"/>
                </a:solidFill>
                <a:latin typeface="Calibri"/>
                <a:ea typeface="Calibri"/>
                <a:cs typeface="Calibri"/>
                <a:sym typeface="Calibri"/>
              </a:defRPr>
            </a:lvl1pPr>
            <a:lvl2pPr marL="914400" lvl="1" indent="-228600" algn="l">
              <a:lnSpc>
                <a:spcPct val="100000"/>
              </a:lnSpc>
              <a:spcBef>
                <a:spcPts val="0"/>
              </a:spcBef>
              <a:spcAft>
                <a:spcPts val="0"/>
              </a:spcAft>
              <a:buClr>
                <a:srgbClr val="B50D0D"/>
              </a:buClr>
              <a:buSzPts val="800"/>
              <a:buFont typeface="Merriweather Sans"/>
              <a:buNone/>
              <a:defRPr sz="1000">
                <a:latin typeface="Georgia"/>
                <a:ea typeface="Georgia"/>
                <a:cs typeface="Georgia"/>
                <a:sym typeface="Georgia"/>
              </a:defRPr>
            </a:lvl2pPr>
            <a:lvl3pPr marL="1371600" lvl="2" indent="-228600" algn="l">
              <a:lnSpc>
                <a:spcPct val="100000"/>
              </a:lnSpc>
              <a:spcBef>
                <a:spcPts val="0"/>
              </a:spcBef>
              <a:spcAft>
                <a:spcPts val="0"/>
              </a:spcAft>
              <a:buClr>
                <a:srgbClr val="B50D0D"/>
              </a:buClr>
              <a:buSzPts val="1000"/>
              <a:buNone/>
              <a:defRPr sz="1000">
                <a:latin typeface="Georgia"/>
                <a:ea typeface="Georgia"/>
                <a:cs typeface="Georgia"/>
                <a:sym typeface="Georgia"/>
              </a:defRPr>
            </a:lvl3pPr>
            <a:lvl4pPr marL="1828800" lvl="3" indent="-406400" algn="l">
              <a:lnSpc>
                <a:spcPct val="100000"/>
              </a:lnSpc>
              <a:spcBef>
                <a:spcPts val="560"/>
              </a:spcBef>
              <a:spcAft>
                <a:spcPts val="0"/>
              </a:spcAft>
              <a:buClr>
                <a:srgbClr val="B50D0D"/>
              </a:buClr>
              <a:buSzPts val="2800"/>
              <a:buChar char="–"/>
              <a:defRPr sz="2800"/>
            </a:lvl4pPr>
            <a:lvl5pPr marL="2286000" lvl="4" indent="-406400" algn="l">
              <a:lnSpc>
                <a:spcPct val="100000"/>
              </a:lnSpc>
              <a:spcBef>
                <a:spcPts val="560"/>
              </a:spcBef>
              <a:spcAft>
                <a:spcPts val="0"/>
              </a:spcAft>
              <a:buClr>
                <a:srgbClr val="B50D0D"/>
              </a:buClr>
              <a:buSzPts val="2800"/>
              <a:buChar char="»"/>
              <a:defRPr sz="2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tacked 1">
  <p:cSld name="stacked 1">
    <p:spTree>
      <p:nvGrpSpPr>
        <p:cNvPr id="1" name="Shape 50"/>
        <p:cNvGrpSpPr/>
        <p:nvPr/>
      </p:nvGrpSpPr>
      <p:grpSpPr>
        <a:xfrm>
          <a:off x="0" y="0"/>
          <a:ext cx="0" cy="0"/>
          <a:chOff x="0" y="0"/>
          <a:chExt cx="0" cy="0"/>
        </a:xfrm>
      </p:grpSpPr>
      <p:sp>
        <p:nvSpPr>
          <p:cNvPr id="51" name="Google Shape;51;p19"/>
          <p:cNvSpPr txBox="1">
            <a:spLocks noGrp="1"/>
          </p:cNvSpPr>
          <p:nvPr>
            <p:ph type="title"/>
          </p:nvPr>
        </p:nvSpPr>
        <p:spPr>
          <a:xfrm>
            <a:off x="149317" y="53975"/>
            <a:ext cx="8858161"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9"/>
          <p:cNvSpPr txBox="1">
            <a:spLocks noGrp="1"/>
          </p:cNvSpPr>
          <p:nvPr>
            <p:ph type="body" idx="1"/>
          </p:nvPr>
        </p:nvSpPr>
        <p:spPr>
          <a:xfrm>
            <a:off x="149317" y="1200156"/>
            <a:ext cx="4397287" cy="1664969"/>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2400"/>
              </a:spcBef>
              <a:spcAft>
                <a:spcPts val="0"/>
              </a:spcAft>
              <a:buSzPts val="1440"/>
              <a:buFont typeface="Arial"/>
              <a:buChar char="►"/>
              <a:defRPr/>
            </a:lvl1pPr>
            <a:lvl2pPr marL="914400" lvl="1" indent="-320040" algn="l">
              <a:lnSpc>
                <a:spcPct val="100000"/>
              </a:lnSpc>
              <a:spcBef>
                <a:spcPts val="0"/>
              </a:spcBef>
              <a:spcAft>
                <a:spcPts val="0"/>
              </a:spcAft>
              <a:buSzPts val="1440"/>
              <a:buFont typeface="Arial"/>
              <a:buChar char="►"/>
              <a:defRPr/>
            </a:lvl2pPr>
            <a:lvl3pPr marL="1371600" lvl="2" indent="-342900" algn="l">
              <a:lnSpc>
                <a:spcPct val="100000"/>
              </a:lnSpc>
              <a:spcBef>
                <a:spcPts val="0"/>
              </a:spcBef>
              <a:spcAft>
                <a:spcPts val="0"/>
              </a:spcAft>
              <a:buSzPts val="1800"/>
              <a:buFont typeface="Arial"/>
              <a:buChar char="●"/>
              <a:defRPr/>
            </a:lvl3pPr>
            <a:lvl4pPr marL="1828800" lvl="3" indent="-228600" algn="l">
              <a:lnSpc>
                <a:spcPct val="100000"/>
              </a:lnSpc>
              <a:spcBef>
                <a:spcPts val="400"/>
              </a:spcBef>
              <a:spcAft>
                <a:spcPts val="0"/>
              </a:spcAft>
              <a:buClr>
                <a:schemeClr val="dk1"/>
              </a:buClr>
              <a:buSzPts val="2000"/>
              <a:buNone/>
              <a:defRPr/>
            </a:lvl4pPr>
            <a:lvl5pPr marL="2286000" lvl="4" indent="-228600" algn="l">
              <a:lnSpc>
                <a:spcPct val="100000"/>
              </a:lnSpc>
              <a:spcBef>
                <a:spcPts val="400"/>
              </a:spcBef>
              <a:spcAft>
                <a:spcPts val="0"/>
              </a:spcAft>
              <a:buClr>
                <a:schemeClr val="dk1"/>
              </a:buClr>
              <a:buSzPts val="20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3" name="Google Shape;53;p19"/>
          <p:cNvSpPr txBox="1">
            <a:spLocks noGrp="1"/>
          </p:cNvSpPr>
          <p:nvPr>
            <p:ph type="body" idx="2"/>
          </p:nvPr>
        </p:nvSpPr>
        <p:spPr>
          <a:xfrm>
            <a:off x="4610190" y="1200156"/>
            <a:ext cx="4397287" cy="1664969"/>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2400"/>
              </a:spcBef>
              <a:spcAft>
                <a:spcPts val="0"/>
              </a:spcAft>
              <a:buSzPts val="1440"/>
              <a:buFont typeface="Arial"/>
              <a:buChar char="►"/>
              <a:defRPr/>
            </a:lvl1pPr>
            <a:lvl2pPr marL="914400" lvl="1" indent="-320040" algn="l">
              <a:lnSpc>
                <a:spcPct val="100000"/>
              </a:lnSpc>
              <a:spcBef>
                <a:spcPts val="0"/>
              </a:spcBef>
              <a:spcAft>
                <a:spcPts val="0"/>
              </a:spcAft>
              <a:buSzPts val="1440"/>
              <a:buFont typeface="Arial"/>
              <a:buChar char="►"/>
              <a:defRPr/>
            </a:lvl2pPr>
            <a:lvl3pPr marL="1371600" lvl="2" indent="-342900" algn="l">
              <a:lnSpc>
                <a:spcPct val="100000"/>
              </a:lnSpc>
              <a:spcBef>
                <a:spcPts val="0"/>
              </a:spcBef>
              <a:spcAft>
                <a:spcPts val="0"/>
              </a:spcAft>
              <a:buSzPts val="1800"/>
              <a:buFont typeface="Arial"/>
              <a:buChar char="●"/>
              <a:defRPr/>
            </a:lvl3pPr>
            <a:lvl4pPr marL="1828800" lvl="3" indent="-228600" algn="l">
              <a:lnSpc>
                <a:spcPct val="100000"/>
              </a:lnSpc>
              <a:spcBef>
                <a:spcPts val="400"/>
              </a:spcBef>
              <a:spcAft>
                <a:spcPts val="0"/>
              </a:spcAft>
              <a:buClr>
                <a:schemeClr val="dk1"/>
              </a:buClr>
              <a:buSzPts val="2000"/>
              <a:buNone/>
              <a:defRPr/>
            </a:lvl4pPr>
            <a:lvl5pPr marL="2286000" lvl="4" indent="-228600" algn="l">
              <a:lnSpc>
                <a:spcPct val="100000"/>
              </a:lnSpc>
              <a:spcBef>
                <a:spcPts val="400"/>
              </a:spcBef>
              <a:spcAft>
                <a:spcPts val="0"/>
              </a:spcAft>
              <a:buClr>
                <a:schemeClr val="dk1"/>
              </a:buClr>
              <a:buSzPts val="20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4" name="Google Shape;54;p19"/>
          <p:cNvSpPr txBox="1">
            <a:spLocks noGrp="1"/>
          </p:cNvSpPr>
          <p:nvPr>
            <p:ph type="body" idx="3"/>
          </p:nvPr>
        </p:nvSpPr>
        <p:spPr>
          <a:xfrm>
            <a:off x="149316" y="2926087"/>
            <a:ext cx="8858161" cy="1664969"/>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2400"/>
              </a:spcBef>
              <a:spcAft>
                <a:spcPts val="0"/>
              </a:spcAft>
              <a:buSzPts val="1440"/>
              <a:buFont typeface="Arial"/>
              <a:buChar char="►"/>
              <a:defRPr/>
            </a:lvl1pPr>
            <a:lvl2pPr marL="914400" lvl="1" indent="-320040" algn="l">
              <a:lnSpc>
                <a:spcPct val="100000"/>
              </a:lnSpc>
              <a:spcBef>
                <a:spcPts val="0"/>
              </a:spcBef>
              <a:spcAft>
                <a:spcPts val="0"/>
              </a:spcAft>
              <a:buSzPts val="1440"/>
              <a:buFont typeface="Arial"/>
              <a:buChar char="►"/>
              <a:defRPr/>
            </a:lvl2pPr>
            <a:lvl3pPr marL="1371600" lvl="2" indent="-342900" algn="l">
              <a:lnSpc>
                <a:spcPct val="100000"/>
              </a:lnSpc>
              <a:spcBef>
                <a:spcPts val="0"/>
              </a:spcBef>
              <a:spcAft>
                <a:spcPts val="0"/>
              </a:spcAft>
              <a:buSzPts val="1800"/>
              <a:buFont typeface="Arial"/>
              <a:buChar char="●"/>
              <a:defRPr/>
            </a:lvl3pPr>
            <a:lvl4pPr marL="1828800" lvl="3" indent="-228600" algn="l">
              <a:lnSpc>
                <a:spcPct val="100000"/>
              </a:lnSpc>
              <a:spcBef>
                <a:spcPts val="400"/>
              </a:spcBef>
              <a:spcAft>
                <a:spcPts val="0"/>
              </a:spcAft>
              <a:buClr>
                <a:schemeClr val="dk1"/>
              </a:buClr>
              <a:buSzPts val="2000"/>
              <a:buNone/>
              <a:defRPr/>
            </a:lvl4pPr>
            <a:lvl5pPr marL="2286000" lvl="4" indent="-228600" algn="l">
              <a:lnSpc>
                <a:spcPct val="100000"/>
              </a:lnSpc>
              <a:spcBef>
                <a:spcPts val="400"/>
              </a:spcBef>
              <a:spcAft>
                <a:spcPts val="0"/>
              </a:spcAft>
              <a:buClr>
                <a:schemeClr val="dk1"/>
              </a:buClr>
              <a:buSzPts val="20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5" name="Google Shape;55;p19"/>
          <p:cNvSpPr txBox="1">
            <a:spLocks noGrp="1"/>
          </p:cNvSpPr>
          <p:nvPr>
            <p:ph type="body" idx="4"/>
          </p:nvPr>
        </p:nvSpPr>
        <p:spPr>
          <a:xfrm>
            <a:off x="149317" y="4784089"/>
            <a:ext cx="8131087" cy="280036"/>
          </a:xfrm>
          <a:prstGeom prst="rect">
            <a:avLst/>
          </a:prstGeom>
          <a:noFill/>
          <a:ln>
            <a:noFill/>
          </a:ln>
        </p:spPr>
        <p:txBody>
          <a:bodyPr spcFirstLastPara="1" wrap="square" lIns="0" tIns="0" rIns="0" bIns="0" anchor="b" anchorCtr="0">
            <a:normAutofit/>
          </a:bodyPr>
          <a:lstStyle>
            <a:lvl1pPr marL="457200" marR="0" lvl="0" indent="-228600" algn="l">
              <a:lnSpc>
                <a:spcPct val="100000"/>
              </a:lnSpc>
              <a:spcBef>
                <a:spcPts val="0"/>
              </a:spcBef>
              <a:spcAft>
                <a:spcPts val="0"/>
              </a:spcAft>
              <a:buClr>
                <a:srgbClr val="B50D0D"/>
              </a:buClr>
              <a:buSzPts val="1200"/>
              <a:buFont typeface="Noto Sans Symbols"/>
              <a:buNone/>
              <a:defRPr sz="1200">
                <a:solidFill>
                  <a:srgbClr val="000000"/>
                </a:solidFill>
                <a:latin typeface="Calibri"/>
                <a:ea typeface="Calibri"/>
                <a:cs typeface="Calibri"/>
                <a:sym typeface="Calibri"/>
              </a:defRPr>
            </a:lvl1pPr>
            <a:lvl2pPr marL="914400" lvl="1" indent="-228600" algn="l">
              <a:lnSpc>
                <a:spcPct val="100000"/>
              </a:lnSpc>
              <a:spcBef>
                <a:spcPts val="0"/>
              </a:spcBef>
              <a:spcAft>
                <a:spcPts val="0"/>
              </a:spcAft>
              <a:buClr>
                <a:srgbClr val="B50D0D"/>
              </a:buClr>
              <a:buSzPts val="800"/>
              <a:buFont typeface="Merriweather Sans"/>
              <a:buNone/>
              <a:defRPr sz="1000">
                <a:latin typeface="Georgia"/>
                <a:ea typeface="Georgia"/>
                <a:cs typeface="Georgia"/>
                <a:sym typeface="Georgia"/>
              </a:defRPr>
            </a:lvl2pPr>
            <a:lvl3pPr marL="1371600" lvl="2" indent="-228600" algn="l">
              <a:lnSpc>
                <a:spcPct val="100000"/>
              </a:lnSpc>
              <a:spcBef>
                <a:spcPts val="0"/>
              </a:spcBef>
              <a:spcAft>
                <a:spcPts val="0"/>
              </a:spcAft>
              <a:buClr>
                <a:srgbClr val="B50D0D"/>
              </a:buClr>
              <a:buSzPts val="1000"/>
              <a:buNone/>
              <a:defRPr sz="1000">
                <a:latin typeface="Georgia"/>
                <a:ea typeface="Georgia"/>
                <a:cs typeface="Georgia"/>
                <a:sym typeface="Georgia"/>
              </a:defRPr>
            </a:lvl3pPr>
            <a:lvl4pPr marL="1828800" lvl="3" indent="-406400" algn="l">
              <a:lnSpc>
                <a:spcPct val="100000"/>
              </a:lnSpc>
              <a:spcBef>
                <a:spcPts val="560"/>
              </a:spcBef>
              <a:spcAft>
                <a:spcPts val="0"/>
              </a:spcAft>
              <a:buClr>
                <a:srgbClr val="B50D0D"/>
              </a:buClr>
              <a:buSzPts val="2800"/>
              <a:buChar char="–"/>
              <a:defRPr sz="2800"/>
            </a:lvl4pPr>
            <a:lvl5pPr marL="2286000" lvl="4" indent="-406400" algn="l">
              <a:lnSpc>
                <a:spcPct val="100000"/>
              </a:lnSpc>
              <a:spcBef>
                <a:spcPts val="560"/>
              </a:spcBef>
              <a:spcAft>
                <a:spcPts val="0"/>
              </a:spcAft>
              <a:buClr>
                <a:srgbClr val="B50D0D"/>
              </a:buClr>
              <a:buSzPts val="2800"/>
              <a:buChar char="»"/>
              <a:defRPr sz="2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tacked 2">
  <p:cSld name="stacked 2">
    <p:spTree>
      <p:nvGrpSpPr>
        <p:cNvPr id="1" name="Shape 56"/>
        <p:cNvGrpSpPr/>
        <p:nvPr/>
      </p:nvGrpSpPr>
      <p:grpSpPr>
        <a:xfrm>
          <a:off x="0" y="0"/>
          <a:ext cx="0" cy="0"/>
          <a:chOff x="0" y="0"/>
          <a:chExt cx="0" cy="0"/>
        </a:xfrm>
      </p:grpSpPr>
      <p:sp>
        <p:nvSpPr>
          <p:cNvPr id="57" name="Google Shape;57;p20"/>
          <p:cNvSpPr txBox="1">
            <a:spLocks noGrp="1"/>
          </p:cNvSpPr>
          <p:nvPr>
            <p:ph type="title"/>
          </p:nvPr>
        </p:nvSpPr>
        <p:spPr>
          <a:xfrm>
            <a:off x="149317" y="53975"/>
            <a:ext cx="8858161"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0"/>
          <p:cNvSpPr txBox="1">
            <a:spLocks noGrp="1"/>
          </p:cNvSpPr>
          <p:nvPr>
            <p:ph type="body" idx="1"/>
          </p:nvPr>
        </p:nvSpPr>
        <p:spPr>
          <a:xfrm>
            <a:off x="149317" y="1200156"/>
            <a:ext cx="8858161" cy="1664969"/>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2400"/>
              </a:spcBef>
              <a:spcAft>
                <a:spcPts val="0"/>
              </a:spcAft>
              <a:buSzPts val="1440"/>
              <a:buFont typeface="Arial"/>
              <a:buChar char="►"/>
              <a:defRPr/>
            </a:lvl1pPr>
            <a:lvl2pPr marL="914400" lvl="1" indent="-320040" algn="l">
              <a:lnSpc>
                <a:spcPct val="100000"/>
              </a:lnSpc>
              <a:spcBef>
                <a:spcPts val="0"/>
              </a:spcBef>
              <a:spcAft>
                <a:spcPts val="0"/>
              </a:spcAft>
              <a:buSzPts val="1440"/>
              <a:buFont typeface="Arial"/>
              <a:buChar char="►"/>
              <a:defRPr/>
            </a:lvl2pPr>
            <a:lvl3pPr marL="1371600" lvl="2" indent="-342900" algn="l">
              <a:lnSpc>
                <a:spcPct val="100000"/>
              </a:lnSpc>
              <a:spcBef>
                <a:spcPts val="0"/>
              </a:spcBef>
              <a:spcAft>
                <a:spcPts val="0"/>
              </a:spcAft>
              <a:buSzPts val="1800"/>
              <a:buFont typeface="Arial"/>
              <a:buChar char="●"/>
              <a:defRPr/>
            </a:lvl3pPr>
            <a:lvl4pPr marL="1828800" lvl="3" indent="-228600" algn="l">
              <a:lnSpc>
                <a:spcPct val="100000"/>
              </a:lnSpc>
              <a:spcBef>
                <a:spcPts val="400"/>
              </a:spcBef>
              <a:spcAft>
                <a:spcPts val="0"/>
              </a:spcAft>
              <a:buClr>
                <a:schemeClr val="dk1"/>
              </a:buClr>
              <a:buSzPts val="2000"/>
              <a:buNone/>
              <a:defRPr/>
            </a:lvl4pPr>
            <a:lvl5pPr marL="2286000" lvl="4" indent="-228600" algn="l">
              <a:lnSpc>
                <a:spcPct val="100000"/>
              </a:lnSpc>
              <a:spcBef>
                <a:spcPts val="400"/>
              </a:spcBef>
              <a:spcAft>
                <a:spcPts val="0"/>
              </a:spcAft>
              <a:buClr>
                <a:schemeClr val="dk1"/>
              </a:buClr>
              <a:buSzPts val="20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9" name="Google Shape;59;p20"/>
          <p:cNvSpPr txBox="1">
            <a:spLocks noGrp="1"/>
          </p:cNvSpPr>
          <p:nvPr>
            <p:ph type="body" idx="2"/>
          </p:nvPr>
        </p:nvSpPr>
        <p:spPr>
          <a:xfrm>
            <a:off x="149313" y="2926087"/>
            <a:ext cx="4397288" cy="1664969"/>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2400"/>
              </a:spcBef>
              <a:spcAft>
                <a:spcPts val="0"/>
              </a:spcAft>
              <a:buSzPts val="1440"/>
              <a:buFont typeface="Arial"/>
              <a:buChar char="►"/>
              <a:defRPr/>
            </a:lvl1pPr>
            <a:lvl2pPr marL="914400" lvl="1" indent="-320040" algn="l">
              <a:lnSpc>
                <a:spcPct val="100000"/>
              </a:lnSpc>
              <a:spcBef>
                <a:spcPts val="0"/>
              </a:spcBef>
              <a:spcAft>
                <a:spcPts val="0"/>
              </a:spcAft>
              <a:buSzPts val="1440"/>
              <a:buFont typeface="Arial"/>
              <a:buChar char="►"/>
              <a:defRPr/>
            </a:lvl2pPr>
            <a:lvl3pPr marL="1371600" lvl="2" indent="-342900" algn="l">
              <a:lnSpc>
                <a:spcPct val="100000"/>
              </a:lnSpc>
              <a:spcBef>
                <a:spcPts val="0"/>
              </a:spcBef>
              <a:spcAft>
                <a:spcPts val="0"/>
              </a:spcAft>
              <a:buSzPts val="1800"/>
              <a:buFont typeface="Arial"/>
              <a:buChar char="●"/>
              <a:defRPr/>
            </a:lvl3pPr>
            <a:lvl4pPr marL="1828800" lvl="3" indent="-228600" algn="l">
              <a:lnSpc>
                <a:spcPct val="100000"/>
              </a:lnSpc>
              <a:spcBef>
                <a:spcPts val="400"/>
              </a:spcBef>
              <a:spcAft>
                <a:spcPts val="0"/>
              </a:spcAft>
              <a:buClr>
                <a:schemeClr val="dk1"/>
              </a:buClr>
              <a:buSzPts val="2000"/>
              <a:buNone/>
              <a:defRPr/>
            </a:lvl4pPr>
            <a:lvl5pPr marL="2286000" lvl="4" indent="-228600" algn="l">
              <a:lnSpc>
                <a:spcPct val="100000"/>
              </a:lnSpc>
              <a:spcBef>
                <a:spcPts val="400"/>
              </a:spcBef>
              <a:spcAft>
                <a:spcPts val="0"/>
              </a:spcAft>
              <a:buClr>
                <a:schemeClr val="dk1"/>
              </a:buClr>
              <a:buSzPts val="20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0" name="Google Shape;60;p20"/>
          <p:cNvSpPr txBox="1">
            <a:spLocks noGrp="1"/>
          </p:cNvSpPr>
          <p:nvPr>
            <p:ph type="body" idx="3"/>
          </p:nvPr>
        </p:nvSpPr>
        <p:spPr>
          <a:xfrm>
            <a:off x="4610187" y="2926087"/>
            <a:ext cx="4397288" cy="1664969"/>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2400"/>
              </a:spcBef>
              <a:spcAft>
                <a:spcPts val="0"/>
              </a:spcAft>
              <a:buSzPts val="1440"/>
              <a:buFont typeface="Arial"/>
              <a:buChar char="►"/>
              <a:defRPr/>
            </a:lvl1pPr>
            <a:lvl2pPr marL="914400" lvl="1" indent="-320040" algn="l">
              <a:lnSpc>
                <a:spcPct val="100000"/>
              </a:lnSpc>
              <a:spcBef>
                <a:spcPts val="0"/>
              </a:spcBef>
              <a:spcAft>
                <a:spcPts val="0"/>
              </a:spcAft>
              <a:buSzPts val="1440"/>
              <a:buFont typeface="Arial"/>
              <a:buChar char="►"/>
              <a:defRPr/>
            </a:lvl2pPr>
            <a:lvl3pPr marL="1371600" lvl="2" indent="-342900" algn="l">
              <a:lnSpc>
                <a:spcPct val="100000"/>
              </a:lnSpc>
              <a:spcBef>
                <a:spcPts val="0"/>
              </a:spcBef>
              <a:spcAft>
                <a:spcPts val="0"/>
              </a:spcAft>
              <a:buSzPts val="1800"/>
              <a:buFont typeface="Arial"/>
              <a:buChar char="●"/>
              <a:defRPr/>
            </a:lvl3pPr>
            <a:lvl4pPr marL="1828800" lvl="3" indent="-228600" algn="l">
              <a:lnSpc>
                <a:spcPct val="100000"/>
              </a:lnSpc>
              <a:spcBef>
                <a:spcPts val="400"/>
              </a:spcBef>
              <a:spcAft>
                <a:spcPts val="0"/>
              </a:spcAft>
              <a:buClr>
                <a:schemeClr val="dk1"/>
              </a:buClr>
              <a:buSzPts val="2000"/>
              <a:buNone/>
              <a:defRPr/>
            </a:lvl4pPr>
            <a:lvl5pPr marL="2286000" lvl="4" indent="-228600" algn="l">
              <a:lnSpc>
                <a:spcPct val="100000"/>
              </a:lnSpc>
              <a:spcBef>
                <a:spcPts val="400"/>
              </a:spcBef>
              <a:spcAft>
                <a:spcPts val="0"/>
              </a:spcAft>
              <a:buClr>
                <a:schemeClr val="dk1"/>
              </a:buClr>
              <a:buSzPts val="20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1" name="Google Shape;61;p20"/>
          <p:cNvSpPr txBox="1">
            <a:spLocks noGrp="1"/>
          </p:cNvSpPr>
          <p:nvPr>
            <p:ph type="body" idx="4"/>
          </p:nvPr>
        </p:nvSpPr>
        <p:spPr>
          <a:xfrm>
            <a:off x="149317" y="4784089"/>
            <a:ext cx="8131087" cy="280036"/>
          </a:xfrm>
          <a:prstGeom prst="rect">
            <a:avLst/>
          </a:prstGeom>
          <a:noFill/>
          <a:ln>
            <a:noFill/>
          </a:ln>
        </p:spPr>
        <p:txBody>
          <a:bodyPr spcFirstLastPara="1" wrap="square" lIns="0" tIns="0" rIns="0" bIns="0" anchor="b" anchorCtr="0">
            <a:normAutofit/>
          </a:bodyPr>
          <a:lstStyle>
            <a:lvl1pPr marL="457200" marR="0" lvl="0" indent="-228600" algn="l">
              <a:lnSpc>
                <a:spcPct val="100000"/>
              </a:lnSpc>
              <a:spcBef>
                <a:spcPts val="0"/>
              </a:spcBef>
              <a:spcAft>
                <a:spcPts val="0"/>
              </a:spcAft>
              <a:buClr>
                <a:srgbClr val="B50D0D"/>
              </a:buClr>
              <a:buSzPts val="1200"/>
              <a:buFont typeface="Noto Sans Symbols"/>
              <a:buNone/>
              <a:defRPr sz="1200">
                <a:solidFill>
                  <a:srgbClr val="000000"/>
                </a:solidFill>
                <a:latin typeface="Calibri"/>
                <a:ea typeface="Calibri"/>
                <a:cs typeface="Calibri"/>
                <a:sym typeface="Calibri"/>
              </a:defRPr>
            </a:lvl1pPr>
            <a:lvl2pPr marL="914400" lvl="1" indent="-228600" algn="l">
              <a:lnSpc>
                <a:spcPct val="100000"/>
              </a:lnSpc>
              <a:spcBef>
                <a:spcPts val="0"/>
              </a:spcBef>
              <a:spcAft>
                <a:spcPts val="0"/>
              </a:spcAft>
              <a:buClr>
                <a:srgbClr val="B50D0D"/>
              </a:buClr>
              <a:buSzPts val="800"/>
              <a:buFont typeface="Merriweather Sans"/>
              <a:buNone/>
              <a:defRPr sz="1000">
                <a:latin typeface="Georgia"/>
                <a:ea typeface="Georgia"/>
                <a:cs typeface="Georgia"/>
                <a:sym typeface="Georgia"/>
              </a:defRPr>
            </a:lvl2pPr>
            <a:lvl3pPr marL="1371600" lvl="2" indent="-228600" algn="l">
              <a:lnSpc>
                <a:spcPct val="100000"/>
              </a:lnSpc>
              <a:spcBef>
                <a:spcPts val="0"/>
              </a:spcBef>
              <a:spcAft>
                <a:spcPts val="0"/>
              </a:spcAft>
              <a:buClr>
                <a:srgbClr val="B50D0D"/>
              </a:buClr>
              <a:buSzPts val="1000"/>
              <a:buNone/>
              <a:defRPr sz="1000">
                <a:latin typeface="Georgia"/>
                <a:ea typeface="Georgia"/>
                <a:cs typeface="Georgia"/>
                <a:sym typeface="Georgia"/>
              </a:defRPr>
            </a:lvl3pPr>
            <a:lvl4pPr marL="1828800" lvl="3" indent="-406400" algn="l">
              <a:lnSpc>
                <a:spcPct val="100000"/>
              </a:lnSpc>
              <a:spcBef>
                <a:spcPts val="560"/>
              </a:spcBef>
              <a:spcAft>
                <a:spcPts val="0"/>
              </a:spcAft>
              <a:buClr>
                <a:srgbClr val="B50D0D"/>
              </a:buClr>
              <a:buSzPts val="2800"/>
              <a:buChar char="–"/>
              <a:defRPr sz="2800"/>
            </a:lvl4pPr>
            <a:lvl5pPr marL="2286000" lvl="4" indent="-406400" algn="l">
              <a:lnSpc>
                <a:spcPct val="100000"/>
              </a:lnSpc>
              <a:spcBef>
                <a:spcPts val="560"/>
              </a:spcBef>
              <a:spcAft>
                <a:spcPts val="0"/>
              </a:spcAft>
              <a:buClr>
                <a:srgbClr val="B50D0D"/>
              </a:buClr>
              <a:buSzPts val="2800"/>
              <a:buChar char="»"/>
              <a:defRPr sz="2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 column">
  <p:cSld name="2 column">
    <p:bg>
      <p:bgPr>
        <a:solidFill>
          <a:srgbClr val="FFFFFF"/>
        </a:solidFill>
        <a:effectLst/>
      </p:bgPr>
    </p:bg>
    <p:spTree>
      <p:nvGrpSpPr>
        <p:cNvPr id="1" name="Shape 62"/>
        <p:cNvGrpSpPr/>
        <p:nvPr/>
      </p:nvGrpSpPr>
      <p:grpSpPr>
        <a:xfrm>
          <a:off x="0" y="0"/>
          <a:ext cx="0" cy="0"/>
          <a:chOff x="0" y="0"/>
          <a:chExt cx="0" cy="0"/>
        </a:xfrm>
      </p:grpSpPr>
      <p:sp>
        <p:nvSpPr>
          <p:cNvPr id="63" name="Google Shape;63;p21"/>
          <p:cNvSpPr txBox="1">
            <a:spLocks noGrp="1"/>
          </p:cNvSpPr>
          <p:nvPr>
            <p:ph type="title"/>
          </p:nvPr>
        </p:nvSpPr>
        <p:spPr>
          <a:xfrm>
            <a:off x="149317" y="53975"/>
            <a:ext cx="8858161"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2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1"/>
          <p:cNvSpPr txBox="1">
            <a:spLocks noGrp="1"/>
          </p:cNvSpPr>
          <p:nvPr>
            <p:ph type="body" idx="1"/>
          </p:nvPr>
        </p:nvSpPr>
        <p:spPr>
          <a:xfrm>
            <a:off x="149313" y="1200151"/>
            <a:ext cx="4391515" cy="3394472"/>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2400"/>
              </a:spcBef>
              <a:spcAft>
                <a:spcPts val="0"/>
              </a:spcAft>
              <a:buSzPts val="1440"/>
              <a:buFont typeface="Arial"/>
              <a:buChar char="►"/>
              <a:defRPr/>
            </a:lvl1pPr>
            <a:lvl2pPr marL="914400" lvl="1" indent="-320040" algn="l">
              <a:lnSpc>
                <a:spcPct val="100000"/>
              </a:lnSpc>
              <a:spcBef>
                <a:spcPts val="0"/>
              </a:spcBef>
              <a:spcAft>
                <a:spcPts val="0"/>
              </a:spcAft>
              <a:buSzPts val="1440"/>
              <a:buFont typeface="Arial"/>
              <a:buChar char="►"/>
              <a:defRPr/>
            </a:lvl2pPr>
            <a:lvl3pPr marL="1371600" lvl="2" indent="-342900" algn="l">
              <a:lnSpc>
                <a:spcPct val="100000"/>
              </a:lnSpc>
              <a:spcBef>
                <a:spcPts val="0"/>
              </a:spcBef>
              <a:spcAft>
                <a:spcPts val="0"/>
              </a:spcAft>
              <a:buSzPts val="1800"/>
              <a:buFont typeface="Arial"/>
              <a:buChar char="●"/>
              <a:defRPr/>
            </a:lvl3pPr>
            <a:lvl4pPr marL="1828800" lvl="3" indent="-228600" algn="l">
              <a:lnSpc>
                <a:spcPct val="100000"/>
              </a:lnSpc>
              <a:spcBef>
                <a:spcPts val="400"/>
              </a:spcBef>
              <a:spcAft>
                <a:spcPts val="0"/>
              </a:spcAft>
              <a:buClr>
                <a:schemeClr val="dk1"/>
              </a:buClr>
              <a:buSzPts val="2000"/>
              <a:buNone/>
              <a:defRPr/>
            </a:lvl4pPr>
            <a:lvl5pPr marL="2286000" lvl="4" indent="-228600" algn="l">
              <a:lnSpc>
                <a:spcPct val="100000"/>
              </a:lnSpc>
              <a:spcBef>
                <a:spcPts val="400"/>
              </a:spcBef>
              <a:spcAft>
                <a:spcPts val="0"/>
              </a:spcAft>
              <a:buClr>
                <a:schemeClr val="dk1"/>
              </a:buClr>
              <a:buSzPts val="20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5" name="Google Shape;65;p21"/>
          <p:cNvSpPr txBox="1">
            <a:spLocks noGrp="1"/>
          </p:cNvSpPr>
          <p:nvPr>
            <p:ph type="body" idx="2"/>
          </p:nvPr>
        </p:nvSpPr>
        <p:spPr>
          <a:xfrm>
            <a:off x="4615270" y="1201422"/>
            <a:ext cx="4392207" cy="3394472"/>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2400"/>
              </a:spcBef>
              <a:spcAft>
                <a:spcPts val="0"/>
              </a:spcAft>
              <a:buSzPts val="1440"/>
              <a:buFont typeface="Arial"/>
              <a:buChar char="►"/>
              <a:defRPr sz="1800">
                <a:solidFill>
                  <a:schemeClr val="dk1"/>
                </a:solidFill>
                <a:latin typeface="Calibri"/>
                <a:ea typeface="Calibri"/>
                <a:cs typeface="Calibri"/>
                <a:sym typeface="Calibri"/>
              </a:defRPr>
            </a:lvl1pPr>
            <a:lvl2pPr marL="914400" lvl="1" indent="-320040" algn="l">
              <a:lnSpc>
                <a:spcPct val="100000"/>
              </a:lnSpc>
              <a:spcBef>
                <a:spcPts val="0"/>
              </a:spcBef>
              <a:spcAft>
                <a:spcPts val="0"/>
              </a:spcAft>
              <a:buSzPts val="1440"/>
              <a:buFont typeface="Arial"/>
              <a:buChar char="►"/>
              <a:defRPr/>
            </a:lvl2pPr>
            <a:lvl3pPr marL="1371600" lvl="2" indent="-342900" algn="l">
              <a:lnSpc>
                <a:spcPct val="100000"/>
              </a:lnSpc>
              <a:spcBef>
                <a:spcPts val="0"/>
              </a:spcBef>
              <a:spcAft>
                <a:spcPts val="0"/>
              </a:spcAft>
              <a:buSzPts val="1800"/>
              <a:buFont typeface="Arial"/>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6" name="Google Shape;66;p21"/>
          <p:cNvSpPr txBox="1">
            <a:spLocks noGrp="1"/>
          </p:cNvSpPr>
          <p:nvPr>
            <p:ph type="body" idx="3"/>
          </p:nvPr>
        </p:nvSpPr>
        <p:spPr>
          <a:xfrm>
            <a:off x="149317" y="4784089"/>
            <a:ext cx="8131087" cy="280036"/>
          </a:xfrm>
          <a:prstGeom prst="rect">
            <a:avLst/>
          </a:prstGeom>
          <a:noFill/>
          <a:ln>
            <a:noFill/>
          </a:ln>
        </p:spPr>
        <p:txBody>
          <a:bodyPr spcFirstLastPara="1" wrap="square" lIns="0" tIns="0" rIns="0" bIns="0" anchor="b" anchorCtr="0">
            <a:normAutofit/>
          </a:bodyPr>
          <a:lstStyle>
            <a:lvl1pPr marL="457200" marR="0" lvl="0" indent="-228600" algn="l">
              <a:lnSpc>
                <a:spcPct val="100000"/>
              </a:lnSpc>
              <a:spcBef>
                <a:spcPts val="0"/>
              </a:spcBef>
              <a:spcAft>
                <a:spcPts val="0"/>
              </a:spcAft>
              <a:buClr>
                <a:srgbClr val="B50D0D"/>
              </a:buClr>
              <a:buSzPts val="1200"/>
              <a:buFont typeface="Noto Sans Symbols"/>
              <a:buNone/>
              <a:defRPr sz="1200">
                <a:solidFill>
                  <a:srgbClr val="000000"/>
                </a:solidFill>
                <a:latin typeface="Calibri"/>
                <a:ea typeface="Calibri"/>
                <a:cs typeface="Calibri"/>
                <a:sym typeface="Calibri"/>
              </a:defRPr>
            </a:lvl1pPr>
            <a:lvl2pPr marL="914400" lvl="1" indent="-228600" algn="l">
              <a:lnSpc>
                <a:spcPct val="100000"/>
              </a:lnSpc>
              <a:spcBef>
                <a:spcPts val="0"/>
              </a:spcBef>
              <a:spcAft>
                <a:spcPts val="0"/>
              </a:spcAft>
              <a:buClr>
                <a:srgbClr val="B50D0D"/>
              </a:buClr>
              <a:buSzPts val="800"/>
              <a:buFont typeface="Merriweather Sans"/>
              <a:buNone/>
              <a:defRPr sz="1000">
                <a:latin typeface="Georgia"/>
                <a:ea typeface="Georgia"/>
                <a:cs typeface="Georgia"/>
                <a:sym typeface="Georgia"/>
              </a:defRPr>
            </a:lvl2pPr>
            <a:lvl3pPr marL="1371600" lvl="2" indent="-228600" algn="l">
              <a:lnSpc>
                <a:spcPct val="100000"/>
              </a:lnSpc>
              <a:spcBef>
                <a:spcPts val="0"/>
              </a:spcBef>
              <a:spcAft>
                <a:spcPts val="0"/>
              </a:spcAft>
              <a:buClr>
                <a:srgbClr val="B50D0D"/>
              </a:buClr>
              <a:buSzPts val="1000"/>
              <a:buNone/>
              <a:defRPr sz="1000">
                <a:latin typeface="Georgia"/>
                <a:ea typeface="Georgia"/>
                <a:cs typeface="Georgia"/>
                <a:sym typeface="Georgia"/>
              </a:defRPr>
            </a:lvl3pPr>
            <a:lvl4pPr marL="1828800" lvl="3" indent="-406400" algn="l">
              <a:lnSpc>
                <a:spcPct val="100000"/>
              </a:lnSpc>
              <a:spcBef>
                <a:spcPts val="560"/>
              </a:spcBef>
              <a:spcAft>
                <a:spcPts val="0"/>
              </a:spcAft>
              <a:buClr>
                <a:srgbClr val="B50D0D"/>
              </a:buClr>
              <a:buSzPts val="2800"/>
              <a:buChar char="–"/>
              <a:defRPr sz="2800"/>
            </a:lvl4pPr>
            <a:lvl5pPr marL="2286000" lvl="4" indent="-406400" algn="l">
              <a:lnSpc>
                <a:spcPct val="100000"/>
              </a:lnSpc>
              <a:spcBef>
                <a:spcPts val="560"/>
              </a:spcBef>
              <a:spcAft>
                <a:spcPts val="0"/>
              </a:spcAft>
              <a:buClr>
                <a:srgbClr val="B50D0D"/>
              </a:buClr>
              <a:buSzPts val="2800"/>
              <a:buChar char="»"/>
              <a:defRPr sz="2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p:nvPr/>
        </p:nvSpPr>
        <p:spPr>
          <a:xfrm>
            <a:off x="0" y="0"/>
            <a:ext cx="9144000" cy="701040"/>
          </a:xfrm>
          <a:prstGeom prst="rect">
            <a:avLst/>
          </a:prstGeom>
          <a:solidFill>
            <a:srgbClr val="15478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man Old Style"/>
              <a:ea typeface="Bookman Old Style"/>
              <a:cs typeface="Bookman Old Style"/>
              <a:sym typeface="Bookman Old Style"/>
            </a:endParaRPr>
          </a:p>
        </p:txBody>
      </p:sp>
      <p:sp>
        <p:nvSpPr>
          <p:cNvPr id="11" name="Google Shape;11;p11"/>
          <p:cNvSpPr txBox="1">
            <a:spLocks noGrp="1"/>
          </p:cNvSpPr>
          <p:nvPr>
            <p:ph type="title"/>
          </p:nvPr>
        </p:nvSpPr>
        <p:spPr>
          <a:xfrm>
            <a:off x="149317" y="53975"/>
            <a:ext cx="8858161" cy="85725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lt1"/>
              </a:buClr>
              <a:buSzPts val="2400"/>
              <a:buFont typeface="Calibri"/>
              <a:buNone/>
              <a:defRPr sz="2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1"/>
          <p:cNvSpPr txBox="1">
            <a:spLocks noGrp="1"/>
          </p:cNvSpPr>
          <p:nvPr>
            <p:ph type="body" idx="1"/>
          </p:nvPr>
        </p:nvSpPr>
        <p:spPr>
          <a:xfrm>
            <a:off x="149317" y="1200151"/>
            <a:ext cx="8858161" cy="3394472"/>
          </a:xfrm>
          <a:prstGeom prst="rect">
            <a:avLst/>
          </a:prstGeom>
          <a:noFill/>
          <a:ln>
            <a:noFill/>
          </a:ln>
        </p:spPr>
        <p:txBody>
          <a:bodyPr spcFirstLastPara="1" wrap="square" lIns="91425" tIns="45700" rIns="91425" bIns="45700" anchor="t" anchorCtr="0">
            <a:normAutofit/>
          </a:bodyPr>
          <a:lstStyle>
            <a:lvl1pPr marL="457200" marR="0" lvl="0" indent="-320040" algn="l" rtl="0">
              <a:lnSpc>
                <a:spcPct val="100000"/>
              </a:lnSpc>
              <a:spcBef>
                <a:spcPts val="2400"/>
              </a:spcBef>
              <a:spcAft>
                <a:spcPts val="0"/>
              </a:spcAft>
              <a:buClr>
                <a:srgbClr val="154780"/>
              </a:buClr>
              <a:buSzPts val="1440"/>
              <a:buFont typeface="Arial"/>
              <a:buChar char="►"/>
              <a:defRPr sz="1800" b="0" i="0" u="none" strike="noStrike" cap="none">
                <a:solidFill>
                  <a:schemeClr val="dk1"/>
                </a:solidFill>
                <a:latin typeface="Calibri"/>
                <a:ea typeface="Calibri"/>
                <a:cs typeface="Calibri"/>
                <a:sym typeface="Calibri"/>
              </a:defRPr>
            </a:lvl1pPr>
            <a:lvl2pPr marL="914400" marR="0" lvl="1" indent="-320040" algn="l" rtl="0">
              <a:lnSpc>
                <a:spcPct val="100000"/>
              </a:lnSpc>
              <a:spcBef>
                <a:spcPts val="0"/>
              </a:spcBef>
              <a:spcAft>
                <a:spcPts val="0"/>
              </a:spcAft>
              <a:buClr>
                <a:srgbClr val="154780"/>
              </a:buClr>
              <a:buSzPts val="144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0"/>
              </a:spcBef>
              <a:spcAft>
                <a:spcPts val="0"/>
              </a:spcAft>
              <a:buClr>
                <a:srgbClr val="154780"/>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p:nvPr/>
        </p:nvSpPr>
        <p:spPr>
          <a:xfrm>
            <a:off x="8453124" y="4790281"/>
            <a:ext cx="554353" cy="273844"/>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sz="1200" b="0" i="0" u="none" strike="noStrike" cap="none">
              <a:solidFill>
                <a:srgbClr val="000000"/>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F26B43"/>
          </p15:clr>
        </p15:guide>
        <p15:guide id="2" orient="horz" pos="2892">
          <p15:clr>
            <a:srgbClr val="F26B43"/>
          </p15:clr>
        </p15:guide>
        <p15:guide id="3" pos="96">
          <p15:clr>
            <a:srgbClr val="F26B43"/>
          </p15:clr>
        </p15:guide>
        <p15:guide id="4" pos="5664">
          <p15:clr>
            <a:srgbClr val="F26B43"/>
          </p15:clr>
        </p15:guide>
        <p15:guide id="5" orient="horz" pos="1620">
          <p15:clr>
            <a:srgbClr val="F26B43"/>
          </p15:clr>
        </p15:guide>
        <p15:guide id="6" orient="horz" pos="2556">
          <p15:clr>
            <a:srgbClr val="F26B43"/>
          </p15:clr>
        </p15:guide>
        <p15:guide id="7" orient="horz" pos="31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ebmconsult.com/articles/seldinger-technique-intravenous-iv-placemen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emcurious.com/blog-1/2014/12/19/ultrasound-leadership-academy-central-line-placement"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aedsuperstore.com/bpij500-blue-phantom-internal-jugular-central-line-ultrasound-manikin.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
          <p:cNvSpPr txBox="1">
            <a:spLocks noGrp="1"/>
          </p:cNvSpPr>
          <p:nvPr>
            <p:ph type="ctrTitle"/>
          </p:nvPr>
        </p:nvSpPr>
        <p:spPr>
          <a:xfrm>
            <a:off x="271463" y="3111768"/>
            <a:ext cx="6665100" cy="1101300"/>
          </a:xfrm>
          <a:prstGeom prst="rect">
            <a:avLst/>
          </a:prstGeom>
          <a:noFill/>
          <a:ln>
            <a:noFill/>
          </a:ln>
        </p:spPr>
        <p:txBody>
          <a:bodyPr spcFirstLastPara="1" wrap="square" lIns="91400" tIns="45700" rIns="91400" bIns="45700" anchor="b" anchorCtr="0">
            <a:normAutofit/>
          </a:bodyPr>
          <a:lstStyle/>
          <a:p>
            <a:pPr marL="0" lvl="0" indent="0" algn="l" rtl="0">
              <a:lnSpc>
                <a:spcPct val="100000"/>
              </a:lnSpc>
              <a:spcBef>
                <a:spcPts val="0"/>
              </a:spcBef>
              <a:spcAft>
                <a:spcPts val="0"/>
              </a:spcAft>
              <a:buClr>
                <a:schemeClr val="lt1"/>
              </a:buClr>
              <a:buSzPts val="2800"/>
              <a:buFont typeface="Calibri"/>
              <a:buNone/>
            </a:pPr>
            <a:r>
              <a:rPr lang="en-US"/>
              <a:t>Design of a Robotic System for Ultrasound-Guided Central Line Placement</a:t>
            </a:r>
            <a:endParaRPr/>
          </a:p>
        </p:txBody>
      </p:sp>
      <p:cxnSp>
        <p:nvCxnSpPr>
          <p:cNvPr id="149" name="Google Shape;149;p1"/>
          <p:cNvCxnSpPr/>
          <p:nvPr/>
        </p:nvCxnSpPr>
        <p:spPr>
          <a:xfrm>
            <a:off x="371681" y="4329154"/>
            <a:ext cx="6564947" cy="0"/>
          </a:xfrm>
          <a:prstGeom prst="straightConnector1">
            <a:avLst/>
          </a:prstGeom>
          <a:noFill/>
          <a:ln w="9525" cap="flat" cmpd="sng">
            <a:solidFill>
              <a:srgbClr val="FFFFFF"/>
            </a:solidFill>
            <a:prstDash val="solid"/>
            <a:round/>
            <a:headEnd type="none" w="sm" len="sm"/>
            <a:tailEnd type="none" w="sm" len="sm"/>
          </a:ln>
        </p:spPr>
      </p:cxnSp>
      <p:sp>
        <p:nvSpPr>
          <p:cNvPr id="150" name="Google Shape;150;p1"/>
          <p:cNvSpPr txBox="1"/>
          <p:nvPr/>
        </p:nvSpPr>
        <p:spPr>
          <a:xfrm>
            <a:off x="271475" y="4329150"/>
            <a:ext cx="79122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a:solidFill>
                  <a:schemeClr val="lt1"/>
                </a:solidFill>
                <a:latin typeface="Calibri"/>
                <a:ea typeface="Calibri"/>
                <a:cs typeface="Calibri"/>
                <a:sym typeface="Calibri"/>
              </a:rPr>
              <a:t>Students: Kesi Liang, Pranathi Golla, Xuanning Liu</a:t>
            </a:r>
            <a:endParaRPr>
              <a:solidFill>
                <a:schemeClr val="lt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a:solidFill>
                  <a:schemeClr val="lt1"/>
                </a:solidFill>
                <a:latin typeface="Calibri"/>
                <a:ea typeface="Calibri"/>
                <a:cs typeface="Calibri"/>
                <a:sym typeface="Calibri"/>
              </a:rPr>
              <a:t>Mentors: Dr. Axel Krieger, Lidia Al-Zogbi, Dr. Vinciya Pandian, Dr. Mathias Unberath, Wenhao Gu</a:t>
            </a:r>
            <a:endParaRPr>
              <a:solidFill>
                <a:schemeClr val="lt1"/>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2119762ae02_7_56"/>
          <p:cNvSpPr txBox="1">
            <a:spLocks noGrp="1"/>
          </p:cNvSpPr>
          <p:nvPr>
            <p:ph type="title"/>
          </p:nvPr>
        </p:nvSpPr>
        <p:spPr>
          <a:xfrm>
            <a:off x="311700" y="75175"/>
            <a:ext cx="8520600" cy="572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400"/>
              <a:buNone/>
            </a:pPr>
            <a:r>
              <a:rPr lang="en-US"/>
              <a:t>Dependencies</a:t>
            </a:r>
            <a:endParaRPr/>
          </a:p>
        </p:txBody>
      </p:sp>
      <p:pic>
        <p:nvPicPr>
          <p:cNvPr id="238" name="Google Shape;238;g2119762ae02_7_56"/>
          <p:cNvPicPr preferRelativeResize="0"/>
          <p:nvPr/>
        </p:nvPicPr>
        <p:blipFill>
          <a:blip r:embed="rId3">
            <a:alphaModFix/>
          </a:blip>
          <a:stretch>
            <a:fillRect/>
          </a:stretch>
        </p:blipFill>
        <p:spPr>
          <a:xfrm>
            <a:off x="228600" y="724075"/>
            <a:ext cx="8709369" cy="41908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2119762ae02_6_2"/>
          <p:cNvSpPr txBox="1">
            <a:spLocks noGrp="1"/>
          </p:cNvSpPr>
          <p:nvPr>
            <p:ph type="title"/>
          </p:nvPr>
        </p:nvSpPr>
        <p:spPr>
          <a:xfrm>
            <a:off x="311700" y="75175"/>
            <a:ext cx="8520600" cy="572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400"/>
              <a:buNone/>
            </a:pPr>
            <a:r>
              <a:rPr lang="en-US"/>
              <a:t>Timeline</a:t>
            </a:r>
            <a:endParaRPr/>
          </a:p>
        </p:txBody>
      </p:sp>
      <p:pic>
        <p:nvPicPr>
          <p:cNvPr id="245" name="Google Shape;245;g2119762ae02_6_2"/>
          <p:cNvPicPr preferRelativeResize="0"/>
          <p:nvPr/>
        </p:nvPicPr>
        <p:blipFill>
          <a:blip r:embed="rId3">
            <a:alphaModFix/>
          </a:blip>
          <a:stretch>
            <a:fillRect/>
          </a:stretch>
        </p:blipFill>
        <p:spPr>
          <a:xfrm>
            <a:off x="457200" y="800275"/>
            <a:ext cx="8170653" cy="41908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2119762ae02_6_9"/>
          <p:cNvSpPr txBox="1">
            <a:spLocks noGrp="1"/>
          </p:cNvSpPr>
          <p:nvPr>
            <p:ph type="title"/>
          </p:nvPr>
        </p:nvSpPr>
        <p:spPr>
          <a:xfrm>
            <a:off x="311700" y="75175"/>
            <a:ext cx="8520600" cy="572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400"/>
              <a:buNone/>
            </a:pPr>
            <a:r>
              <a:rPr lang="en-US"/>
              <a:t>Roles &amp; Responsibilities</a:t>
            </a:r>
            <a:endParaRPr/>
          </a:p>
        </p:txBody>
      </p:sp>
      <p:sp>
        <p:nvSpPr>
          <p:cNvPr id="252" name="Google Shape;252;g2119762ae02_6_9"/>
          <p:cNvSpPr txBox="1">
            <a:spLocks noGrp="1"/>
          </p:cNvSpPr>
          <p:nvPr>
            <p:ph type="body" idx="1"/>
          </p:nvPr>
        </p:nvSpPr>
        <p:spPr>
          <a:xfrm>
            <a:off x="184222" y="764186"/>
            <a:ext cx="8856411" cy="4198500"/>
          </a:xfrm>
          <a:prstGeom prst="rect">
            <a:avLst/>
          </a:prstGeom>
        </p:spPr>
        <p:txBody>
          <a:bodyPr spcFirstLastPara="1" wrap="square" lIns="91425" tIns="45700" rIns="91425" bIns="45700" anchor="t" anchorCtr="0">
            <a:noAutofit/>
          </a:bodyPr>
          <a:lstStyle/>
          <a:p>
            <a:pPr marL="0" lvl="0" indent="0" algn="l" rtl="0">
              <a:lnSpc>
                <a:spcPct val="80000"/>
              </a:lnSpc>
              <a:spcBef>
                <a:spcPts val="2400"/>
              </a:spcBef>
              <a:spcAft>
                <a:spcPts val="0"/>
              </a:spcAft>
              <a:buSzPts val="935"/>
              <a:buNone/>
            </a:pPr>
            <a:r>
              <a:rPr lang="en-US" sz="1600" b="1" dirty="0"/>
              <a:t>Team Member</a:t>
            </a:r>
            <a:endParaRPr sz="1600" b="1" dirty="0"/>
          </a:p>
          <a:p>
            <a:pPr marL="0" lvl="0" indent="0" algn="l" rtl="0">
              <a:lnSpc>
                <a:spcPct val="80000"/>
              </a:lnSpc>
              <a:spcBef>
                <a:spcPts val="0"/>
              </a:spcBef>
              <a:spcAft>
                <a:spcPts val="0"/>
              </a:spcAft>
              <a:buSzPts val="935"/>
              <a:buNone/>
            </a:pPr>
            <a:endParaRPr sz="1600" dirty="0"/>
          </a:p>
          <a:p>
            <a:pPr marL="0" lvl="0" indent="0" algn="l" rtl="0">
              <a:lnSpc>
                <a:spcPct val="80000"/>
              </a:lnSpc>
              <a:spcBef>
                <a:spcPts val="0"/>
              </a:spcBef>
              <a:spcAft>
                <a:spcPts val="0"/>
              </a:spcAft>
              <a:buSzPts val="935"/>
              <a:buNone/>
            </a:pPr>
            <a:r>
              <a:rPr lang="en-US" sz="1600" dirty="0"/>
              <a:t>• </a:t>
            </a:r>
            <a:r>
              <a:rPr lang="en-US" sz="1600" b="1" dirty="0" err="1"/>
              <a:t>Kesi</a:t>
            </a:r>
            <a:r>
              <a:rPr lang="en-US" sz="1600" b="1" dirty="0"/>
              <a:t> Liang</a:t>
            </a:r>
            <a:r>
              <a:rPr lang="en-US" sz="1600" dirty="0"/>
              <a:t> (kliang19@jhu.edu) </a:t>
            </a:r>
            <a:endParaRPr sz="1600" dirty="0"/>
          </a:p>
          <a:p>
            <a:pPr marL="0" lvl="0" indent="0" algn="l" rtl="0">
              <a:lnSpc>
                <a:spcPct val="80000"/>
              </a:lnSpc>
              <a:spcBef>
                <a:spcPts val="0"/>
              </a:spcBef>
              <a:spcAft>
                <a:spcPts val="0"/>
              </a:spcAft>
              <a:buSzPts val="935"/>
              <a:buNone/>
            </a:pPr>
            <a:r>
              <a:rPr lang="en-US" sz="1600" i="1" dirty="0"/>
              <a:t>   MSE BME Student, first-year </a:t>
            </a:r>
            <a:br>
              <a:rPr lang="en-US" sz="1600" i="1" dirty="0"/>
            </a:br>
            <a:r>
              <a:rPr lang="en-US" sz="1600" dirty="0"/>
              <a:t>Responsible for the </a:t>
            </a:r>
            <a:r>
              <a:rPr lang="en-US" sz="1600" u="sng" dirty="0"/>
              <a:t>registration</a:t>
            </a:r>
            <a:r>
              <a:rPr lang="en-US" sz="1600" dirty="0"/>
              <a:t> of the robotic system </a:t>
            </a:r>
            <a:r>
              <a:rPr lang="en-US" sz="1600" dirty="0" err="1"/>
              <a:t>w.r.t.</a:t>
            </a:r>
            <a:r>
              <a:rPr lang="en-US" sz="1600" dirty="0"/>
              <a:t> ultrasound image, calibration of the ultrasound probe, </a:t>
            </a:r>
            <a:r>
              <a:rPr lang="en-US" sz="1600" u="sng" dirty="0"/>
              <a:t>software development</a:t>
            </a:r>
            <a:r>
              <a:rPr lang="en-US" sz="1600" dirty="0"/>
              <a:t>, and </a:t>
            </a:r>
            <a:r>
              <a:rPr lang="en-US" sz="1600" u="sng" dirty="0"/>
              <a:t>system integration</a:t>
            </a:r>
            <a:r>
              <a:rPr lang="en-US" sz="1600" dirty="0"/>
              <a:t>. </a:t>
            </a:r>
            <a:endParaRPr sz="1600" dirty="0"/>
          </a:p>
          <a:p>
            <a:pPr marL="0" lvl="0" indent="0" algn="l" rtl="0">
              <a:lnSpc>
                <a:spcPct val="80000"/>
              </a:lnSpc>
              <a:spcBef>
                <a:spcPts val="0"/>
              </a:spcBef>
              <a:spcAft>
                <a:spcPts val="0"/>
              </a:spcAft>
              <a:buSzPts val="935"/>
              <a:buNone/>
            </a:pPr>
            <a:endParaRPr sz="1600" dirty="0"/>
          </a:p>
          <a:p>
            <a:pPr marL="0" lvl="0" indent="0" algn="l" rtl="0">
              <a:lnSpc>
                <a:spcPct val="80000"/>
              </a:lnSpc>
              <a:spcBef>
                <a:spcPts val="0"/>
              </a:spcBef>
              <a:spcAft>
                <a:spcPts val="0"/>
              </a:spcAft>
              <a:buSzPts val="935"/>
              <a:buNone/>
            </a:pPr>
            <a:r>
              <a:rPr lang="en-US" sz="1600" dirty="0"/>
              <a:t>• </a:t>
            </a:r>
            <a:r>
              <a:rPr lang="en-US" sz="1600" b="1" dirty="0" err="1"/>
              <a:t>Pranathi</a:t>
            </a:r>
            <a:r>
              <a:rPr lang="en-US" sz="1600" b="1" dirty="0"/>
              <a:t> </a:t>
            </a:r>
            <a:r>
              <a:rPr lang="en-US" sz="1600" b="1" dirty="0" err="1"/>
              <a:t>Golla</a:t>
            </a:r>
            <a:r>
              <a:rPr lang="en-US" sz="1600" dirty="0"/>
              <a:t> (pgolla1@jhu.edu) </a:t>
            </a:r>
            <a:endParaRPr sz="1600" dirty="0"/>
          </a:p>
          <a:p>
            <a:pPr marL="0" lvl="0" indent="0" algn="l" rtl="0">
              <a:lnSpc>
                <a:spcPct val="80000"/>
              </a:lnSpc>
              <a:spcBef>
                <a:spcPts val="0"/>
              </a:spcBef>
              <a:spcAft>
                <a:spcPts val="0"/>
              </a:spcAft>
              <a:buSzPts val="935"/>
              <a:buNone/>
            </a:pPr>
            <a:r>
              <a:rPr lang="en-US" sz="1600" i="1" dirty="0"/>
              <a:t>   MSE ME Student, first-year</a:t>
            </a:r>
            <a:r>
              <a:rPr lang="en-US" sz="1600" dirty="0"/>
              <a:t> </a:t>
            </a:r>
            <a:endParaRPr sz="1600" dirty="0"/>
          </a:p>
          <a:p>
            <a:pPr marL="0" lvl="0" indent="0" algn="l" rtl="0">
              <a:lnSpc>
                <a:spcPct val="80000"/>
              </a:lnSpc>
              <a:spcBef>
                <a:spcPts val="0"/>
              </a:spcBef>
              <a:spcAft>
                <a:spcPts val="0"/>
              </a:spcAft>
              <a:buSzPts val="935"/>
              <a:buNone/>
            </a:pPr>
            <a:r>
              <a:rPr lang="en-US" sz="1600" dirty="0"/>
              <a:t>Responsible for the </a:t>
            </a:r>
            <a:r>
              <a:rPr lang="en-US" sz="1600" u="sng" dirty="0"/>
              <a:t>Kinematic design</a:t>
            </a:r>
            <a:r>
              <a:rPr lang="en-US" sz="1600" dirty="0"/>
              <a:t> of the mechanism, </a:t>
            </a:r>
            <a:r>
              <a:rPr lang="en-US" sz="1600" u="sng" dirty="0"/>
              <a:t>3D printing</a:t>
            </a:r>
            <a:r>
              <a:rPr lang="en-US" sz="1600" dirty="0"/>
              <a:t> of the parts of the mechanism and </a:t>
            </a:r>
            <a:r>
              <a:rPr lang="en-US" sz="1600" u="sng" dirty="0"/>
              <a:t>motor control</a:t>
            </a:r>
            <a:r>
              <a:rPr lang="en-US" sz="1600" dirty="0"/>
              <a:t> using Arduino. </a:t>
            </a:r>
            <a:endParaRPr sz="1600" dirty="0"/>
          </a:p>
          <a:p>
            <a:pPr marL="0" lvl="0" indent="0" algn="l" rtl="0">
              <a:lnSpc>
                <a:spcPct val="80000"/>
              </a:lnSpc>
              <a:spcBef>
                <a:spcPts val="0"/>
              </a:spcBef>
              <a:spcAft>
                <a:spcPts val="0"/>
              </a:spcAft>
              <a:buSzPts val="935"/>
              <a:buNone/>
            </a:pPr>
            <a:endParaRPr sz="1600" dirty="0"/>
          </a:p>
          <a:p>
            <a:pPr marL="0" lvl="0" indent="0" algn="l" rtl="0">
              <a:lnSpc>
                <a:spcPct val="80000"/>
              </a:lnSpc>
              <a:spcBef>
                <a:spcPts val="0"/>
              </a:spcBef>
              <a:spcAft>
                <a:spcPts val="0"/>
              </a:spcAft>
              <a:buSzPts val="935"/>
              <a:buNone/>
            </a:pPr>
            <a:r>
              <a:rPr lang="en-US" sz="1600" dirty="0"/>
              <a:t>• </a:t>
            </a:r>
            <a:r>
              <a:rPr lang="en-US" sz="1600" b="1" dirty="0"/>
              <a:t>Xuanning Liu</a:t>
            </a:r>
            <a:r>
              <a:rPr lang="en-US" sz="1600" dirty="0"/>
              <a:t> (xliu226@jhu.edu) </a:t>
            </a:r>
            <a:endParaRPr sz="1600" dirty="0"/>
          </a:p>
          <a:p>
            <a:pPr marL="0" lvl="0" indent="0" algn="l" rtl="0">
              <a:lnSpc>
                <a:spcPct val="80000"/>
              </a:lnSpc>
              <a:spcBef>
                <a:spcPts val="0"/>
              </a:spcBef>
              <a:spcAft>
                <a:spcPts val="0"/>
              </a:spcAft>
              <a:buSzPts val="935"/>
              <a:buNone/>
            </a:pPr>
            <a:r>
              <a:rPr lang="en-US" sz="1600" dirty="0"/>
              <a:t>   </a:t>
            </a:r>
            <a:r>
              <a:rPr lang="en-US" sz="1600" i="1" dirty="0"/>
              <a:t>MSE ME Student, first-year</a:t>
            </a:r>
            <a:r>
              <a:rPr lang="en-US" sz="1600" dirty="0"/>
              <a:t> </a:t>
            </a:r>
            <a:endParaRPr sz="1600" dirty="0"/>
          </a:p>
          <a:p>
            <a:pPr marL="0" lvl="0" indent="0" algn="l" rtl="0">
              <a:lnSpc>
                <a:spcPct val="80000"/>
              </a:lnSpc>
              <a:spcBef>
                <a:spcPts val="0"/>
              </a:spcBef>
              <a:spcAft>
                <a:spcPts val="0"/>
              </a:spcAft>
              <a:buSzPts val="935"/>
              <a:buNone/>
            </a:pPr>
            <a:r>
              <a:rPr lang="en-US" sz="1600" dirty="0"/>
              <a:t>Responsible for the </a:t>
            </a:r>
            <a:r>
              <a:rPr lang="en-US" sz="1600" u="sng" dirty="0"/>
              <a:t>CAD model design</a:t>
            </a:r>
            <a:r>
              <a:rPr lang="en-US" sz="1600" dirty="0"/>
              <a:t> of the robotic system, and the </a:t>
            </a:r>
            <a:r>
              <a:rPr lang="en-US" sz="1600" u="sng" dirty="0"/>
              <a:t>workflow development</a:t>
            </a:r>
            <a:r>
              <a:rPr lang="en-US" sz="1600" dirty="0"/>
              <a:t>. </a:t>
            </a:r>
            <a:endParaRPr sz="1600" dirty="0"/>
          </a:p>
          <a:p>
            <a:pPr marL="0" lvl="0" indent="0" algn="l" rtl="0">
              <a:lnSpc>
                <a:spcPct val="80000"/>
              </a:lnSpc>
              <a:spcBef>
                <a:spcPts val="0"/>
              </a:spcBef>
              <a:spcAft>
                <a:spcPts val="0"/>
              </a:spcAft>
              <a:buSzPts val="935"/>
              <a:buNone/>
            </a:pPr>
            <a:endParaRPr sz="1600" dirty="0"/>
          </a:p>
          <a:p>
            <a:pPr marL="0" lvl="0" indent="0" algn="l" rtl="0">
              <a:lnSpc>
                <a:spcPct val="80000"/>
              </a:lnSpc>
              <a:spcBef>
                <a:spcPts val="0"/>
              </a:spcBef>
              <a:spcAft>
                <a:spcPts val="0"/>
              </a:spcAft>
              <a:buSzPts val="935"/>
              <a:buNone/>
            </a:pPr>
            <a:r>
              <a:rPr lang="en-US" sz="1600" dirty="0"/>
              <a:t>The team will also have some shared responsibilities, which are the </a:t>
            </a:r>
            <a:r>
              <a:rPr lang="en-US" sz="1600" u="sng" dirty="0"/>
              <a:t>design specifications</a:t>
            </a:r>
            <a:r>
              <a:rPr lang="en-US" sz="1600" dirty="0"/>
              <a:t>, the </a:t>
            </a:r>
            <a:r>
              <a:rPr lang="en-US" sz="1600" u="sng" dirty="0"/>
              <a:t>prototype assemble</a:t>
            </a:r>
            <a:r>
              <a:rPr lang="en-US" sz="1600" dirty="0"/>
              <a:t>, and </a:t>
            </a:r>
            <a:r>
              <a:rPr lang="en-US" sz="1600" u="sng" dirty="0"/>
              <a:t>testing</a:t>
            </a:r>
            <a:r>
              <a:rPr lang="en-US" sz="1600" dirty="0"/>
              <a:t>.  </a:t>
            </a:r>
            <a:endParaRPr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2119762ae02_6_29"/>
          <p:cNvSpPr txBox="1">
            <a:spLocks noGrp="1"/>
          </p:cNvSpPr>
          <p:nvPr>
            <p:ph type="title"/>
          </p:nvPr>
        </p:nvSpPr>
        <p:spPr>
          <a:xfrm>
            <a:off x="311700" y="75175"/>
            <a:ext cx="8520600" cy="572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400"/>
              <a:buNone/>
            </a:pPr>
            <a:r>
              <a:rPr lang="en-US"/>
              <a:t>Management Plan</a:t>
            </a:r>
            <a:endParaRPr/>
          </a:p>
        </p:txBody>
      </p:sp>
      <p:sp>
        <p:nvSpPr>
          <p:cNvPr id="259" name="Google Shape;259;g2119762ae02_6_29"/>
          <p:cNvSpPr txBox="1">
            <a:spLocks noGrp="1"/>
          </p:cNvSpPr>
          <p:nvPr>
            <p:ph type="body" idx="1"/>
          </p:nvPr>
        </p:nvSpPr>
        <p:spPr>
          <a:xfrm>
            <a:off x="406700" y="985650"/>
            <a:ext cx="8153700" cy="36858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600" b="1"/>
              <a:t>• Meeting plan </a:t>
            </a:r>
            <a:endParaRPr sz="1600" b="1"/>
          </a:p>
          <a:p>
            <a:pPr marL="0" lvl="0" indent="0" algn="l" rtl="0">
              <a:lnSpc>
                <a:spcPct val="100000"/>
              </a:lnSpc>
              <a:spcBef>
                <a:spcPts val="0"/>
              </a:spcBef>
              <a:spcAft>
                <a:spcPts val="0"/>
              </a:spcAft>
              <a:buNone/>
            </a:pPr>
            <a:r>
              <a:rPr lang="en-US" sz="1600"/>
              <a:t>(1) </a:t>
            </a:r>
            <a:r>
              <a:rPr lang="en-US" sz="1600" u="sng"/>
              <a:t>Mentor meeting</a:t>
            </a:r>
            <a:endParaRPr sz="1600" u="sng"/>
          </a:p>
          <a:p>
            <a:pPr marL="0" lvl="0" indent="0" algn="l" rtl="0">
              <a:lnSpc>
                <a:spcPct val="100000"/>
              </a:lnSpc>
              <a:spcBef>
                <a:spcPts val="0"/>
              </a:spcBef>
              <a:spcAft>
                <a:spcPts val="0"/>
              </a:spcAft>
              <a:buNone/>
            </a:pPr>
            <a:r>
              <a:rPr lang="en-US" sz="1600" i="1"/>
              <a:t>Time</a:t>
            </a:r>
            <a:r>
              <a:rPr lang="en-US" sz="1600"/>
              <a:t>: Tuesday 10:00 - 11:00 </a:t>
            </a:r>
            <a:endParaRPr sz="1600"/>
          </a:p>
          <a:p>
            <a:pPr marL="0" lvl="0" indent="0" algn="l" rtl="0">
              <a:lnSpc>
                <a:spcPct val="100000"/>
              </a:lnSpc>
              <a:spcBef>
                <a:spcPts val="0"/>
              </a:spcBef>
              <a:spcAft>
                <a:spcPts val="0"/>
              </a:spcAft>
              <a:buNone/>
            </a:pPr>
            <a:r>
              <a:rPr lang="en-US" sz="1600" i="1"/>
              <a:t>Location</a:t>
            </a:r>
            <a:r>
              <a:rPr lang="en-US" sz="1600"/>
              <a:t>: Zoom or Hackerman 116 </a:t>
            </a:r>
            <a:endParaRPr sz="1600"/>
          </a:p>
          <a:p>
            <a:pPr marL="0" lvl="0" indent="0" algn="l" rtl="0">
              <a:lnSpc>
                <a:spcPct val="100000"/>
              </a:lnSpc>
              <a:spcBef>
                <a:spcPts val="0"/>
              </a:spcBef>
              <a:spcAft>
                <a:spcPts val="0"/>
              </a:spcAft>
              <a:buNone/>
            </a:pPr>
            <a:r>
              <a:rPr lang="en-US" sz="1600"/>
              <a:t>Weekly meeting scheduled with Lidia Al-Zogbi and Wenhao Gu, Dr. Axel Krieger will attend the meeting biweekly </a:t>
            </a:r>
            <a:endParaRPr sz="1600"/>
          </a:p>
          <a:p>
            <a:pPr marL="0" lvl="0" indent="0" algn="l" rtl="0">
              <a:lnSpc>
                <a:spcPct val="100000"/>
              </a:lnSpc>
              <a:spcBef>
                <a:spcPts val="0"/>
              </a:spcBef>
              <a:spcAft>
                <a:spcPts val="0"/>
              </a:spcAft>
              <a:buNone/>
            </a:pPr>
            <a:endParaRPr sz="1600"/>
          </a:p>
          <a:p>
            <a:pPr marL="0" lvl="0" indent="0" algn="l" rtl="0">
              <a:lnSpc>
                <a:spcPct val="100000"/>
              </a:lnSpc>
              <a:spcBef>
                <a:spcPts val="0"/>
              </a:spcBef>
              <a:spcAft>
                <a:spcPts val="0"/>
              </a:spcAft>
              <a:buNone/>
            </a:pPr>
            <a:r>
              <a:rPr lang="en-US" sz="1600"/>
              <a:t>(2) </a:t>
            </a:r>
            <a:r>
              <a:rPr lang="en-US" sz="1600" u="sng"/>
              <a:t>Group meeting</a:t>
            </a:r>
            <a:endParaRPr sz="1600" u="sng"/>
          </a:p>
          <a:p>
            <a:pPr marL="0" lvl="0" indent="0" algn="l" rtl="0">
              <a:lnSpc>
                <a:spcPct val="100000"/>
              </a:lnSpc>
              <a:spcBef>
                <a:spcPts val="0"/>
              </a:spcBef>
              <a:spcAft>
                <a:spcPts val="0"/>
              </a:spcAft>
              <a:buNone/>
            </a:pPr>
            <a:r>
              <a:rPr lang="en-US" sz="1600" i="1"/>
              <a:t>Time</a:t>
            </a:r>
            <a:r>
              <a:rPr lang="en-US" sz="1600"/>
              <a:t>: Thursday 10:00 - 11:00 </a:t>
            </a:r>
            <a:endParaRPr sz="1600"/>
          </a:p>
          <a:p>
            <a:pPr marL="0" lvl="0" indent="0" algn="l" rtl="0">
              <a:lnSpc>
                <a:spcPct val="100000"/>
              </a:lnSpc>
              <a:spcBef>
                <a:spcPts val="0"/>
              </a:spcBef>
              <a:spcAft>
                <a:spcPts val="0"/>
              </a:spcAft>
              <a:buNone/>
            </a:pPr>
            <a:r>
              <a:rPr lang="en-US" sz="1600" i="1"/>
              <a:t>Location</a:t>
            </a:r>
            <a:r>
              <a:rPr lang="en-US" sz="1600"/>
              <a:t>: Zoom or Hackerman 136 </a:t>
            </a:r>
            <a:endParaRPr sz="1600"/>
          </a:p>
          <a:p>
            <a:pPr marL="0" lvl="0" indent="0" algn="l" rtl="0">
              <a:lnSpc>
                <a:spcPct val="100000"/>
              </a:lnSpc>
              <a:spcBef>
                <a:spcPts val="0"/>
              </a:spcBef>
              <a:spcAft>
                <a:spcPts val="0"/>
              </a:spcAft>
              <a:buNone/>
            </a:pPr>
            <a:r>
              <a:rPr lang="en-US" sz="1600"/>
              <a:t>Weekly meeting scheduled for three group members </a:t>
            </a:r>
            <a:endParaRPr sz="1600"/>
          </a:p>
          <a:p>
            <a:pPr marL="0" lvl="0" indent="0" algn="l" rtl="0">
              <a:lnSpc>
                <a:spcPct val="100000"/>
              </a:lnSpc>
              <a:spcBef>
                <a:spcPts val="0"/>
              </a:spcBef>
              <a:spcAft>
                <a:spcPts val="0"/>
              </a:spcAft>
              <a:buNone/>
            </a:pPr>
            <a:endParaRPr sz="1600" b="1"/>
          </a:p>
          <a:p>
            <a:pPr marL="0" lvl="0" indent="0" algn="l" rtl="0">
              <a:lnSpc>
                <a:spcPct val="100000"/>
              </a:lnSpc>
              <a:spcBef>
                <a:spcPts val="0"/>
              </a:spcBef>
              <a:spcAft>
                <a:spcPts val="0"/>
              </a:spcAft>
              <a:buNone/>
            </a:pPr>
            <a:r>
              <a:rPr lang="en-US" sz="1600" b="1"/>
              <a:t>• Communication platform </a:t>
            </a:r>
            <a:endParaRPr sz="1600"/>
          </a:p>
          <a:p>
            <a:pPr marL="0" lvl="0" indent="0" algn="l" rtl="0">
              <a:lnSpc>
                <a:spcPct val="100000"/>
              </a:lnSpc>
              <a:spcBef>
                <a:spcPts val="0"/>
              </a:spcBef>
              <a:spcAft>
                <a:spcPts val="0"/>
              </a:spcAft>
              <a:buNone/>
            </a:pPr>
            <a:r>
              <a:rPr lang="en-US" sz="1600"/>
              <a:t>Slack, Zoom, Overleaf, Dropbox, Email</a:t>
            </a:r>
            <a:endParaRPr sz="16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2119762ae02_6_36"/>
          <p:cNvSpPr txBox="1">
            <a:spLocks noGrp="1"/>
          </p:cNvSpPr>
          <p:nvPr>
            <p:ph type="title"/>
          </p:nvPr>
        </p:nvSpPr>
        <p:spPr>
          <a:xfrm>
            <a:off x="311700" y="75175"/>
            <a:ext cx="8520600" cy="572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400"/>
              <a:buNone/>
            </a:pPr>
            <a:r>
              <a:rPr lang="en-US"/>
              <a:t>References</a:t>
            </a:r>
            <a:endParaRPr/>
          </a:p>
        </p:txBody>
      </p:sp>
      <p:sp>
        <p:nvSpPr>
          <p:cNvPr id="266" name="Google Shape;266;g2119762ae02_6_36"/>
          <p:cNvSpPr txBox="1">
            <a:spLocks noGrp="1"/>
          </p:cNvSpPr>
          <p:nvPr>
            <p:ph type="body" idx="1"/>
          </p:nvPr>
        </p:nvSpPr>
        <p:spPr>
          <a:xfrm>
            <a:off x="255975" y="832075"/>
            <a:ext cx="8753100" cy="4439400"/>
          </a:xfrm>
          <a:prstGeom prst="rect">
            <a:avLst/>
          </a:prstGeom>
        </p:spPr>
        <p:txBody>
          <a:bodyPr spcFirstLastPara="1" wrap="square" lIns="91425" tIns="45700" rIns="91425" bIns="45700" anchor="t" anchorCtr="0">
            <a:noAutofit/>
          </a:bodyPr>
          <a:lstStyle/>
          <a:p>
            <a:pPr marL="0" lvl="0" indent="0" algn="l" rtl="0">
              <a:lnSpc>
                <a:spcPct val="85000"/>
              </a:lnSpc>
              <a:spcBef>
                <a:spcPts val="0"/>
              </a:spcBef>
              <a:spcAft>
                <a:spcPts val="0"/>
              </a:spcAft>
              <a:buSzPts val="523"/>
              <a:buNone/>
            </a:pPr>
            <a:r>
              <a:rPr lang="en-US" sz="1477"/>
              <a:t>[1] A. Tse and M. A. Schick, “Central line placement,” in StatPearls, StatPearls Publishing, 2022. </a:t>
            </a:r>
            <a:endParaRPr sz="1477"/>
          </a:p>
          <a:p>
            <a:pPr marL="0" lvl="0" indent="0" algn="l" rtl="0">
              <a:lnSpc>
                <a:spcPct val="85000"/>
              </a:lnSpc>
              <a:spcBef>
                <a:spcPts val="0"/>
              </a:spcBef>
              <a:spcAft>
                <a:spcPts val="0"/>
              </a:spcAft>
              <a:buSzPts val="523"/>
              <a:buNone/>
            </a:pPr>
            <a:r>
              <a:rPr lang="en-US" sz="1477"/>
              <a:t>[2] Y. Haddadin, P. Annamaraju, and H. Regunath, “Central line associated blood stream infections,” in StatPearls, StatPearls Publishing, 2017. </a:t>
            </a:r>
            <a:endParaRPr sz="1477"/>
          </a:p>
          <a:p>
            <a:pPr marL="0" lvl="0" indent="0" algn="l" rtl="0">
              <a:lnSpc>
                <a:spcPct val="85000"/>
              </a:lnSpc>
              <a:spcBef>
                <a:spcPts val="0"/>
              </a:spcBef>
              <a:spcAft>
                <a:spcPts val="0"/>
              </a:spcAft>
              <a:buSzPts val="523"/>
              <a:buNone/>
            </a:pPr>
            <a:r>
              <a:rPr lang="en-US" sz="1477"/>
              <a:t>[3] V. Chopra and I. Davidson, “Central venous access: Device and site selection in adults,” in UpToDate, UpToDate Publishing, 2022. </a:t>
            </a:r>
            <a:endParaRPr sz="1477"/>
          </a:p>
          <a:p>
            <a:pPr marL="0" lvl="0" indent="0" algn="l" rtl="0">
              <a:lnSpc>
                <a:spcPct val="85000"/>
              </a:lnSpc>
              <a:spcBef>
                <a:spcPts val="0"/>
              </a:spcBef>
              <a:spcAft>
                <a:spcPts val="0"/>
              </a:spcAft>
              <a:buSzPts val="523"/>
              <a:buNone/>
            </a:pPr>
            <a:r>
              <a:rPr lang="en-US" sz="1477"/>
              <a:t>[4] E. Cheung, M. O. Baerlocher, M. Asch, and A. Myers, “Venous access: a practical review for 2009,” Canadian Family Physician, vol. 55, no. 5, pp. 494–496, 2009. </a:t>
            </a:r>
            <a:endParaRPr sz="1477"/>
          </a:p>
          <a:p>
            <a:pPr marL="0" lvl="0" indent="0" algn="l" rtl="0">
              <a:lnSpc>
                <a:spcPct val="85000"/>
              </a:lnSpc>
              <a:spcBef>
                <a:spcPts val="0"/>
              </a:spcBef>
              <a:spcAft>
                <a:spcPts val="0"/>
              </a:spcAft>
              <a:buSzPts val="523"/>
              <a:buNone/>
            </a:pPr>
            <a:r>
              <a:rPr lang="en-US" sz="1477"/>
              <a:t>[5] J. R. Roberts and J. R. Hedges, Roberts and Hedges’ clinical procedures in emergency medicine E-book. Elsevier Health Sciences, 2013. </a:t>
            </a:r>
            <a:endParaRPr sz="1477"/>
          </a:p>
          <a:p>
            <a:pPr marL="0" lvl="0" indent="0" algn="l" rtl="0">
              <a:lnSpc>
                <a:spcPct val="85000"/>
              </a:lnSpc>
              <a:spcBef>
                <a:spcPts val="0"/>
              </a:spcBef>
              <a:spcAft>
                <a:spcPts val="0"/>
              </a:spcAft>
              <a:buSzPts val="523"/>
              <a:buNone/>
            </a:pPr>
            <a:r>
              <a:rPr lang="en-US" sz="1477"/>
              <a:t>[6] N. Zevallos, E. Harber, K. Patel, Y. Gu, K. Sladick, F. Guyette, L. Weiss, M. R. Pinsky, H. Gomez, J. Galeotti, et al., “Toward robotically automated femoral vascular access,” in 2021 International Symposium on Medical Robotics (ISMR), pp. 1–7, IEEE, 2021. </a:t>
            </a:r>
            <a:endParaRPr sz="1477"/>
          </a:p>
          <a:p>
            <a:pPr marL="0" lvl="0" indent="0" algn="l" rtl="0">
              <a:lnSpc>
                <a:spcPct val="85000"/>
              </a:lnSpc>
              <a:spcBef>
                <a:spcPts val="0"/>
              </a:spcBef>
              <a:spcAft>
                <a:spcPts val="0"/>
              </a:spcAft>
              <a:buSzPts val="523"/>
              <a:buNone/>
            </a:pPr>
            <a:r>
              <a:rPr lang="en-US" sz="1477"/>
              <a:t>[7] R. D. Brewer and J. K. Salisbury, “Visual vein-finding for robotic iv insertion,” in 2010 IEEE International Conference on Robotics and Automation, pp. 4597–4602, 2010. </a:t>
            </a:r>
            <a:endParaRPr sz="1477"/>
          </a:p>
          <a:p>
            <a:pPr marL="0" lvl="0" indent="0" algn="l" rtl="0">
              <a:lnSpc>
                <a:spcPct val="85000"/>
              </a:lnSpc>
              <a:spcBef>
                <a:spcPts val="0"/>
              </a:spcBef>
              <a:spcAft>
                <a:spcPts val="0"/>
              </a:spcAft>
              <a:buSzPts val="523"/>
              <a:buNone/>
            </a:pPr>
            <a:r>
              <a:rPr lang="en-US" sz="1477"/>
              <a:t>[8] A. I. Chen, M. L. Balter, T. J. Maguire, and M. L. Yarmush, “Deep learning robotic guidance for autonomous vascular access,” Nature Machine Intelligence, vol. 2, no. 2, pp. 104–115, 2020. </a:t>
            </a:r>
            <a:endParaRPr sz="1477"/>
          </a:p>
          <a:p>
            <a:pPr marL="0" lvl="0" indent="0" algn="l" rtl="0">
              <a:lnSpc>
                <a:spcPct val="85000"/>
              </a:lnSpc>
              <a:spcBef>
                <a:spcPts val="0"/>
              </a:spcBef>
              <a:spcAft>
                <a:spcPts val="0"/>
              </a:spcAft>
              <a:buSzPts val="523"/>
              <a:buNone/>
            </a:pPr>
            <a:r>
              <a:rPr lang="en-US" sz="1477"/>
              <a:t>[9] Brattain LJ, Pierce TT, Gjesteby LA, Johnson MR, DeLosa ND, Werblin JS, Gupta JF, Ozturk A, Wang X, Li Q, Telfer BA, Samir AE, “AI-Enabled, Ultrasound-Guided Handheld Robotic Device for Femoral Vascular Access,” Biosensors, vol. 11, no. 12, 2021. </a:t>
            </a:r>
            <a:endParaRPr sz="1477"/>
          </a:p>
          <a:p>
            <a:pPr marL="0" lvl="0" indent="0" algn="l" rtl="0">
              <a:lnSpc>
                <a:spcPct val="85000"/>
              </a:lnSpc>
              <a:spcBef>
                <a:spcPts val="0"/>
              </a:spcBef>
              <a:spcAft>
                <a:spcPts val="0"/>
              </a:spcAft>
              <a:buSzPts val="523"/>
              <a:buNone/>
            </a:pPr>
            <a:r>
              <a:rPr lang="en-US" sz="1477"/>
              <a:t>[10] R. D. Brewer, “Improving peripheral iv catheterization through robotics: From simple assistive devices to a fully-autonomous system,” 2015. </a:t>
            </a:r>
            <a:endParaRPr sz="1477"/>
          </a:p>
          <a:p>
            <a:pPr marL="0" lvl="0" indent="0" algn="l" rtl="0">
              <a:lnSpc>
                <a:spcPct val="85000"/>
              </a:lnSpc>
              <a:spcBef>
                <a:spcPts val="0"/>
              </a:spcBef>
              <a:spcAft>
                <a:spcPts val="0"/>
              </a:spcAft>
              <a:buSzPts val="523"/>
              <a:buNone/>
            </a:pPr>
            <a:endParaRPr sz="1477"/>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271"/>
        <p:cNvGrpSpPr/>
        <p:nvPr/>
      </p:nvGrpSpPr>
      <p:grpSpPr>
        <a:xfrm>
          <a:off x="0" y="0"/>
          <a:ext cx="0" cy="0"/>
          <a:chOff x="0" y="0"/>
          <a:chExt cx="0" cy="0"/>
        </a:xfrm>
      </p:grpSpPr>
      <p:sp>
        <p:nvSpPr>
          <p:cNvPr id="272" name="Google Shape;272;g1b669b6d9d8_2_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400"/>
              <a:buFont typeface="Arial"/>
              <a:buNone/>
            </a:pPr>
            <a:fld id="{00000000-1234-1234-1234-123412341234}" type="slidenum">
              <a:rPr lang="en-US"/>
              <a:t>15</a:t>
            </a:fld>
            <a:endParaRPr/>
          </a:p>
        </p:txBody>
      </p:sp>
      <p:pic>
        <p:nvPicPr>
          <p:cNvPr id="273" name="Google Shape;273;g1b669b6d9d8_2_0"/>
          <p:cNvPicPr preferRelativeResize="0"/>
          <p:nvPr/>
        </p:nvPicPr>
        <p:blipFill>
          <a:blip r:embed="rId3">
            <a:alphaModFix/>
          </a:blip>
          <a:stretch>
            <a:fillRect/>
          </a:stretch>
        </p:blipFill>
        <p:spPr>
          <a:xfrm>
            <a:off x="6201850" y="1353600"/>
            <a:ext cx="2270599" cy="2373175"/>
          </a:xfrm>
          <a:prstGeom prst="rect">
            <a:avLst/>
          </a:prstGeom>
          <a:noFill/>
          <a:ln>
            <a:noFill/>
          </a:ln>
        </p:spPr>
      </p:pic>
      <p:sp>
        <p:nvSpPr>
          <p:cNvPr id="274" name="Google Shape;274;g1b669b6d9d8_2_0"/>
          <p:cNvSpPr txBox="1">
            <a:spLocks noGrp="1"/>
          </p:cNvSpPr>
          <p:nvPr>
            <p:ph type="body" idx="1"/>
          </p:nvPr>
        </p:nvSpPr>
        <p:spPr>
          <a:xfrm>
            <a:off x="442250" y="973150"/>
            <a:ext cx="5078700" cy="1583100"/>
          </a:xfrm>
          <a:prstGeom prst="rect">
            <a:avLst/>
          </a:prstGeom>
          <a:noFill/>
          <a:ln>
            <a:noFill/>
          </a:ln>
        </p:spPr>
        <p:txBody>
          <a:bodyPr spcFirstLastPara="1" wrap="square" lIns="91425" tIns="45700" rIns="91425" bIns="45700" anchor="t" anchorCtr="0">
            <a:noAutofit/>
          </a:bodyPr>
          <a:lstStyle/>
          <a:p>
            <a:pPr marL="457200" lvl="0" indent="-330200" algn="l" rtl="0">
              <a:lnSpc>
                <a:spcPct val="100000"/>
              </a:lnSpc>
              <a:spcBef>
                <a:spcPts val="600"/>
              </a:spcBef>
              <a:spcAft>
                <a:spcPts val="0"/>
              </a:spcAft>
              <a:buSzPts val="1600"/>
              <a:buChar char="►"/>
            </a:pPr>
            <a:r>
              <a:rPr lang="en-US" sz="1600"/>
              <a:t>There are different kinds of CICCs: Non-tunnelled CICC, Tunnelled CICC, Peripherally Inserted Central line Catheter (PICC), Implanted port.</a:t>
            </a:r>
            <a:br>
              <a:rPr lang="en-US" sz="1600"/>
            </a:br>
            <a:endParaRPr sz="1600"/>
          </a:p>
          <a:p>
            <a:pPr marL="457200" lvl="0" indent="-330200" algn="l" rtl="0">
              <a:lnSpc>
                <a:spcPct val="100000"/>
              </a:lnSpc>
              <a:spcBef>
                <a:spcPts val="0"/>
              </a:spcBef>
              <a:spcAft>
                <a:spcPts val="0"/>
              </a:spcAft>
              <a:buSzPts val="1600"/>
              <a:buFont typeface="Calibri"/>
              <a:buChar char="►"/>
            </a:pPr>
            <a:r>
              <a:rPr lang="en-US" sz="1600"/>
              <a:t>The choice of CICC depends on the individual patient’s needs and medical condition. </a:t>
            </a:r>
            <a:endParaRPr sz="1600"/>
          </a:p>
        </p:txBody>
      </p:sp>
      <p:sp>
        <p:nvSpPr>
          <p:cNvPr id="275" name="Google Shape;275;g1b669b6d9d8_2_0"/>
          <p:cNvSpPr txBox="1"/>
          <p:nvPr/>
        </p:nvSpPr>
        <p:spPr>
          <a:xfrm>
            <a:off x="764425" y="4583125"/>
            <a:ext cx="7436100" cy="2925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sz="700">
                <a:solidFill>
                  <a:schemeClr val="dk1"/>
                </a:solidFill>
                <a:latin typeface="Calibri"/>
                <a:ea typeface="Calibri"/>
                <a:cs typeface="Calibri"/>
                <a:sym typeface="Calibri"/>
              </a:rPr>
              <a:t>Y. Haddadin, P. Annamaraju, and H. Regunath, “Central line associated blood stream infections,” in StatPearls, StatPearls Publishing, 2017.</a:t>
            </a:r>
            <a:endParaRPr sz="7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280"/>
        <p:cNvGrpSpPr/>
        <p:nvPr/>
      </p:nvGrpSpPr>
      <p:grpSpPr>
        <a:xfrm>
          <a:off x="0" y="0"/>
          <a:ext cx="0" cy="0"/>
          <a:chOff x="0" y="0"/>
          <a:chExt cx="0" cy="0"/>
        </a:xfrm>
      </p:grpSpPr>
      <p:sp>
        <p:nvSpPr>
          <p:cNvPr id="281" name="Google Shape;281;g2119762ae02_7_70"/>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rmAutofit/>
          </a:bodyPr>
          <a:lstStyle/>
          <a:p>
            <a:pPr marL="457200" lvl="0" indent="-330200" algn="l" rtl="0">
              <a:lnSpc>
                <a:spcPct val="150000"/>
              </a:lnSpc>
              <a:spcBef>
                <a:spcPts val="0"/>
              </a:spcBef>
              <a:spcAft>
                <a:spcPts val="0"/>
              </a:spcAft>
              <a:buSzPts val="1600"/>
              <a:buChar char="●"/>
            </a:pPr>
            <a:r>
              <a:rPr lang="en-US" sz="1600"/>
              <a:t>Precision and accuracy: robot should avoid puncturing the carotid artery </a:t>
            </a:r>
            <a:endParaRPr sz="1600"/>
          </a:p>
          <a:p>
            <a:pPr marL="457200" lvl="0" indent="-330200" algn="l" rtl="0">
              <a:lnSpc>
                <a:spcPct val="150000"/>
              </a:lnSpc>
              <a:spcBef>
                <a:spcPts val="0"/>
              </a:spcBef>
              <a:spcAft>
                <a:spcPts val="0"/>
              </a:spcAft>
              <a:buSzPts val="1600"/>
              <a:buChar char="●"/>
            </a:pPr>
            <a:r>
              <a:rPr lang="en-US" sz="1600"/>
              <a:t>Patient diversity: designing the robot for patients of all gender, and age</a:t>
            </a:r>
            <a:endParaRPr sz="1600"/>
          </a:p>
          <a:p>
            <a:pPr marL="457200" lvl="0" indent="-330200" algn="l" rtl="0">
              <a:lnSpc>
                <a:spcPct val="150000"/>
              </a:lnSpc>
              <a:spcBef>
                <a:spcPts val="0"/>
              </a:spcBef>
              <a:spcAft>
                <a:spcPts val="0"/>
              </a:spcAft>
              <a:buSzPts val="1600"/>
              <a:buChar char="●"/>
            </a:pPr>
            <a:r>
              <a:rPr lang="en-US" sz="1600"/>
              <a:t>Infection risk reduction:</a:t>
            </a:r>
            <a:endParaRPr sz="1600"/>
          </a:p>
          <a:p>
            <a:pPr marL="914400" lvl="1" indent="-330200" algn="l" rtl="0">
              <a:lnSpc>
                <a:spcPct val="150000"/>
              </a:lnSpc>
              <a:spcBef>
                <a:spcPts val="0"/>
              </a:spcBef>
              <a:spcAft>
                <a:spcPts val="0"/>
              </a:spcAft>
              <a:buSzPts val="1600"/>
              <a:buChar char="○"/>
            </a:pPr>
            <a:r>
              <a:rPr lang="en-US" sz="1600"/>
              <a:t>Reducing the risk of infections by avoiding contact between the clinicians and the tools </a:t>
            </a:r>
            <a:endParaRPr sz="1600"/>
          </a:p>
          <a:p>
            <a:pPr marL="914400" lvl="1" indent="-330200" algn="l" rtl="0">
              <a:lnSpc>
                <a:spcPct val="150000"/>
              </a:lnSpc>
              <a:spcBef>
                <a:spcPts val="0"/>
              </a:spcBef>
              <a:spcAft>
                <a:spcPts val="0"/>
              </a:spcAft>
              <a:buSzPts val="1600"/>
              <a:buChar char="○"/>
            </a:pPr>
            <a:r>
              <a:rPr lang="en-US" sz="1600"/>
              <a:t>Sterilizing the robot system properly </a:t>
            </a:r>
            <a:endParaRPr sz="1600"/>
          </a:p>
          <a:p>
            <a:pPr marL="457200" lvl="0" indent="-330200" algn="l" rtl="0">
              <a:lnSpc>
                <a:spcPct val="150000"/>
              </a:lnSpc>
              <a:spcBef>
                <a:spcPts val="0"/>
              </a:spcBef>
              <a:spcAft>
                <a:spcPts val="0"/>
              </a:spcAft>
              <a:buSzPts val="1600"/>
              <a:buChar char="●"/>
            </a:pPr>
            <a:r>
              <a:rPr lang="en-US" sz="1600"/>
              <a:t>Minimum mechanisms:</a:t>
            </a:r>
            <a:endParaRPr sz="1600"/>
          </a:p>
          <a:p>
            <a:pPr marL="914400" lvl="1" indent="-330200" algn="l" rtl="0">
              <a:lnSpc>
                <a:spcPct val="150000"/>
              </a:lnSpc>
              <a:spcBef>
                <a:spcPts val="0"/>
              </a:spcBef>
              <a:spcAft>
                <a:spcPts val="0"/>
              </a:spcAft>
              <a:buSzPts val="1600"/>
              <a:buChar char="○"/>
            </a:pPr>
            <a:r>
              <a:rPr lang="en-US" sz="1600"/>
              <a:t>Designing a robot with minimum mechanisms</a:t>
            </a:r>
            <a:endParaRPr sz="1600"/>
          </a:p>
          <a:p>
            <a:pPr marL="914400" lvl="1" indent="-330200" algn="l" rtl="0">
              <a:lnSpc>
                <a:spcPct val="150000"/>
              </a:lnSpc>
              <a:spcBef>
                <a:spcPts val="0"/>
              </a:spcBef>
              <a:spcAft>
                <a:spcPts val="0"/>
              </a:spcAft>
              <a:buSzPts val="1600"/>
              <a:buChar char="○"/>
            </a:pPr>
            <a:r>
              <a:rPr lang="en-US" sz="1600"/>
              <a:t>Switch between different insertion objects (needle, guidewire, and catheter) </a:t>
            </a:r>
            <a:endParaRPr sz="1600"/>
          </a:p>
        </p:txBody>
      </p:sp>
      <p:sp>
        <p:nvSpPr>
          <p:cNvPr id="282" name="Google Shape;282;g2119762ae02_7_70"/>
          <p:cNvSpPr txBox="1">
            <a:spLocks noGrp="1"/>
          </p:cNvSpPr>
          <p:nvPr>
            <p:ph type="title"/>
          </p:nvPr>
        </p:nvSpPr>
        <p:spPr>
          <a:xfrm>
            <a:off x="311700" y="75175"/>
            <a:ext cx="8520600" cy="572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400"/>
              <a:buNone/>
            </a:pPr>
            <a:r>
              <a:rPr lang="en-US"/>
              <a:t>Design Specifications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1af5d1e039a_0_2"/>
          <p:cNvSpPr txBox="1">
            <a:spLocks noGrp="1"/>
          </p:cNvSpPr>
          <p:nvPr>
            <p:ph type="title"/>
          </p:nvPr>
        </p:nvSpPr>
        <p:spPr>
          <a:xfrm>
            <a:off x="311700" y="75175"/>
            <a:ext cx="8520600" cy="572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400"/>
              <a:buNone/>
            </a:pPr>
            <a:r>
              <a:rPr lang="en-US"/>
              <a:t>Clinical Background</a:t>
            </a:r>
            <a:endParaRPr/>
          </a:p>
        </p:txBody>
      </p:sp>
      <p:sp>
        <p:nvSpPr>
          <p:cNvPr id="156" name="Google Shape;156;g1af5d1e039a_0_2"/>
          <p:cNvSpPr txBox="1">
            <a:spLocks noGrp="1"/>
          </p:cNvSpPr>
          <p:nvPr>
            <p:ph type="body" idx="1"/>
          </p:nvPr>
        </p:nvSpPr>
        <p:spPr>
          <a:xfrm>
            <a:off x="311700" y="973150"/>
            <a:ext cx="4598100" cy="3351600"/>
          </a:xfrm>
          <a:prstGeom prst="rect">
            <a:avLst/>
          </a:prstGeom>
          <a:noFill/>
          <a:ln>
            <a:noFill/>
          </a:ln>
        </p:spPr>
        <p:txBody>
          <a:bodyPr spcFirstLastPara="1" wrap="square" lIns="91425" tIns="45700" rIns="91425" bIns="45700" anchor="t" anchorCtr="0">
            <a:noAutofit/>
          </a:bodyPr>
          <a:lstStyle/>
          <a:p>
            <a:pPr marL="288917" lvl="0" indent="-299077" algn="l" rtl="0">
              <a:lnSpc>
                <a:spcPct val="100000"/>
              </a:lnSpc>
              <a:spcBef>
                <a:spcPts val="600"/>
              </a:spcBef>
              <a:spcAft>
                <a:spcPts val="0"/>
              </a:spcAft>
              <a:buSzPts val="1600"/>
              <a:buFont typeface="Calibri"/>
              <a:buChar char="●"/>
            </a:pPr>
            <a:r>
              <a:rPr lang="en-US" sz="1600"/>
              <a:t>Centrally Inserted Central line Catheters (CICCs) are inserted into a central vein to administer medication, nutrition etc. into bloodstream.</a:t>
            </a:r>
            <a:br>
              <a:rPr lang="en-US" sz="1600"/>
            </a:br>
            <a:endParaRPr sz="1600"/>
          </a:p>
          <a:p>
            <a:pPr marL="288917" lvl="0" indent="-299077" algn="l" rtl="0">
              <a:lnSpc>
                <a:spcPct val="100000"/>
              </a:lnSpc>
              <a:spcBef>
                <a:spcPts val="600"/>
              </a:spcBef>
              <a:spcAft>
                <a:spcPts val="0"/>
              </a:spcAft>
              <a:buSzPts val="1600"/>
              <a:buChar char="●"/>
            </a:pPr>
            <a:r>
              <a:rPr lang="en-US" sz="1600"/>
              <a:t>The most commonly used CICC is the non-tunnelled catheter.</a:t>
            </a:r>
            <a:br>
              <a:rPr lang="en-US" sz="1600"/>
            </a:br>
            <a:endParaRPr sz="1600"/>
          </a:p>
          <a:p>
            <a:pPr marL="288917" lvl="0" indent="-299077" algn="l" rtl="0">
              <a:lnSpc>
                <a:spcPct val="100000"/>
              </a:lnSpc>
              <a:spcBef>
                <a:spcPts val="600"/>
              </a:spcBef>
              <a:spcAft>
                <a:spcPts val="0"/>
              </a:spcAft>
              <a:buSzPts val="1600"/>
              <a:buFont typeface="Calibri"/>
              <a:buChar char="●"/>
            </a:pPr>
            <a:r>
              <a:rPr lang="en-US" sz="1600"/>
              <a:t>The procedure has 4 standard access points: jugular, subclavian, femoral and arm veins.</a:t>
            </a:r>
            <a:endParaRPr sz="1600"/>
          </a:p>
        </p:txBody>
      </p:sp>
      <p:pic>
        <p:nvPicPr>
          <p:cNvPr id="157" name="Google Shape;157;g1af5d1e039a_0_2"/>
          <p:cNvPicPr preferRelativeResize="0"/>
          <p:nvPr/>
        </p:nvPicPr>
        <p:blipFill>
          <a:blip r:embed="rId3">
            <a:alphaModFix/>
          </a:blip>
          <a:stretch>
            <a:fillRect/>
          </a:stretch>
        </p:blipFill>
        <p:spPr>
          <a:xfrm>
            <a:off x="4780770" y="1089992"/>
            <a:ext cx="4176011" cy="3126750"/>
          </a:xfrm>
          <a:prstGeom prst="rect">
            <a:avLst/>
          </a:prstGeom>
          <a:noFill/>
          <a:ln>
            <a:noFill/>
          </a:ln>
        </p:spPr>
      </p:pic>
      <p:sp>
        <p:nvSpPr>
          <p:cNvPr id="158" name="Google Shape;158;g1af5d1e039a_0_2"/>
          <p:cNvSpPr txBox="1"/>
          <p:nvPr/>
        </p:nvSpPr>
        <p:spPr>
          <a:xfrm>
            <a:off x="444075" y="4658850"/>
            <a:ext cx="7436100" cy="2925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sz="700">
                <a:solidFill>
                  <a:schemeClr val="dk1"/>
                </a:solidFill>
                <a:latin typeface="Calibri"/>
                <a:ea typeface="Calibri"/>
                <a:cs typeface="Calibri"/>
                <a:sym typeface="Calibri"/>
              </a:rPr>
              <a:t>Y. Haddadin, P. Annamaraju, and H. Regunath, “Central line associated blood stream infections,” in StatPearls, StatPearls Publishing, 2017.</a:t>
            </a:r>
            <a:endParaRPr sz="7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2119762ae02_0_0"/>
          <p:cNvSpPr txBox="1">
            <a:spLocks noGrp="1"/>
          </p:cNvSpPr>
          <p:nvPr>
            <p:ph type="body" idx="1"/>
          </p:nvPr>
        </p:nvSpPr>
        <p:spPr>
          <a:xfrm>
            <a:off x="311700" y="647875"/>
            <a:ext cx="4260300" cy="4675523"/>
          </a:xfrm>
          <a:prstGeom prst="rect">
            <a:avLst/>
          </a:prstGeom>
        </p:spPr>
        <p:txBody>
          <a:bodyPr spcFirstLastPara="1" wrap="square" lIns="91425" tIns="45700" rIns="91425" bIns="45700" anchor="t" anchorCtr="0">
            <a:noAutofit/>
          </a:bodyPr>
          <a:lstStyle/>
          <a:p>
            <a:pPr marL="457200" lvl="0" indent="-330200" algn="l" rtl="0">
              <a:spcBef>
                <a:spcPts val="2400"/>
              </a:spcBef>
              <a:spcAft>
                <a:spcPts val="0"/>
              </a:spcAft>
              <a:buSzPts val="1600"/>
              <a:buAutoNum type="arabicParenR"/>
            </a:pPr>
            <a:r>
              <a:rPr lang="en-US" sz="1600" dirty="0"/>
              <a:t>Central lines can introduce microorganisms that can cause infections: </a:t>
            </a:r>
            <a:endParaRPr sz="1600" dirty="0"/>
          </a:p>
          <a:p>
            <a:pPr marL="914400" lvl="1" indent="-330200" algn="l" rtl="0">
              <a:spcBef>
                <a:spcPts val="0"/>
              </a:spcBef>
              <a:spcAft>
                <a:spcPts val="0"/>
              </a:spcAft>
              <a:buSzPts val="1600"/>
              <a:buAutoNum type="alphaLcParenR"/>
            </a:pPr>
            <a:r>
              <a:rPr lang="en-US" sz="1600" dirty="0"/>
              <a:t>result in increased healthcare costs, and even death. </a:t>
            </a:r>
            <a:endParaRPr sz="1600" dirty="0"/>
          </a:p>
          <a:p>
            <a:pPr marL="914400" lvl="1" indent="-330200" algn="l" rtl="0">
              <a:spcBef>
                <a:spcPts val="0"/>
              </a:spcBef>
              <a:spcAft>
                <a:spcPts val="0"/>
              </a:spcAft>
              <a:buSzPts val="1600"/>
              <a:buAutoNum type="alphaLcParenR"/>
            </a:pPr>
            <a:r>
              <a:rPr lang="en-US" sz="1600" dirty="0"/>
              <a:t>Therefore, a robotic system can </a:t>
            </a:r>
            <a:r>
              <a:rPr lang="en-US" sz="1600" dirty="0" err="1"/>
              <a:t>minimise</a:t>
            </a:r>
            <a:r>
              <a:rPr lang="en-US" sz="1600" dirty="0"/>
              <a:t> the risk of infection and reduce healthcare costs.</a:t>
            </a:r>
            <a:br>
              <a:rPr lang="en-US" sz="1600" dirty="0"/>
            </a:br>
            <a:endParaRPr sz="1600" dirty="0"/>
          </a:p>
          <a:p>
            <a:pPr marL="457200" lvl="0" indent="-330200" algn="l" rtl="0">
              <a:spcBef>
                <a:spcPts val="0"/>
              </a:spcBef>
              <a:spcAft>
                <a:spcPts val="0"/>
              </a:spcAft>
              <a:buSzPts val="1600"/>
              <a:buAutoNum type="arabicParenR"/>
            </a:pPr>
            <a:r>
              <a:rPr lang="en-US" sz="1600" dirty="0"/>
              <a:t>The procedure of central line placement can be physically and mentally demanding for clinicians:</a:t>
            </a:r>
            <a:endParaRPr sz="1600" dirty="0"/>
          </a:p>
          <a:p>
            <a:pPr marL="914400" lvl="1" indent="-330200" algn="l" rtl="0">
              <a:spcBef>
                <a:spcPts val="0"/>
              </a:spcBef>
              <a:spcAft>
                <a:spcPts val="0"/>
              </a:spcAft>
              <a:buSzPts val="1600"/>
              <a:buAutoNum type="alphaLcParenR"/>
            </a:pPr>
            <a:r>
              <a:rPr lang="en-US" sz="1600" dirty="0"/>
              <a:t>requires a steady hand, precise movements and focus. </a:t>
            </a:r>
            <a:endParaRPr sz="1600" dirty="0"/>
          </a:p>
          <a:p>
            <a:pPr marL="914400" lvl="1" indent="-330200" algn="l" rtl="0">
              <a:spcBef>
                <a:spcPts val="0"/>
              </a:spcBef>
              <a:spcAft>
                <a:spcPts val="0"/>
              </a:spcAft>
              <a:buSzPts val="1600"/>
              <a:buAutoNum type="alphaLcParenR"/>
            </a:pPr>
            <a:r>
              <a:rPr lang="en-US" sz="1600" dirty="0"/>
              <a:t>Hence, a robotic system can assist clinicians with these tasks.</a:t>
            </a:r>
            <a:endParaRPr sz="1600" dirty="0"/>
          </a:p>
        </p:txBody>
      </p:sp>
      <p:sp>
        <p:nvSpPr>
          <p:cNvPr id="165" name="Google Shape;165;g2119762ae02_0_0"/>
          <p:cNvSpPr txBox="1">
            <a:spLocks noGrp="1"/>
          </p:cNvSpPr>
          <p:nvPr>
            <p:ph type="title"/>
          </p:nvPr>
        </p:nvSpPr>
        <p:spPr>
          <a:xfrm>
            <a:off x="311700" y="75175"/>
            <a:ext cx="8520600" cy="572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400"/>
              <a:buNone/>
            </a:pPr>
            <a:r>
              <a:rPr lang="en-US"/>
              <a:t>Motivation for automating </a:t>
            </a:r>
            <a:endParaRPr/>
          </a:p>
        </p:txBody>
      </p:sp>
      <p:pic>
        <p:nvPicPr>
          <p:cNvPr id="166" name="Google Shape;166;g2119762ae02_0_0"/>
          <p:cNvPicPr preferRelativeResize="0"/>
          <p:nvPr/>
        </p:nvPicPr>
        <p:blipFill>
          <a:blip r:embed="rId3">
            <a:alphaModFix/>
          </a:blip>
          <a:stretch>
            <a:fillRect/>
          </a:stretch>
        </p:blipFill>
        <p:spPr>
          <a:xfrm>
            <a:off x="4858475" y="1406025"/>
            <a:ext cx="3835851" cy="2455424"/>
          </a:xfrm>
          <a:prstGeom prst="rect">
            <a:avLst/>
          </a:prstGeom>
          <a:noFill/>
          <a:ln>
            <a:noFill/>
          </a:ln>
        </p:spPr>
      </p:pic>
      <p:sp>
        <p:nvSpPr>
          <p:cNvPr id="167" name="Google Shape;167;g2119762ae02_0_0"/>
          <p:cNvSpPr txBox="1"/>
          <p:nvPr/>
        </p:nvSpPr>
        <p:spPr>
          <a:xfrm>
            <a:off x="460100" y="4740450"/>
            <a:ext cx="70821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00">
                <a:solidFill>
                  <a:schemeClr val="dk1"/>
                </a:solidFill>
                <a:latin typeface="Calibri"/>
                <a:ea typeface="Calibri"/>
                <a:cs typeface="Calibri"/>
                <a:sym typeface="Calibri"/>
              </a:rPr>
              <a:t>Rupp, Mark E., and Rajendra Karnatak. "Intravascular catheter–related bloodstream infections." </a:t>
            </a:r>
            <a:r>
              <a:rPr lang="en-US" sz="800" i="1">
                <a:solidFill>
                  <a:schemeClr val="dk1"/>
                </a:solidFill>
                <a:latin typeface="Calibri"/>
                <a:ea typeface="Calibri"/>
                <a:cs typeface="Calibri"/>
                <a:sym typeface="Calibri"/>
              </a:rPr>
              <a:t>Infectious Disease Clinics</a:t>
            </a:r>
            <a:r>
              <a:rPr lang="en-US" sz="800">
                <a:solidFill>
                  <a:schemeClr val="dk1"/>
                </a:solidFill>
                <a:latin typeface="Calibri"/>
                <a:ea typeface="Calibri"/>
                <a:cs typeface="Calibri"/>
                <a:sym typeface="Calibri"/>
              </a:rPr>
              <a:t> 32, no. 4 (2018): 765-787.</a:t>
            </a:r>
            <a:endParaRPr sz="8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2119762ae02_7_35"/>
          <p:cNvSpPr txBox="1">
            <a:spLocks noGrp="1"/>
          </p:cNvSpPr>
          <p:nvPr>
            <p:ph type="body" idx="1"/>
          </p:nvPr>
        </p:nvSpPr>
        <p:spPr>
          <a:xfrm>
            <a:off x="311700" y="866850"/>
            <a:ext cx="6153300" cy="37242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600"/>
              <a:t>The procedure of the central line placement after the determination of the insertion site using ultrasound may be summarised as follows:</a:t>
            </a:r>
            <a:br>
              <a:rPr lang="en-US" sz="1600"/>
            </a:br>
            <a:endParaRPr sz="1600"/>
          </a:p>
          <a:p>
            <a:pPr marL="457200" lvl="0" indent="-330200" algn="l" rtl="0">
              <a:lnSpc>
                <a:spcPct val="115000"/>
              </a:lnSpc>
              <a:spcBef>
                <a:spcPts val="0"/>
              </a:spcBef>
              <a:spcAft>
                <a:spcPts val="0"/>
              </a:spcAft>
              <a:buSzPts val="1600"/>
              <a:buAutoNum type="arabicPeriod"/>
            </a:pPr>
            <a:r>
              <a:rPr lang="en-US" sz="1600" b="1"/>
              <a:t>Needle insertion:</a:t>
            </a:r>
            <a:r>
              <a:rPr lang="en-US" sz="1600"/>
              <a:t> the needle is inserted at the site</a:t>
            </a:r>
            <a:endParaRPr sz="1600"/>
          </a:p>
          <a:p>
            <a:pPr marL="457200" lvl="0" indent="-330200" algn="l" rtl="0">
              <a:lnSpc>
                <a:spcPct val="115000"/>
              </a:lnSpc>
              <a:spcBef>
                <a:spcPts val="0"/>
              </a:spcBef>
              <a:spcAft>
                <a:spcPts val="0"/>
              </a:spcAft>
              <a:buSzPts val="1600"/>
              <a:buAutoNum type="arabicPeriod"/>
            </a:pPr>
            <a:r>
              <a:rPr lang="en-US" sz="1600" b="1"/>
              <a:t>Guidewire insertion:</a:t>
            </a:r>
            <a:r>
              <a:rPr lang="en-US" sz="1600"/>
              <a:t> the guidewire is inserted through the needle</a:t>
            </a:r>
            <a:endParaRPr sz="1600"/>
          </a:p>
          <a:p>
            <a:pPr marL="457200" lvl="0" indent="-330200" algn="l" rtl="0">
              <a:lnSpc>
                <a:spcPct val="115000"/>
              </a:lnSpc>
              <a:spcBef>
                <a:spcPts val="0"/>
              </a:spcBef>
              <a:spcAft>
                <a:spcPts val="0"/>
              </a:spcAft>
              <a:buSzPts val="1600"/>
              <a:buAutoNum type="arabicPeriod"/>
            </a:pPr>
            <a:r>
              <a:rPr lang="en-US" sz="1600"/>
              <a:t>Needle retraction: the needle is retracted at the site</a:t>
            </a:r>
            <a:endParaRPr sz="1600"/>
          </a:p>
          <a:p>
            <a:pPr marL="457200" lvl="0" indent="-330200" algn="l" rtl="0">
              <a:lnSpc>
                <a:spcPct val="115000"/>
              </a:lnSpc>
              <a:spcBef>
                <a:spcPts val="0"/>
              </a:spcBef>
              <a:spcAft>
                <a:spcPts val="0"/>
              </a:spcAft>
              <a:buSzPts val="1600"/>
              <a:buAutoNum type="arabicPeriod"/>
            </a:pPr>
            <a:r>
              <a:rPr lang="en-US" sz="1600"/>
              <a:t>Dilator insertion: a dilator is inserted to make space for the catheter </a:t>
            </a:r>
            <a:endParaRPr sz="1600"/>
          </a:p>
          <a:p>
            <a:pPr marL="457200" lvl="0" indent="-330200" algn="l" rtl="0">
              <a:lnSpc>
                <a:spcPct val="115000"/>
              </a:lnSpc>
              <a:spcBef>
                <a:spcPts val="0"/>
              </a:spcBef>
              <a:spcAft>
                <a:spcPts val="0"/>
              </a:spcAft>
              <a:buSzPts val="1600"/>
              <a:buAutoNum type="arabicPeriod"/>
            </a:pPr>
            <a:r>
              <a:rPr lang="en-US" sz="1600" b="1"/>
              <a:t>Catheter insertion:</a:t>
            </a:r>
            <a:r>
              <a:rPr lang="en-US" sz="1600"/>
              <a:t> the catheter is threaded over the guidewire</a:t>
            </a:r>
            <a:endParaRPr sz="1600"/>
          </a:p>
          <a:p>
            <a:pPr marL="457200" lvl="0" indent="-330200" algn="l" rtl="0">
              <a:lnSpc>
                <a:spcPct val="115000"/>
              </a:lnSpc>
              <a:spcBef>
                <a:spcPts val="0"/>
              </a:spcBef>
              <a:spcAft>
                <a:spcPts val="0"/>
              </a:spcAft>
              <a:buSzPts val="1600"/>
              <a:buAutoNum type="arabicPeriod"/>
            </a:pPr>
            <a:r>
              <a:rPr lang="en-US" sz="1600"/>
              <a:t>Guidewire retraction: the guidewire is finally removed and the catheter is secured</a:t>
            </a:r>
            <a:endParaRPr sz="1600"/>
          </a:p>
          <a:p>
            <a:pPr marL="0" lvl="0" indent="0" algn="l" rtl="0">
              <a:lnSpc>
                <a:spcPct val="115000"/>
              </a:lnSpc>
              <a:spcBef>
                <a:spcPts val="0"/>
              </a:spcBef>
              <a:spcAft>
                <a:spcPts val="0"/>
              </a:spcAft>
              <a:buNone/>
            </a:pPr>
            <a:endParaRPr sz="1477"/>
          </a:p>
          <a:p>
            <a:pPr marL="0" lvl="0" indent="0" algn="l" rtl="0">
              <a:lnSpc>
                <a:spcPct val="115000"/>
              </a:lnSpc>
              <a:spcBef>
                <a:spcPts val="0"/>
              </a:spcBef>
              <a:spcAft>
                <a:spcPts val="0"/>
              </a:spcAft>
              <a:buNone/>
            </a:pPr>
            <a:endParaRPr sz="1477"/>
          </a:p>
          <a:p>
            <a:pPr marL="0" lvl="0" indent="0" algn="l" rtl="0">
              <a:lnSpc>
                <a:spcPct val="115000"/>
              </a:lnSpc>
              <a:spcBef>
                <a:spcPts val="0"/>
              </a:spcBef>
              <a:spcAft>
                <a:spcPts val="0"/>
              </a:spcAft>
              <a:buClr>
                <a:schemeClr val="dk1"/>
              </a:buClr>
              <a:buSzPts val="523"/>
              <a:buFont typeface="Arial"/>
              <a:buNone/>
            </a:pPr>
            <a:endParaRPr sz="800"/>
          </a:p>
          <a:p>
            <a:pPr marL="0" marR="0" lvl="0" indent="0" algn="l" rtl="0">
              <a:lnSpc>
                <a:spcPct val="115000"/>
              </a:lnSpc>
              <a:spcBef>
                <a:spcPts val="0"/>
              </a:spcBef>
              <a:spcAft>
                <a:spcPts val="0"/>
              </a:spcAft>
              <a:buClr>
                <a:schemeClr val="dk1"/>
              </a:buClr>
              <a:buSzPts val="523"/>
              <a:buFont typeface="Arial"/>
              <a:buNone/>
            </a:pPr>
            <a:r>
              <a:rPr lang="en-US" sz="800"/>
              <a:t>J. R. Roberts and J. R. Hedges, Roberts and Hedges’ clinical procedures in emergency medicine E-book. Elsevier Health Sciences, 2013. </a:t>
            </a:r>
            <a:endParaRPr sz="800"/>
          </a:p>
          <a:p>
            <a:pPr marL="0" marR="0" lvl="0" indent="0" algn="l" rtl="0">
              <a:lnSpc>
                <a:spcPct val="115000"/>
              </a:lnSpc>
              <a:spcBef>
                <a:spcPts val="0"/>
              </a:spcBef>
              <a:spcAft>
                <a:spcPts val="0"/>
              </a:spcAft>
              <a:buClr>
                <a:schemeClr val="dk1"/>
              </a:buClr>
              <a:buSzPts val="523"/>
              <a:buFont typeface="Arial"/>
              <a:buNone/>
            </a:pPr>
            <a:r>
              <a:rPr lang="en-US" sz="800" u="sng">
                <a:solidFill>
                  <a:schemeClr val="accent1"/>
                </a:solidFill>
                <a:hlinkClick r:id="rId3">
                  <a:extLst>
                    <a:ext uri="{A12FA001-AC4F-418D-AE19-62706E023703}">
                      <ahyp:hlinkClr xmlns:ahyp="http://schemas.microsoft.com/office/drawing/2018/hyperlinkcolor" val="tx"/>
                    </a:ext>
                  </a:extLst>
                </a:hlinkClick>
              </a:rPr>
              <a:t>Seldinger Technique for Central Intravenous (IV) Line Placement (ebmconsult.com)</a:t>
            </a:r>
            <a:r>
              <a:rPr lang="en-US" sz="800" u="sng">
                <a:solidFill>
                  <a:schemeClr val="accent1"/>
                </a:solidFill>
              </a:rPr>
              <a:t> </a:t>
            </a:r>
            <a:endParaRPr sz="800" u="sng">
              <a:solidFill>
                <a:schemeClr val="accent1"/>
              </a:solidFill>
            </a:endParaRPr>
          </a:p>
        </p:txBody>
      </p:sp>
      <p:sp>
        <p:nvSpPr>
          <p:cNvPr id="174" name="Google Shape;174;g2119762ae02_7_35"/>
          <p:cNvSpPr txBox="1">
            <a:spLocks noGrp="1"/>
          </p:cNvSpPr>
          <p:nvPr>
            <p:ph type="title"/>
          </p:nvPr>
        </p:nvSpPr>
        <p:spPr>
          <a:xfrm>
            <a:off x="311700" y="75175"/>
            <a:ext cx="8520600" cy="572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400"/>
              <a:buNone/>
            </a:pPr>
            <a:r>
              <a:rPr lang="en-US"/>
              <a:t>Workflow </a:t>
            </a:r>
            <a:endParaRPr/>
          </a:p>
        </p:txBody>
      </p:sp>
      <p:pic>
        <p:nvPicPr>
          <p:cNvPr id="175" name="Google Shape;175;g2119762ae02_7_35"/>
          <p:cNvPicPr preferRelativeResize="0"/>
          <p:nvPr/>
        </p:nvPicPr>
        <p:blipFill>
          <a:blip r:embed="rId4">
            <a:alphaModFix/>
          </a:blip>
          <a:stretch>
            <a:fillRect/>
          </a:stretch>
        </p:blipFill>
        <p:spPr>
          <a:xfrm>
            <a:off x="6505650" y="840225"/>
            <a:ext cx="2360250" cy="31708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2119762ae02_0_8"/>
          <p:cNvSpPr txBox="1">
            <a:spLocks noGrp="1"/>
          </p:cNvSpPr>
          <p:nvPr>
            <p:ph type="body" idx="1"/>
          </p:nvPr>
        </p:nvSpPr>
        <p:spPr>
          <a:xfrm>
            <a:off x="3236483" y="670849"/>
            <a:ext cx="5806800" cy="1140900"/>
          </a:xfrm>
          <a:prstGeom prst="rect">
            <a:avLst/>
          </a:prstGeom>
        </p:spPr>
        <p:txBody>
          <a:bodyPr spcFirstLastPara="1" wrap="square" lIns="91425" tIns="45700" rIns="91425" bIns="45700" anchor="t" anchorCtr="0">
            <a:noAutofit/>
          </a:bodyPr>
          <a:lstStyle/>
          <a:p>
            <a:pPr marL="0" lvl="0" indent="0" algn="l" rtl="0">
              <a:spcBef>
                <a:spcPts val="2400"/>
              </a:spcBef>
              <a:spcAft>
                <a:spcPts val="0"/>
              </a:spcAft>
              <a:buNone/>
            </a:pPr>
            <a:r>
              <a:rPr lang="en-US" sz="1600" dirty="0" err="1"/>
              <a:t>Zevallos</a:t>
            </a:r>
            <a:r>
              <a:rPr lang="en-US" sz="1600" dirty="0"/>
              <a:t> et al. developed a robotic system for teleoperated needle insertion.</a:t>
            </a:r>
            <a:endParaRPr sz="1600" dirty="0"/>
          </a:p>
          <a:p>
            <a:pPr marL="914400" lvl="1" indent="-330200" algn="l" rtl="0">
              <a:spcBef>
                <a:spcPts val="0"/>
              </a:spcBef>
              <a:spcAft>
                <a:spcPts val="0"/>
              </a:spcAft>
              <a:buSzPts val="1600"/>
              <a:buAutoNum type="alphaLcPeriod"/>
            </a:pPr>
            <a:r>
              <a:rPr lang="en-US" sz="1600" dirty="0"/>
              <a:t>It consists of a UR3e robotic arm to hold the needle insertion mechanism and the ultrasound probe. </a:t>
            </a:r>
            <a:endParaRPr sz="1600" dirty="0"/>
          </a:p>
          <a:p>
            <a:pPr marL="914400" lvl="1" indent="-330200" algn="l" rtl="0">
              <a:spcBef>
                <a:spcPts val="0"/>
              </a:spcBef>
              <a:spcAft>
                <a:spcPts val="0"/>
              </a:spcAft>
              <a:buSzPts val="1600"/>
              <a:buFont typeface="Calibri"/>
              <a:buAutoNum type="alphaLcPeriod"/>
            </a:pPr>
            <a:r>
              <a:rPr lang="en-US" sz="1600" dirty="0"/>
              <a:t>Limitations: the robotic setup is bulky and challenging to use, and the setup can be used only for femoral access.</a:t>
            </a:r>
            <a:endParaRPr sz="1600" dirty="0"/>
          </a:p>
        </p:txBody>
      </p:sp>
      <p:sp>
        <p:nvSpPr>
          <p:cNvPr id="182" name="Google Shape;182;g2119762ae02_0_8"/>
          <p:cNvSpPr txBox="1">
            <a:spLocks noGrp="1"/>
          </p:cNvSpPr>
          <p:nvPr>
            <p:ph type="title"/>
          </p:nvPr>
        </p:nvSpPr>
        <p:spPr>
          <a:xfrm>
            <a:off x="311700" y="75175"/>
            <a:ext cx="8520600" cy="572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400"/>
              <a:buNone/>
            </a:pPr>
            <a:r>
              <a:rPr lang="en-US"/>
              <a:t>Prior Work</a:t>
            </a:r>
            <a:endParaRPr/>
          </a:p>
        </p:txBody>
      </p:sp>
      <p:pic>
        <p:nvPicPr>
          <p:cNvPr id="183" name="Google Shape;183;g2119762ae02_0_8"/>
          <p:cNvPicPr preferRelativeResize="0"/>
          <p:nvPr/>
        </p:nvPicPr>
        <p:blipFill>
          <a:blip r:embed="rId3">
            <a:alphaModFix/>
          </a:blip>
          <a:stretch>
            <a:fillRect/>
          </a:stretch>
        </p:blipFill>
        <p:spPr>
          <a:xfrm>
            <a:off x="311700" y="973155"/>
            <a:ext cx="2830500" cy="1550300"/>
          </a:xfrm>
          <a:prstGeom prst="rect">
            <a:avLst/>
          </a:prstGeom>
          <a:noFill/>
          <a:ln>
            <a:noFill/>
          </a:ln>
        </p:spPr>
      </p:pic>
      <p:pic>
        <p:nvPicPr>
          <p:cNvPr id="184" name="Google Shape;184;g2119762ae02_0_8"/>
          <p:cNvPicPr preferRelativeResize="0"/>
          <p:nvPr/>
        </p:nvPicPr>
        <p:blipFill rotWithShape="1">
          <a:blip r:embed="rId4">
            <a:alphaModFix/>
          </a:blip>
          <a:srcRect t="-8505" b="29534"/>
          <a:stretch/>
        </p:blipFill>
        <p:spPr>
          <a:xfrm>
            <a:off x="5931152" y="2462976"/>
            <a:ext cx="1933650" cy="2009675"/>
          </a:xfrm>
          <a:prstGeom prst="rect">
            <a:avLst/>
          </a:prstGeom>
          <a:noFill/>
          <a:ln>
            <a:noFill/>
          </a:ln>
        </p:spPr>
      </p:pic>
      <p:sp>
        <p:nvSpPr>
          <p:cNvPr id="185" name="Google Shape;185;g2119762ae02_0_8"/>
          <p:cNvSpPr txBox="1"/>
          <p:nvPr/>
        </p:nvSpPr>
        <p:spPr>
          <a:xfrm>
            <a:off x="238999" y="2711011"/>
            <a:ext cx="5250300" cy="1815851"/>
          </a:xfrm>
          <a:prstGeom prst="rect">
            <a:avLst/>
          </a:prstGeom>
          <a:noFill/>
          <a:ln>
            <a:noFill/>
          </a:ln>
        </p:spPr>
        <p:txBody>
          <a:bodyPr spcFirstLastPara="1" wrap="square" lIns="91425" tIns="91425" rIns="91425" bIns="91425" anchor="t" anchorCtr="0">
            <a:spAutoFit/>
          </a:bodyPr>
          <a:lstStyle/>
          <a:p>
            <a:pPr marL="0" lvl="0" indent="0" algn="l" rtl="0">
              <a:spcBef>
                <a:spcPts val="600"/>
              </a:spcBef>
              <a:spcAft>
                <a:spcPts val="0"/>
              </a:spcAft>
              <a:buNone/>
            </a:pPr>
            <a:r>
              <a:rPr lang="en-US" sz="1600" dirty="0">
                <a:solidFill>
                  <a:schemeClr val="dk1"/>
                </a:solidFill>
                <a:latin typeface="Calibri"/>
                <a:ea typeface="Calibri"/>
                <a:cs typeface="Calibri"/>
                <a:sym typeface="Calibri"/>
              </a:rPr>
              <a:t>Reuben et. al proposed the </a:t>
            </a:r>
            <a:r>
              <a:rPr lang="en-US" sz="1600" dirty="0" err="1">
                <a:solidFill>
                  <a:schemeClr val="dk1"/>
                </a:solidFill>
                <a:latin typeface="Calibri"/>
                <a:ea typeface="Calibri"/>
                <a:cs typeface="Calibri"/>
                <a:sym typeface="Calibri"/>
              </a:rPr>
              <a:t>HaemoBot</a:t>
            </a:r>
            <a:r>
              <a:rPr lang="en-US" sz="1600" dirty="0">
                <a:solidFill>
                  <a:schemeClr val="dk1"/>
                </a:solidFill>
                <a:latin typeface="Calibri"/>
                <a:ea typeface="Calibri"/>
                <a:cs typeface="Calibri"/>
                <a:sym typeface="Calibri"/>
              </a:rPr>
              <a:t> robotic system</a:t>
            </a:r>
            <a:endParaRPr sz="1600" dirty="0">
              <a:solidFill>
                <a:schemeClr val="dk1"/>
              </a:solidFill>
              <a:latin typeface="Calibri"/>
              <a:ea typeface="Calibri"/>
              <a:cs typeface="Calibri"/>
              <a:sym typeface="Calibri"/>
            </a:endParaRPr>
          </a:p>
          <a:p>
            <a:pPr marL="914400" lvl="1" indent="-330200" algn="l" rtl="0">
              <a:spcBef>
                <a:spcPts val="600"/>
              </a:spcBef>
              <a:spcAft>
                <a:spcPts val="0"/>
              </a:spcAft>
              <a:buClr>
                <a:schemeClr val="dk1"/>
              </a:buClr>
              <a:buSzPts val="1600"/>
              <a:buFont typeface="Calibri"/>
              <a:buAutoNum type="alphaLcPeriod"/>
            </a:pPr>
            <a:r>
              <a:rPr lang="en-US" sz="1600" dirty="0">
                <a:solidFill>
                  <a:schemeClr val="dk1"/>
                </a:solidFill>
                <a:latin typeface="Calibri"/>
                <a:ea typeface="Calibri"/>
                <a:cs typeface="Calibri"/>
                <a:sym typeface="Calibri"/>
              </a:rPr>
              <a:t>It incorporates AI and ML to improve the accuracy and success rate of intravenous (IV) catheterization. </a:t>
            </a:r>
            <a:endParaRPr sz="1600" dirty="0">
              <a:solidFill>
                <a:schemeClr val="dk1"/>
              </a:solidFill>
              <a:latin typeface="Calibri"/>
              <a:ea typeface="Calibri"/>
              <a:cs typeface="Calibri"/>
              <a:sym typeface="Calibri"/>
            </a:endParaRPr>
          </a:p>
          <a:p>
            <a:pPr marL="914400" lvl="1" indent="-330200" algn="l" rtl="0">
              <a:spcBef>
                <a:spcPts val="0"/>
              </a:spcBef>
              <a:spcAft>
                <a:spcPts val="0"/>
              </a:spcAft>
              <a:buClr>
                <a:schemeClr val="dk1"/>
              </a:buClr>
              <a:buSzPts val="1600"/>
              <a:buFont typeface="Calibri"/>
              <a:buAutoNum type="alphaLcPeriod"/>
            </a:pPr>
            <a:r>
              <a:rPr lang="en-US" sz="1600" dirty="0">
                <a:solidFill>
                  <a:schemeClr val="dk1"/>
                </a:solidFill>
                <a:latin typeface="Calibri"/>
                <a:ea typeface="Calibri"/>
                <a:cs typeface="Calibri"/>
                <a:sym typeface="Calibri"/>
              </a:rPr>
              <a:t>Limitations: The device can be used only for the hand.</a:t>
            </a:r>
            <a:endParaRPr sz="1600" dirty="0">
              <a:latin typeface="Calibri"/>
              <a:ea typeface="Calibri"/>
              <a:cs typeface="Calibri"/>
              <a:sym typeface="Calibri"/>
            </a:endParaRPr>
          </a:p>
        </p:txBody>
      </p:sp>
      <p:sp>
        <p:nvSpPr>
          <p:cNvPr id="186" name="Google Shape;186;g2119762ae02_0_8"/>
          <p:cNvSpPr txBox="1"/>
          <p:nvPr/>
        </p:nvSpPr>
        <p:spPr>
          <a:xfrm>
            <a:off x="43800" y="4583125"/>
            <a:ext cx="85587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00">
                <a:solidFill>
                  <a:schemeClr val="dk1"/>
                </a:solidFill>
                <a:latin typeface="Calibri"/>
                <a:ea typeface="Calibri"/>
                <a:cs typeface="Calibri"/>
                <a:sym typeface="Calibri"/>
              </a:rPr>
              <a:t>N. Zevallos, E. Harber, K. Patel, Y. Gu, K. Sladick, F. Guyette, L. Weiss, M. R. Pinsky, H. Gomez, J. Galeotti, et al., “Toward robotically automated femoral vascular access,” in 2021 International Symposium on Medical Robotics (ISMR), pp. 1–7, IEEE, 2021</a:t>
            </a:r>
            <a:endParaRPr sz="800">
              <a:solidFill>
                <a:schemeClr val="dk1"/>
              </a:solidFill>
              <a:latin typeface="Calibri"/>
              <a:ea typeface="Calibri"/>
              <a:cs typeface="Calibri"/>
              <a:sym typeface="Calibri"/>
            </a:endParaRPr>
          </a:p>
          <a:p>
            <a:pPr marL="0" lvl="0" indent="0" algn="l" rtl="0">
              <a:spcBef>
                <a:spcPts val="0"/>
              </a:spcBef>
              <a:spcAft>
                <a:spcPts val="0"/>
              </a:spcAft>
              <a:buNone/>
            </a:pPr>
            <a:r>
              <a:rPr lang="en-US" sz="800">
                <a:solidFill>
                  <a:schemeClr val="dk1"/>
                </a:solidFill>
                <a:latin typeface="Calibri"/>
                <a:ea typeface="Calibri"/>
                <a:cs typeface="Calibri"/>
                <a:sym typeface="Calibri"/>
              </a:rPr>
              <a:t>R. D. Brewer, “Improving peripheral IV catheterization through robotics: From simple assistive devices to a fully-autonomous system,” 2015.</a:t>
            </a:r>
            <a:endParaRPr sz="8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2119762ae02_0_16"/>
          <p:cNvSpPr txBox="1">
            <a:spLocks noGrp="1"/>
          </p:cNvSpPr>
          <p:nvPr>
            <p:ph type="body" idx="1"/>
          </p:nvPr>
        </p:nvSpPr>
        <p:spPr>
          <a:xfrm>
            <a:off x="311700" y="1029230"/>
            <a:ext cx="8520600" cy="3416400"/>
          </a:xfrm>
          <a:prstGeom prst="rect">
            <a:avLst/>
          </a:prstGeom>
        </p:spPr>
        <p:txBody>
          <a:bodyPr spcFirstLastPara="1" wrap="square" lIns="91425" tIns="45700" rIns="91425" bIns="45700" anchor="t" anchorCtr="0">
            <a:noAutofit/>
          </a:bodyPr>
          <a:lstStyle/>
          <a:p>
            <a:pPr marL="0" lvl="0" indent="0" algn="l" rtl="0">
              <a:spcBef>
                <a:spcPts val="2400"/>
              </a:spcBef>
              <a:spcAft>
                <a:spcPts val="0"/>
              </a:spcAft>
              <a:buNone/>
            </a:pPr>
            <a:r>
              <a:rPr lang="en-US" sz="16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Overall, the objective of the project is to enhance the accuracy and safety of central line placement and improve patient safety and outcomes.</a:t>
            </a:r>
            <a:endParaRPr sz="1600" dirty="0"/>
          </a:p>
          <a:p>
            <a:pPr marL="457200" lvl="0" indent="-330200" algn="l" rtl="0">
              <a:spcBef>
                <a:spcPts val="2400"/>
              </a:spcBef>
              <a:spcAft>
                <a:spcPts val="0"/>
              </a:spcAft>
              <a:buSzPts val="1600"/>
              <a:buAutoNum type="arabicPeriod"/>
            </a:pPr>
            <a:r>
              <a:rPr lang="en-US" sz="1600" dirty="0"/>
              <a:t>Develop a prototype of a light-weight and bed</a:t>
            </a:r>
            <a:r>
              <a:rPr lang="en-US" sz="16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 or table-mountable</a:t>
            </a:r>
            <a:r>
              <a:rPr lang="en-US" sz="1600" dirty="0"/>
              <a:t> robotic system for non-</a:t>
            </a:r>
            <a:r>
              <a:rPr lang="en-US" sz="1600" dirty="0" err="1"/>
              <a:t>tunnelled</a:t>
            </a:r>
            <a:r>
              <a:rPr lang="en-US" sz="1600" dirty="0"/>
              <a:t> central line catheter placement through the jugular vein for:</a:t>
            </a:r>
            <a:endParaRPr sz="1600" dirty="0"/>
          </a:p>
          <a:p>
            <a:pPr marL="914400" lvl="1" indent="-330200" algn="l" rtl="0">
              <a:spcBef>
                <a:spcPts val="0"/>
              </a:spcBef>
              <a:spcAft>
                <a:spcPts val="0"/>
              </a:spcAft>
              <a:buSzPts val="1600"/>
              <a:buAutoNum type="alphaLcPeriod"/>
            </a:pPr>
            <a:r>
              <a:rPr lang="en-US" sz="1600" dirty="0"/>
              <a:t>Needle insertion</a:t>
            </a:r>
            <a:endParaRPr sz="1600" dirty="0"/>
          </a:p>
          <a:p>
            <a:pPr marL="914400" lvl="1" indent="-330200" algn="l" rtl="0">
              <a:spcBef>
                <a:spcPts val="0"/>
              </a:spcBef>
              <a:spcAft>
                <a:spcPts val="0"/>
              </a:spcAft>
              <a:buSzPts val="1600"/>
              <a:buAutoNum type="alphaLcPeriod"/>
            </a:pPr>
            <a:r>
              <a:rPr lang="en-US" sz="1600" dirty="0"/>
              <a:t>Guidewire insertion</a:t>
            </a:r>
            <a:endParaRPr sz="1600" dirty="0"/>
          </a:p>
          <a:p>
            <a:pPr marL="914400" lvl="1" indent="-330200" algn="l" rtl="0">
              <a:spcBef>
                <a:spcPts val="0"/>
              </a:spcBef>
              <a:spcAft>
                <a:spcPts val="0"/>
              </a:spcAft>
              <a:buSzPts val="1600"/>
              <a:buAutoNum type="alphaLcPeriod"/>
            </a:pPr>
            <a:r>
              <a:rPr lang="en-US" sz="1600" dirty="0"/>
              <a:t>Catheter insertion</a:t>
            </a:r>
            <a:br>
              <a:rPr lang="en-US" sz="1600" dirty="0"/>
            </a:br>
            <a:endParaRPr sz="1600" dirty="0"/>
          </a:p>
          <a:p>
            <a:pPr marL="457200" lvl="0" indent="-330200" algn="l" rtl="0">
              <a:spcBef>
                <a:spcPts val="0"/>
              </a:spcBef>
              <a:spcAft>
                <a:spcPts val="0"/>
              </a:spcAft>
              <a:buSzPts val="1600"/>
              <a:buAutoNum type="arabicPeriod"/>
            </a:pPr>
            <a:r>
              <a:rPr lang="en-US" sz="1600" dirty="0"/>
              <a:t>Test the accuracy and safety of the system</a:t>
            </a:r>
            <a:br>
              <a:rPr lang="en-US" sz="1600" dirty="0"/>
            </a:br>
            <a:r>
              <a:rPr lang="en-US" sz="1600" dirty="0"/>
              <a:t> </a:t>
            </a:r>
            <a:endParaRPr sz="1600" dirty="0"/>
          </a:p>
          <a:p>
            <a:pPr marL="457200" lvl="0" indent="-330200" algn="l" rtl="0">
              <a:spcBef>
                <a:spcPts val="0"/>
              </a:spcBef>
              <a:spcAft>
                <a:spcPts val="0"/>
              </a:spcAft>
              <a:buSzPts val="1600"/>
              <a:buAutoNum type="arabicPeriod"/>
            </a:pPr>
            <a:r>
              <a:rPr lang="en-US" sz="1600" dirty="0"/>
              <a:t>Workflow documentation for easy integration into clinical practice </a:t>
            </a:r>
            <a:endParaRPr sz="1600" dirty="0"/>
          </a:p>
        </p:txBody>
      </p:sp>
      <p:sp>
        <p:nvSpPr>
          <p:cNvPr id="193" name="Google Shape;193;g2119762ae02_0_16"/>
          <p:cNvSpPr txBox="1">
            <a:spLocks noGrp="1"/>
          </p:cNvSpPr>
          <p:nvPr>
            <p:ph type="title"/>
          </p:nvPr>
        </p:nvSpPr>
        <p:spPr>
          <a:xfrm>
            <a:off x="311700" y="75175"/>
            <a:ext cx="8520600" cy="572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400"/>
              <a:buNone/>
            </a:pPr>
            <a:r>
              <a:rPr lang="en-US"/>
              <a:t>Objectives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2119762ae02_7_28"/>
          <p:cNvSpPr txBox="1">
            <a:spLocks noGrp="1"/>
          </p:cNvSpPr>
          <p:nvPr>
            <p:ph type="body" idx="1"/>
          </p:nvPr>
        </p:nvSpPr>
        <p:spPr>
          <a:xfrm>
            <a:off x="419127" y="916021"/>
            <a:ext cx="8520600" cy="3966080"/>
          </a:xfrm>
          <a:prstGeom prst="rect">
            <a:avLst/>
          </a:prstGeom>
        </p:spPr>
        <p:txBody>
          <a:bodyPr spcFirstLastPara="1" wrap="square" lIns="91425" tIns="45700" rIns="91425" bIns="45700" anchor="t" anchorCtr="0">
            <a:noAutofit/>
          </a:bodyPr>
          <a:lstStyle/>
          <a:p>
            <a:pPr marL="457200" lvl="0" indent="-330200" algn="l" rtl="0">
              <a:lnSpc>
                <a:spcPct val="130000"/>
              </a:lnSpc>
              <a:spcBef>
                <a:spcPts val="0"/>
              </a:spcBef>
              <a:spcAft>
                <a:spcPts val="0"/>
              </a:spcAft>
              <a:buSzPts val="1600"/>
              <a:buChar char="●"/>
            </a:pPr>
            <a:r>
              <a:rPr lang="en-US" sz="1600" dirty="0"/>
              <a:t>Determine device design specifications:</a:t>
            </a:r>
            <a:endParaRPr sz="1600" dirty="0"/>
          </a:p>
          <a:p>
            <a:pPr marL="914400" lvl="1" indent="-330200" algn="l" rtl="0">
              <a:lnSpc>
                <a:spcPct val="130000"/>
              </a:lnSpc>
              <a:spcBef>
                <a:spcPts val="0"/>
              </a:spcBef>
              <a:spcAft>
                <a:spcPts val="0"/>
              </a:spcAft>
              <a:buSzPts val="1600"/>
              <a:buChar char="○"/>
            </a:pPr>
            <a:r>
              <a:rPr lang="en-US" sz="1600" dirty="0"/>
              <a:t>Weight and Size</a:t>
            </a:r>
            <a:endParaRPr sz="1600" dirty="0"/>
          </a:p>
          <a:p>
            <a:pPr marL="914400" lvl="1" indent="-330200" algn="l" rtl="0">
              <a:lnSpc>
                <a:spcPct val="130000"/>
              </a:lnSpc>
              <a:spcBef>
                <a:spcPts val="0"/>
              </a:spcBef>
              <a:spcAft>
                <a:spcPts val="0"/>
              </a:spcAft>
              <a:buSzPts val="1600"/>
              <a:buChar char="○"/>
            </a:pPr>
            <a:r>
              <a:rPr lang="en-US" sz="1600" dirty="0"/>
              <a:t>Mounting design</a:t>
            </a:r>
            <a:endParaRPr sz="1600" dirty="0"/>
          </a:p>
          <a:p>
            <a:pPr marL="914400" lvl="1" indent="-330200" algn="l" rtl="0">
              <a:lnSpc>
                <a:spcPct val="130000"/>
              </a:lnSpc>
              <a:spcBef>
                <a:spcPts val="0"/>
              </a:spcBef>
              <a:spcAft>
                <a:spcPts val="0"/>
              </a:spcAft>
              <a:buSzPts val="1600"/>
              <a:buChar char="○"/>
            </a:pPr>
            <a:r>
              <a:rPr lang="en-US" sz="1600" dirty="0"/>
              <a:t>Form of actuation</a:t>
            </a:r>
            <a:endParaRPr sz="1600" dirty="0"/>
          </a:p>
          <a:p>
            <a:pPr marL="457200" lvl="0" indent="-330200" algn="l" rtl="0">
              <a:lnSpc>
                <a:spcPct val="130000"/>
              </a:lnSpc>
              <a:spcBef>
                <a:spcPts val="0"/>
              </a:spcBef>
              <a:spcAft>
                <a:spcPts val="0"/>
              </a:spcAft>
              <a:buSzPts val="1600"/>
              <a:buChar char="●"/>
            </a:pPr>
            <a:r>
              <a:rPr lang="en-US" sz="1600" dirty="0"/>
              <a:t>Start design for jugular insertion, adaptable to other insertion locations</a:t>
            </a:r>
            <a:endParaRPr sz="1600" dirty="0"/>
          </a:p>
          <a:p>
            <a:pPr marL="457200" lvl="0" indent="-330200" algn="l" rtl="0">
              <a:lnSpc>
                <a:spcPct val="130000"/>
              </a:lnSpc>
              <a:spcBef>
                <a:spcPts val="0"/>
              </a:spcBef>
              <a:spcAft>
                <a:spcPts val="0"/>
              </a:spcAft>
              <a:buSzPts val="1600"/>
              <a:buChar char="●"/>
            </a:pPr>
            <a:r>
              <a:rPr lang="en-US" sz="1600" dirty="0"/>
              <a:t>Design high-level and low-level specifications</a:t>
            </a:r>
            <a:endParaRPr sz="1600" dirty="0"/>
          </a:p>
          <a:p>
            <a:pPr marL="457200" lvl="0" indent="-330200" algn="l" rtl="0">
              <a:lnSpc>
                <a:spcPct val="130000"/>
              </a:lnSpc>
              <a:spcBef>
                <a:spcPts val="0"/>
              </a:spcBef>
              <a:spcAft>
                <a:spcPts val="0"/>
              </a:spcAft>
              <a:buSzPts val="1600"/>
              <a:buChar char="●"/>
            </a:pPr>
            <a:r>
              <a:rPr lang="en-US" sz="1600" dirty="0" err="1"/>
              <a:t>Synthesise</a:t>
            </a:r>
            <a:r>
              <a:rPr lang="en-US" sz="1600" dirty="0"/>
              <a:t> design using computer-aided design (CAD) software</a:t>
            </a:r>
            <a:endParaRPr sz="1600" dirty="0"/>
          </a:p>
          <a:p>
            <a:pPr marL="457200" lvl="0" indent="-330200" algn="l" rtl="0">
              <a:lnSpc>
                <a:spcPct val="130000"/>
              </a:lnSpc>
              <a:spcBef>
                <a:spcPts val="0"/>
              </a:spcBef>
              <a:spcAft>
                <a:spcPts val="0"/>
              </a:spcAft>
              <a:buSzPts val="1600"/>
              <a:buChar char="●"/>
            </a:pPr>
            <a:r>
              <a:rPr lang="en-US" sz="1600" dirty="0"/>
              <a:t>Design controller for robot</a:t>
            </a:r>
            <a:endParaRPr sz="1600" dirty="0"/>
          </a:p>
          <a:p>
            <a:pPr marL="457200" lvl="0" indent="-330200" algn="l" rtl="0">
              <a:lnSpc>
                <a:spcPct val="130000"/>
              </a:lnSpc>
              <a:spcBef>
                <a:spcPts val="0"/>
              </a:spcBef>
              <a:spcAft>
                <a:spcPts val="0"/>
              </a:spcAft>
              <a:buSzPts val="1600"/>
              <a:buChar char="●"/>
            </a:pPr>
            <a:r>
              <a:rPr lang="en-US" sz="1600" dirty="0"/>
              <a:t>User-friendly software showing real-time ultrasound images</a:t>
            </a:r>
            <a:endParaRPr sz="1600" dirty="0"/>
          </a:p>
          <a:p>
            <a:pPr marL="457200" lvl="0" indent="-330200" algn="l" rtl="0">
              <a:lnSpc>
                <a:spcPct val="130000"/>
              </a:lnSpc>
              <a:spcBef>
                <a:spcPts val="0"/>
              </a:spcBef>
              <a:spcAft>
                <a:spcPts val="0"/>
              </a:spcAft>
              <a:buSzPts val="1600"/>
              <a:buChar char="●"/>
            </a:pPr>
            <a:r>
              <a:rPr lang="en-US" sz="1600" dirty="0"/>
              <a:t>Registration between image and actuator coordinates</a:t>
            </a:r>
            <a:endParaRPr sz="1600" dirty="0"/>
          </a:p>
          <a:p>
            <a:pPr marL="457200" lvl="0" indent="-330200" algn="l" rtl="0">
              <a:lnSpc>
                <a:spcPct val="130000"/>
              </a:lnSpc>
              <a:spcBef>
                <a:spcPts val="0"/>
              </a:spcBef>
              <a:spcAft>
                <a:spcPts val="0"/>
              </a:spcAft>
              <a:buSzPts val="1600"/>
              <a:buChar char="●"/>
            </a:pPr>
            <a:r>
              <a:rPr lang="en-US" sz="16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Actuator precisely controls needle movement to desired location</a:t>
            </a:r>
            <a:r>
              <a:rPr lang="en-US" sz="1600" dirty="0"/>
              <a:t> under ultrasound imaging </a:t>
            </a:r>
            <a:endParaRPr sz="1600" dirty="0"/>
          </a:p>
          <a:p>
            <a:pPr marL="457200" lvl="0" indent="-330200" algn="l" rtl="0">
              <a:lnSpc>
                <a:spcPct val="130000"/>
              </a:lnSpc>
              <a:spcBef>
                <a:spcPts val="0"/>
              </a:spcBef>
              <a:spcAft>
                <a:spcPts val="0"/>
              </a:spcAft>
              <a:buSzPts val="1600"/>
              <a:buChar char="●"/>
            </a:pPr>
            <a:r>
              <a:rPr lang="en-US" sz="1600" dirty="0"/>
              <a:t>Clinician can stop the insertion if needed </a:t>
            </a:r>
            <a:endParaRPr sz="1600" dirty="0"/>
          </a:p>
          <a:p>
            <a:pPr marL="0" lvl="0" indent="0" algn="l" rtl="0">
              <a:lnSpc>
                <a:spcPct val="100000"/>
              </a:lnSpc>
              <a:spcBef>
                <a:spcPts val="2400"/>
              </a:spcBef>
              <a:spcAft>
                <a:spcPts val="0"/>
              </a:spcAft>
              <a:buSzPts val="440"/>
              <a:buNone/>
            </a:pPr>
            <a:endParaRPr sz="1600" dirty="0"/>
          </a:p>
        </p:txBody>
      </p:sp>
      <p:sp>
        <p:nvSpPr>
          <p:cNvPr id="200" name="Google Shape;200;g2119762ae02_7_28"/>
          <p:cNvSpPr txBox="1">
            <a:spLocks noGrp="1"/>
          </p:cNvSpPr>
          <p:nvPr>
            <p:ph type="title"/>
          </p:nvPr>
        </p:nvSpPr>
        <p:spPr>
          <a:xfrm>
            <a:off x="311700" y="75175"/>
            <a:ext cx="8520600" cy="572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400"/>
              <a:buNone/>
            </a:pPr>
            <a:r>
              <a:rPr lang="en-US"/>
              <a:t>Technical Approach</a:t>
            </a:r>
            <a:endParaRPr/>
          </a:p>
        </p:txBody>
      </p:sp>
      <p:sp>
        <p:nvSpPr>
          <p:cNvPr id="201" name="Google Shape;201;g2119762ae02_7_28"/>
          <p:cNvSpPr/>
          <p:nvPr/>
        </p:nvSpPr>
        <p:spPr>
          <a:xfrm>
            <a:off x="4995641" y="950069"/>
            <a:ext cx="909900" cy="331200"/>
          </a:xfrm>
          <a:prstGeom prst="rect">
            <a:avLst/>
          </a:prstGeom>
          <a:solidFill>
            <a:schemeClr val="lt1"/>
          </a:solidFill>
          <a:ln w="28575" cap="flat" cmpd="sng">
            <a:solidFill>
              <a:srgbClr val="15478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latin typeface="Calibri"/>
                <a:ea typeface="Calibri"/>
                <a:cs typeface="Calibri"/>
                <a:sym typeface="Calibri"/>
              </a:rPr>
              <a:t>Clinicians input</a:t>
            </a:r>
            <a:endParaRPr sz="1000">
              <a:latin typeface="Calibri"/>
              <a:ea typeface="Calibri"/>
              <a:cs typeface="Calibri"/>
              <a:sym typeface="Calibri"/>
            </a:endParaRPr>
          </a:p>
        </p:txBody>
      </p:sp>
      <p:sp>
        <p:nvSpPr>
          <p:cNvPr id="202" name="Google Shape;202;g2119762ae02_7_28"/>
          <p:cNvSpPr/>
          <p:nvPr/>
        </p:nvSpPr>
        <p:spPr>
          <a:xfrm>
            <a:off x="6434082" y="950069"/>
            <a:ext cx="909900" cy="331200"/>
          </a:xfrm>
          <a:prstGeom prst="rect">
            <a:avLst/>
          </a:prstGeom>
          <a:solidFill>
            <a:schemeClr val="lt1"/>
          </a:solidFill>
          <a:ln w="28575" cap="flat" cmpd="sng">
            <a:solidFill>
              <a:srgbClr val="15478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latin typeface="Calibri"/>
                <a:ea typeface="Calibri"/>
                <a:cs typeface="Calibri"/>
                <a:sym typeface="Calibri"/>
              </a:rPr>
              <a:t>Robot actuation</a:t>
            </a:r>
            <a:endParaRPr sz="1000">
              <a:latin typeface="Calibri"/>
              <a:ea typeface="Calibri"/>
              <a:cs typeface="Calibri"/>
              <a:sym typeface="Calibri"/>
            </a:endParaRPr>
          </a:p>
        </p:txBody>
      </p:sp>
      <p:sp>
        <p:nvSpPr>
          <p:cNvPr id="203" name="Google Shape;203;g2119762ae02_7_28"/>
          <p:cNvSpPr/>
          <p:nvPr/>
        </p:nvSpPr>
        <p:spPr>
          <a:xfrm>
            <a:off x="7872523" y="950069"/>
            <a:ext cx="909900" cy="331200"/>
          </a:xfrm>
          <a:prstGeom prst="rect">
            <a:avLst/>
          </a:prstGeom>
          <a:solidFill>
            <a:schemeClr val="lt1"/>
          </a:solidFill>
          <a:ln w="28575" cap="flat" cmpd="sng">
            <a:solidFill>
              <a:srgbClr val="15478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latin typeface="Calibri"/>
                <a:ea typeface="Calibri"/>
                <a:cs typeface="Calibri"/>
                <a:sym typeface="Calibri"/>
              </a:rPr>
              <a:t>Image capturing </a:t>
            </a:r>
            <a:endParaRPr sz="1000">
              <a:latin typeface="Calibri"/>
              <a:ea typeface="Calibri"/>
              <a:cs typeface="Calibri"/>
              <a:sym typeface="Calibri"/>
            </a:endParaRPr>
          </a:p>
        </p:txBody>
      </p:sp>
      <p:sp>
        <p:nvSpPr>
          <p:cNvPr id="204" name="Google Shape;204;g2119762ae02_7_28"/>
          <p:cNvSpPr/>
          <p:nvPr/>
        </p:nvSpPr>
        <p:spPr>
          <a:xfrm>
            <a:off x="5945429" y="1050744"/>
            <a:ext cx="448500" cy="129900"/>
          </a:xfrm>
          <a:prstGeom prst="rightArrow">
            <a:avLst>
              <a:gd name="adj1" fmla="val 50000"/>
              <a:gd name="adj2" fmla="val 50000"/>
            </a:avLst>
          </a:prstGeom>
          <a:solidFill>
            <a:schemeClr val="lt1"/>
          </a:solidFill>
          <a:ln w="28575" cap="flat" cmpd="sng">
            <a:solidFill>
              <a:srgbClr val="15478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latin typeface="Calibri"/>
              <a:ea typeface="Calibri"/>
              <a:cs typeface="Calibri"/>
              <a:sym typeface="Calibri"/>
            </a:endParaRPr>
          </a:p>
        </p:txBody>
      </p:sp>
      <p:sp>
        <p:nvSpPr>
          <p:cNvPr id="205" name="Google Shape;205;g2119762ae02_7_28"/>
          <p:cNvSpPr/>
          <p:nvPr/>
        </p:nvSpPr>
        <p:spPr>
          <a:xfrm>
            <a:off x="7383862" y="1050744"/>
            <a:ext cx="448500" cy="129900"/>
          </a:xfrm>
          <a:prstGeom prst="rightArrow">
            <a:avLst>
              <a:gd name="adj1" fmla="val 50000"/>
              <a:gd name="adj2" fmla="val 50000"/>
            </a:avLst>
          </a:prstGeom>
          <a:solidFill>
            <a:schemeClr val="lt1"/>
          </a:solidFill>
          <a:ln w="28575" cap="flat" cmpd="sng">
            <a:solidFill>
              <a:srgbClr val="15478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latin typeface="Calibri"/>
              <a:ea typeface="Calibri"/>
              <a:cs typeface="Calibri"/>
              <a:sym typeface="Calibri"/>
            </a:endParaRPr>
          </a:p>
        </p:txBody>
      </p:sp>
      <p:sp>
        <p:nvSpPr>
          <p:cNvPr id="206" name="Google Shape;206;g2119762ae02_7_28"/>
          <p:cNvSpPr/>
          <p:nvPr/>
        </p:nvSpPr>
        <p:spPr>
          <a:xfrm flipH="1">
            <a:off x="4989923" y="1317122"/>
            <a:ext cx="3732300" cy="742200"/>
          </a:xfrm>
          <a:prstGeom prst="curvedUpArrow">
            <a:avLst>
              <a:gd name="adj1" fmla="val 14924"/>
              <a:gd name="adj2" fmla="val 50000"/>
              <a:gd name="adj3" fmla="val 25000"/>
            </a:avLst>
          </a:prstGeom>
          <a:solidFill>
            <a:schemeClr val="lt1"/>
          </a:solidFill>
          <a:ln w="28575" cap="flat" cmpd="sng">
            <a:solidFill>
              <a:srgbClr val="15478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latin typeface="Calibri"/>
              <a:ea typeface="Calibri"/>
              <a:cs typeface="Calibri"/>
              <a:sym typeface="Calibri"/>
            </a:endParaRPr>
          </a:p>
        </p:txBody>
      </p:sp>
      <p:sp>
        <p:nvSpPr>
          <p:cNvPr id="207" name="Google Shape;207;g2119762ae02_7_28"/>
          <p:cNvSpPr txBox="1"/>
          <p:nvPr/>
        </p:nvSpPr>
        <p:spPr>
          <a:xfrm>
            <a:off x="6434086" y="1705298"/>
            <a:ext cx="10182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100">
                <a:latin typeface="Calibri"/>
                <a:ea typeface="Calibri"/>
                <a:cs typeface="Calibri"/>
                <a:sym typeface="Calibri"/>
              </a:rPr>
              <a:t>User interface</a:t>
            </a:r>
            <a:endParaRPr sz="1100">
              <a:latin typeface="Calibri"/>
              <a:ea typeface="Calibri"/>
              <a:cs typeface="Calibri"/>
              <a:sym typeface="Calibri"/>
            </a:endParaRPr>
          </a:p>
        </p:txBody>
      </p:sp>
      <p:pic>
        <p:nvPicPr>
          <p:cNvPr id="208" name="Google Shape;208;g2119762ae02_7_28"/>
          <p:cNvPicPr preferRelativeResize="0"/>
          <p:nvPr/>
        </p:nvPicPr>
        <p:blipFill rotWithShape="1">
          <a:blip r:embed="rId3">
            <a:alphaModFix/>
          </a:blip>
          <a:srcRect t="7743" r="5267" b="3955"/>
          <a:stretch/>
        </p:blipFill>
        <p:spPr>
          <a:xfrm>
            <a:off x="6477840" y="2624221"/>
            <a:ext cx="2084405" cy="1424622"/>
          </a:xfrm>
          <a:prstGeom prst="rect">
            <a:avLst/>
          </a:prstGeom>
          <a:noFill/>
          <a:ln>
            <a:noFill/>
          </a:ln>
        </p:spPr>
      </p:pic>
      <p:sp>
        <p:nvSpPr>
          <p:cNvPr id="209" name="Google Shape;209;g2119762ae02_7_28"/>
          <p:cNvSpPr/>
          <p:nvPr/>
        </p:nvSpPr>
        <p:spPr>
          <a:xfrm rot="2903782">
            <a:off x="8019824" y="2678260"/>
            <a:ext cx="143229" cy="798942"/>
          </a:xfrm>
          <a:prstGeom prst="downArrow">
            <a:avLst>
              <a:gd name="adj1" fmla="val 50000"/>
              <a:gd name="adj2" fmla="val 50000"/>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g2119762ae02_7_28"/>
          <p:cNvSpPr/>
          <p:nvPr/>
        </p:nvSpPr>
        <p:spPr>
          <a:xfrm rot="10800000">
            <a:off x="6365897" y="2530165"/>
            <a:ext cx="631800" cy="611100"/>
          </a:xfrm>
          <a:prstGeom prst="leftUpArrow">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11" name="Google Shape;211;g2119762ae02_7_28"/>
          <p:cNvSpPr txBox="1"/>
          <p:nvPr/>
        </p:nvSpPr>
        <p:spPr>
          <a:xfrm>
            <a:off x="563400" y="4843450"/>
            <a:ext cx="78858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700" u="sng">
                <a:solidFill>
                  <a:schemeClr val="hlink"/>
                </a:solidFill>
                <a:hlinkClick r:id="rId4"/>
              </a:rPr>
              <a:t>Ultrasound Leadership Academy: Central Line Placement — EM Curious</a:t>
            </a:r>
            <a:endParaRPr sz="700">
              <a:latin typeface="Calibri"/>
              <a:ea typeface="Calibri"/>
              <a:cs typeface="Calibri"/>
              <a:sym typeface="Calibri"/>
            </a:endParaRPr>
          </a:p>
        </p:txBody>
      </p:sp>
      <p:sp>
        <p:nvSpPr>
          <p:cNvPr id="2" name="Rectangle 1">
            <a:extLst>
              <a:ext uri="{FF2B5EF4-FFF2-40B4-BE49-F238E27FC236}">
                <a16:creationId xmlns:a16="http://schemas.microsoft.com/office/drawing/2014/main" id="{5394F4E7-C7CC-2AA8-9606-F16D039A5136}"/>
              </a:ext>
            </a:extLst>
          </p:cNvPr>
          <p:cNvSpPr/>
          <p:nvPr/>
        </p:nvSpPr>
        <p:spPr>
          <a:xfrm>
            <a:off x="4738001" y="816373"/>
            <a:ext cx="4234474" cy="13755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2119762ae02_7_77"/>
          <p:cNvSpPr txBox="1">
            <a:spLocks noGrp="1"/>
          </p:cNvSpPr>
          <p:nvPr>
            <p:ph type="body" idx="1"/>
          </p:nvPr>
        </p:nvSpPr>
        <p:spPr>
          <a:xfrm>
            <a:off x="311700" y="1095900"/>
            <a:ext cx="8520600" cy="4047600"/>
          </a:xfrm>
          <a:prstGeom prst="rect">
            <a:avLst/>
          </a:prstGeom>
        </p:spPr>
        <p:txBody>
          <a:bodyPr spcFirstLastPara="1" wrap="square" lIns="91425" tIns="45700" rIns="91425" bIns="45700" anchor="t" anchorCtr="0">
            <a:noAutofit/>
          </a:bodyPr>
          <a:lstStyle/>
          <a:p>
            <a:pPr marL="457200" lvl="0" indent="-330200" algn="l" rtl="0">
              <a:lnSpc>
                <a:spcPct val="115000"/>
              </a:lnSpc>
              <a:spcBef>
                <a:spcPts val="0"/>
              </a:spcBef>
              <a:spcAft>
                <a:spcPts val="0"/>
              </a:spcAft>
              <a:buSzPts val="1600"/>
              <a:buChar char="●"/>
            </a:pPr>
            <a:r>
              <a:rPr lang="en-US" sz="1600" dirty="0"/>
              <a:t>Design validation: </a:t>
            </a:r>
            <a:endParaRPr sz="1600" dirty="0"/>
          </a:p>
          <a:p>
            <a:pPr marL="914400" lvl="1" indent="-330200" algn="l" rtl="0">
              <a:lnSpc>
                <a:spcPct val="115000"/>
              </a:lnSpc>
              <a:spcBef>
                <a:spcPts val="0"/>
              </a:spcBef>
              <a:spcAft>
                <a:spcPts val="0"/>
              </a:spcAft>
              <a:buSzPts val="1600"/>
              <a:buChar char="○"/>
            </a:pPr>
            <a:r>
              <a:rPr lang="en-US" sz="1600" dirty="0"/>
              <a:t>Validate the design using computer simulations</a:t>
            </a:r>
            <a:endParaRPr sz="1600" dirty="0"/>
          </a:p>
          <a:p>
            <a:pPr marL="914400" lvl="1" indent="-330200" algn="l" rtl="0">
              <a:lnSpc>
                <a:spcPct val="115000"/>
              </a:lnSpc>
              <a:spcBef>
                <a:spcPts val="0"/>
              </a:spcBef>
              <a:spcAft>
                <a:spcPts val="0"/>
              </a:spcAft>
              <a:buSzPts val="1600"/>
              <a:buChar char="○"/>
            </a:pPr>
            <a:r>
              <a:rPr lang="en-US" sz="1600" dirty="0"/>
              <a:t>Ensure that the robot’s kinematic designs are correct</a:t>
            </a:r>
            <a:endParaRPr sz="1600" dirty="0"/>
          </a:p>
          <a:p>
            <a:pPr marL="457200" lvl="0" indent="-330200" algn="l" rtl="0">
              <a:lnSpc>
                <a:spcPct val="115000"/>
              </a:lnSpc>
              <a:spcBef>
                <a:spcPts val="0"/>
              </a:spcBef>
              <a:spcAft>
                <a:spcPts val="0"/>
              </a:spcAft>
              <a:buSzPts val="1600"/>
              <a:buChar char="●"/>
            </a:pPr>
            <a:r>
              <a:rPr lang="en-US" sz="1600" dirty="0"/>
              <a:t>Functional testing: </a:t>
            </a:r>
            <a:endParaRPr sz="1600" dirty="0"/>
          </a:p>
          <a:p>
            <a:pPr marL="914400" lvl="1" indent="-330200" algn="l" rtl="0">
              <a:lnSpc>
                <a:spcPct val="115000"/>
              </a:lnSpc>
              <a:spcBef>
                <a:spcPts val="0"/>
              </a:spcBef>
              <a:spcAft>
                <a:spcPts val="0"/>
              </a:spcAft>
              <a:buSzPts val="1600"/>
              <a:buChar char="○"/>
            </a:pPr>
            <a:r>
              <a:rPr lang="en-US" sz="1600" dirty="0"/>
              <a:t>Conduct functional testing of prototype </a:t>
            </a:r>
            <a:endParaRPr sz="1600" dirty="0"/>
          </a:p>
          <a:p>
            <a:pPr marL="914400" lvl="1" indent="-330200" algn="l" rtl="0">
              <a:lnSpc>
                <a:spcPct val="115000"/>
              </a:lnSpc>
              <a:spcBef>
                <a:spcPts val="0"/>
              </a:spcBef>
              <a:spcAft>
                <a:spcPts val="0"/>
              </a:spcAft>
              <a:buSzPts val="1600"/>
              <a:buChar char="○"/>
            </a:pPr>
            <a:r>
              <a:rPr lang="en-US" sz="1600" dirty="0"/>
              <a:t>Ensure robot can accurately and reliably perform the necessary movements and actions</a:t>
            </a:r>
            <a:endParaRPr sz="1600" dirty="0"/>
          </a:p>
          <a:p>
            <a:pPr marL="457200" lvl="0" indent="-330200" algn="l" rtl="0">
              <a:lnSpc>
                <a:spcPct val="115000"/>
              </a:lnSpc>
              <a:spcBef>
                <a:spcPts val="0"/>
              </a:spcBef>
              <a:spcAft>
                <a:spcPts val="0"/>
              </a:spcAft>
              <a:buSzPts val="1600"/>
              <a:buChar char="●"/>
            </a:pPr>
            <a:r>
              <a:rPr lang="en-US" sz="1600" dirty="0"/>
              <a:t>Performance testing: </a:t>
            </a:r>
            <a:endParaRPr sz="1600" dirty="0"/>
          </a:p>
          <a:p>
            <a:pPr marL="914400" lvl="1" indent="-330200" algn="l" rtl="0">
              <a:lnSpc>
                <a:spcPct val="115000"/>
              </a:lnSpc>
              <a:spcBef>
                <a:spcPts val="0"/>
              </a:spcBef>
              <a:spcAft>
                <a:spcPts val="0"/>
              </a:spcAft>
              <a:buSzPts val="1600"/>
              <a:buChar char="○"/>
            </a:pPr>
            <a:r>
              <a:rPr lang="en-US" sz="1600" dirty="0"/>
              <a:t>Test the robot in a laboratory or simulated clinical environment</a:t>
            </a:r>
            <a:endParaRPr sz="1600" dirty="0"/>
          </a:p>
          <a:p>
            <a:pPr marL="914400" lvl="1" indent="-330200" algn="l" rtl="0">
              <a:lnSpc>
                <a:spcPct val="115000"/>
              </a:lnSpc>
              <a:spcBef>
                <a:spcPts val="0"/>
              </a:spcBef>
              <a:spcAft>
                <a:spcPts val="0"/>
              </a:spcAft>
              <a:buSzPts val="1600"/>
              <a:buChar char="○"/>
            </a:pPr>
            <a:r>
              <a:rPr lang="en-US" sz="1600" dirty="0"/>
              <a:t>Ensure that it can perform central line placement accurately and consistently</a:t>
            </a:r>
            <a:endParaRPr sz="1600" dirty="0"/>
          </a:p>
          <a:p>
            <a:pPr marL="914400" lvl="1" indent="-330200" algn="l" rtl="0">
              <a:lnSpc>
                <a:spcPct val="115000"/>
              </a:lnSpc>
              <a:spcBef>
                <a:spcPts val="0"/>
              </a:spcBef>
              <a:spcAft>
                <a:spcPts val="0"/>
              </a:spcAft>
              <a:buSzPts val="1600"/>
              <a:buChar char="○"/>
            </a:pPr>
            <a:r>
              <a:rPr lang="en-US" sz="1600" dirty="0"/>
              <a:t>Involve measuring the robot performance metrics, such as accuracy, precision, and speed</a:t>
            </a:r>
            <a:endParaRPr sz="1600" dirty="0"/>
          </a:p>
          <a:p>
            <a:pPr marL="457200" lvl="0" indent="-330200" algn="l" rtl="0">
              <a:lnSpc>
                <a:spcPct val="115000"/>
              </a:lnSpc>
              <a:spcBef>
                <a:spcPts val="0"/>
              </a:spcBef>
              <a:spcAft>
                <a:spcPts val="0"/>
              </a:spcAft>
              <a:buSzPts val="1600"/>
              <a:buChar char="●"/>
            </a:pPr>
            <a:r>
              <a:rPr lang="en-US" sz="1600" dirty="0"/>
              <a:t>Issue identification and resolution: </a:t>
            </a:r>
            <a:endParaRPr sz="1600" dirty="0"/>
          </a:p>
          <a:p>
            <a:pPr marL="0" lvl="0" indent="457200" algn="l" rtl="0">
              <a:lnSpc>
                <a:spcPct val="115000"/>
              </a:lnSpc>
              <a:spcBef>
                <a:spcPts val="0"/>
              </a:spcBef>
              <a:spcAft>
                <a:spcPts val="0"/>
              </a:spcAft>
              <a:buNone/>
            </a:pPr>
            <a:r>
              <a:rPr lang="en-US" sz="1600" dirty="0"/>
              <a:t>Identify and address any issues or problems that arise during testing</a:t>
            </a:r>
            <a:endParaRPr sz="1600" dirty="0"/>
          </a:p>
          <a:p>
            <a:pPr marL="0" lvl="0" indent="457200" algn="l" rtl="0">
              <a:lnSpc>
                <a:spcPct val="115000"/>
              </a:lnSpc>
              <a:spcBef>
                <a:spcPts val="0"/>
              </a:spcBef>
              <a:spcAft>
                <a:spcPts val="0"/>
              </a:spcAft>
              <a:buNone/>
            </a:pPr>
            <a:endParaRPr sz="1600" dirty="0"/>
          </a:p>
          <a:p>
            <a:pPr marL="0" lvl="0" indent="0" algn="l" rtl="0">
              <a:lnSpc>
                <a:spcPct val="115000"/>
              </a:lnSpc>
              <a:spcBef>
                <a:spcPts val="0"/>
              </a:spcBef>
              <a:spcAft>
                <a:spcPts val="0"/>
              </a:spcAft>
              <a:buNone/>
            </a:pPr>
            <a:r>
              <a:rPr lang="en-US" sz="700" u="sng" dirty="0">
                <a:solidFill>
                  <a:schemeClr val="hlink"/>
                </a:solidFill>
                <a:latin typeface="Arial"/>
                <a:ea typeface="Arial"/>
                <a:cs typeface="Arial"/>
                <a:sym typeface="Arial"/>
                <a:hlinkClick r:id="rId3"/>
              </a:rPr>
              <a:t>Blue Phantom™ Internal Jugular Central Line Ultrasound Manikin | AED Superstore - BPIJ500</a:t>
            </a:r>
            <a:endParaRPr sz="700" dirty="0"/>
          </a:p>
        </p:txBody>
      </p:sp>
      <p:sp>
        <p:nvSpPr>
          <p:cNvPr id="218" name="Google Shape;218;g2119762ae02_7_77"/>
          <p:cNvSpPr txBox="1">
            <a:spLocks noGrp="1"/>
          </p:cNvSpPr>
          <p:nvPr>
            <p:ph type="title"/>
          </p:nvPr>
        </p:nvSpPr>
        <p:spPr>
          <a:xfrm>
            <a:off x="311700" y="75175"/>
            <a:ext cx="8520600" cy="572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400"/>
              <a:buNone/>
            </a:pPr>
            <a:r>
              <a:rPr lang="en-US"/>
              <a:t>Testing Plan</a:t>
            </a:r>
            <a:endParaRPr/>
          </a:p>
        </p:txBody>
      </p:sp>
      <p:pic>
        <p:nvPicPr>
          <p:cNvPr id="219" name="Google Shape;219;g2119762ae02_7_77"/>
          <p:cNvPicPr preferRelativeResize="0"/>
          <p:nvPr/>
        </p:nvPicPr>
        <p:blipFill>
          <a:blip r:embed="rId4">
            <a:alphaModFix/>
          </a:blip>
          <a:stretch>
            <a:fillRect/>
          </a:stretch>
        </p:blipFill>
        <p:spPr>
          <a:xfrm>
            <a:off x="6288385" y="713366"/>
            <a:ext cx="2061186" cy="18066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g2119762ae02_7_49"/>
          <p:cNvPicPr preferRelativeResize="0"/>
          <p:nvPr/>
        </p:nvPicPr>
        <p:blipFill rotWithShape="1">
          <a:blip r:embed="rId3">
            <a:alphaModFix/>
          </a:blip>
          <a:srcRect t="14354"/>
          <a:stretch/>
        </p:blipFill>
        <p:spPr>
          <a:xfrm>
            <a:off x="334975" y="1346598"/>
            <a:ext cx="8520600" cy="2943600"/>
          </a:xfrm>
          <a:prstGeom prst="rect">
            <a:avLst/>
          </a:prstGeom>
          <a:noFill/>
          <a:ln>
            <a:noFill/>
          </a:ln>
        </p:spPr>
      </p:pic>
      <p:sp>
        <p:nvSpPr>
          <p:cNvPr id="226" name="Google Shape;226;g2119762ae02_7_49"/>
          <p:cNvSpPr txBox="1">
            <a:spLocks noGrp="1"/>
          </p:cNvSpPr>
          <p:nvPr>
            <p:ph type="title"/>
          </p:nvPr>
        </p:nvSpPr>
        <p:spPr>
          <a:xfrm>
            <a:off x="322575" y="95225"/>
            <a:ext cx="8520600" cy="572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400"/>
              <a:buNone/>
            </a:pPr>
            <a:r>
              <a:rPr lang="en-US"/>
              <a:t>Deliverables </a:t>
            </a:r>
            <a:endParaRPr/>
          </a:p>
        </p:txBody>
      </p:sp>
      <p:cxnSp>
        <p:nvCxnSpPr>
          <p:cNvPr id="227" name="Google Shape;227;g2119762ae02_7_49"/>
          <p:cNvCxnSpPr/>
          <p:nvPr/>
        </p:nvCxnSpPr>
        <p:spPr>
          <a:xfrm>
            <a:off x="4453775" y="1697050"/>
            <a:ext cx="3297300" cy="0"/>
          </a:xfrm>
          <a:prstGeom prst="straightConnector1">
            <a:avLst/>
          </a:prstGeom>
          <a:noFill/>
          <a:ln w="19050" cap="flat" cmpd="sng">
            <a:solidFill>
              <a:schemeClr val="accent1"/>
            </a:solidFill>
            <a:prstDash val="solid"/>
            <a:round/>
            <a:headEnd type="none" w="med" len="med"/>
            <a:tailEnd type="none" w="med" len="med"/>
          </a:ln>
        </p:spPr>
      </p:cxnSp>
      <p:cxnSp>
        <p:nvCxnSpPr>
          <p:cNvPr id="228" name="Google Shape;228;g2119762ae02_7_49"/>
          <p:cNvCxnSpPr/>
          <p:nvPr/>
        </p:nvCxnSpPr>
        <p:spPr>
          <a:xfrm rot="10800000" flipH="1">
            <a:off x="2091575" y="2458450"/>
            <a:ext cx="1062600" cy="600"/>
          </a:xfrm>
          <a:prstGeom prst="straightConnector1">
            <a:avLst/>
          </a:prstGeom>
          <a:noFill/>
          <a:ln w="19050" cap="flat" cmpd="sng">
            <a:solidFill>
              <a:schemeClr val="accent1"/>
            </a:solidFill>
            <a:prstDash val="solid"/>
            <a:round/>
            <a:headEnd type="none" w="med" len="med"/>
            <a:tailEnd type="none" w="med" len="med"/>
          </a:ln>
        </p:spPr>
      </p:cxnSp>
      <p:cxnSp>
        <p:nvCxnSpPr>
          <p:cNvPr id="229" name="Google Shape;229;g2119762ae02_7_49"/>
          <p:cNvCxnSpPr/>
          <p:nvPr/>
        </p:nvCxnSpPr>
        <p:spPr>
          <a:xfrm rot="10800000" flipH="1">
            <a:off x="2025375" y="2763200"/>
            <a:ext cx="914400" cy="3300"/>
          </a:xfrm>
          <a:prstGeom prst="straightConnector1">
            <a:avLst/>
          </a:prstGeom>
          <a:noFill/>
          <a:ln w="19050" cap="flat" cmpd="sng">
            <a:solidFill>
              <a:schemeClr val="accent1"/>
            </a:solidFill>
            <a:prstDash val="solid"/>
            <a:round/>
            <a:headEnd type="none" w="med" len="med"/>
            <a:tailEnd type="none" w="med" len="med"/>
          </a:ln>
        </p:spPr>
      </p:cxnSp>
      <p:cxnSp>
        <p:nvCxnSpPr>
          <p:cNvPr id="230" name="Google Shape;230;g2119762ae02_7_49"/>
          <p:cNvCxnSpPr/>
          <p:nvPr/>
        </p:nvCxnSpPr>
        <p:spPr>
          <a:xfrm>
            <a:off x="2025375" y="3271175"/>
            <a:ext cx="1393500" cy="3300"/>
          </a:xfrm>
          <a:prstGeom prst="straightConnector1">
            <a:avLst/>
          </a:prstGeom>
          <a:noFill/>
          <a:ln w="19050" cap="flat" cmpd="sng">
            <a:solidFill>
              <a:schemeClr val="accent1"/>
            </a:solidFill>
            <a:prstDash val="solid"/>
            <a:round/>
            <a:headEnd type="none" w="med" len="med"/>
            <a:tailEnd type="none" w="med" len="med"/>
          </a:ln>
        </p:spPr>
      </p:cxnSp>
      <p:cxnSp>
        <p:nvCxnSpPr>
          <p:cNvPr id="231" name="Google Shape;231;g2119762ae02_7_49"/>
          <p:cNvCxnSpPr/>
          <p:nvPr/>
        </p:nvCxnSpPr>
        <p:spPr>
          <a:xfrm rot="10800000" flipH="1">
            <a:off x="2081525" y="3641550"/>
            <a:ext cx="2103000" cy="600"/>
          </a:xfrm>
          <a:prstGeom prst="straightConnector1">
            <a:avLst/>
          </a:prstGeom>
          <a:noFill/>
          <a:ln w="19050" cap="flat" cmpd="sng">
            <a:solidFill>
              <a:schemeClr val="accent1"/>
            </a:solidFill>
            <a:prstDash val="solid"/>
            <a:round/>
            <a:headEnd type="none" w="med" len="med"/>
            <a:tailEnd type="none" w="med" len="med"/>
          </a:ln>
        </p:spPr>
      </p:cxnSp>
    </p:spTree>
  </p:cSld>
  <p:clrMapOvr>
    <a:masterClrMapping/>
  </p:clrMapOvr>
</p:sld>
</file>

<file path=ppt/theme/theme1.xml><?xml version="1.0" encoding="utf-8"?>
<a:theme xmlns:a="http://schemas.openxmlformats.org/drawingml/2006/main" name="jhsph-normal">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2229</Words>
  <Application>Microsoft Office PowerPoint</Application>
  <PresentationFormat>On-screen Show (16:9)</PresentationFormat>
  <Paragraphs>180</Paragraphs>
  <Slides>16</Slides>
  <Notes>16</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Noto Sans Symbols</vt:lpstr>
      <vt:lpstr>Arial</vt:lpstr>
      <vt:lpstr>Bookman Old Style</vt:lpstr>
      <vt:lpstr>Calibri</vt:lpstr>
      <vt:lpstr>Georgia</vt:lpstr>
      <vt:lpstr>Merriweather Sans</vt:lpstr>
      <vt:lpstr>Times New Roman</vt:lpstr>
      <vt:lpstr>jhsph-normal</vt:lpstr>
      <vt:lpstr>Design of a Robotic System for Ultrasound-Guided Central Line Placement</vt:lpstr>
      <vt:lpstr>Clinical Background</vt:lpstr>
      <vt:lpstr>Motivation for automating </vt:lpstr>
      <vt:lpstr>Workflow </vt:lpstr>
      <vt:lpstr>Prior Work</vt:lpstr>
      <vt:lpstr>Objectives</vt:lpstr>
      <vt:lpstr>Technical Approach</vt:lpstr>
      <vt:lpstr>Testing Plan</vt:lpstr>
      <vt:lpstr>Deliverables </vt:lpstr>
      <vt:lpstr>Dependencies</vt:lpstr>
      <vt:lpstr>Timeline</vt:lpstr>
      <vt:lpstr>Roles &amp; Responsibilities</vt:lpstr>
      <vt:lpstr>Management Plan</vt:lpstr>
      <vt:lpstr>References</vt:lpstr>
      <vt:lpstr>PowerPoint Presentation</vt:lpstr>
      <vt:lpstr>Design Specifications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of a Robotic System for Ultrasound-Guided Central Line Placement</dc:title>
  <dc:creator>Lidia Al-Zogbi</dc:creator>
  <cp:lastModifiedBy>Xuanning Liu</cp:lastModifiedBy>
  <cp:revision>2</cp:revision>
  <dcterms:created xsi:type="dcterms:W3CDTF">2021-10-25T19:12:18Z</dcterms:created>
  <dcterms:modified xsi:type="dcterms:W3CDTF">2023-02-28T16:07:52Z</dcterms:modified>
</cp:coreProperties>
</file>