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21945600" cy="329184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1904">
          <p15:clr>
            <a:srgbClr val="A4A3A4"/>
          </p15:clr>
        </p15:guide>
        <p15:guide id="2" pos="6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2"/>
    <p:restoredTop sz="94660"/>
  </p:normalViewPr>
  <p:slideViewPr>
    <p:cSldViewPr>
      <p:cViewPr varScale="1">
        <p:scale>
          <a:sx n="24" d="100"/>
          <a:sy n="24" d="100"/>
        </p:scale>
        <p:origin x="2784" y="232"/>
      </p:cViewPr>
      <p:guideLst>
        <p:guide orient="horz" pos="11904"/>
        <p:guide pos="691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099"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4100"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101"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48F7A0-12DF-3E49-BFCB-9CD7F19A3109}" type="slidenum">
              <a:rPr lang="en-US" altLang="x-none"/>
              <a:pPr/>
              <a:t>‹#›</a:t>
            </a:fld>
            <a:endParaRPr lang="en-US" altLang="x-non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238" y="10226675"/>
            <a:ext cx="18653125" cy="7054850"/>
          </a:xfrm>
        </p:spPr>
        <p:txBody>
          <a:bodyPr/>
          <a:lstStyle/>
          <a:p>
            <a:r>
              <a:rPr lang="en-US"/>
              <a:t>Click to edit Master title style</a:t>
            </a:r>
          </a:p>
        </p:txBody>
      </p:sp>
      <p:sp>
        <p:nvSpPr>
          <p:cNvPr id="3" name="Subtitle 2"/>
          <p:cNvSpPr>
            <a:spLocks noGrp="1"/>
          </p:cNvSpPr>
          <p:nvPr>
            <p:ph type="subTitle" idx="1"/>
          </p:nvPr>
        </p:nvSpPr>
        <p:spPr>
          <a:xfrm>
            <a:off x="3292475" y="18653125"/>
            <a:ext cx="15360650"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6DA5051-71E6-AC48-8432-764FC310C553}" type="slidenum">
              <a:rPr lang="en-US" altLang="x-none"/>
              <a:pPr/>
              <a:t>‹#›</a:t>
            </a:fld>
            <a:endParaRPr lang="en-US" altLang="x-none"/>
          </a:p>
        </p:txBody>
      </p:sp>
    </p:spTree>
    <p:extLst>
      <p:ext uri="{BB962C8B-B14F-4D97-AF65-F5344CB8AC3E}">
        <p14:creationId xmlns:p14="http://schemas.microsoft.com/office/powerpoint/2010/main" val="171972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330D752-F915-1841-85E2-CAA4980AEA54}" type="slidenum">
              <a:rPr lang="en-US" altLang="x-none"/>
              <a:pPr/>
              <a:t>‹#›</a:t>
            </a:fld>
            <a:endParaRPr lang="en-US" altLang="x-none"/>
          </a:p>
        </p:txBody>
      </p:sp>
    </p:spTree>
    <p:extLst>
      <p:ext uri="{BB962C8B-B14F-4D97-AF65-F5344CB8AC3E}">
        <p14:creationId xmlns:p14="http://schemas.microsoft.com/office/powerpoint/2010/main" val="2088499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36875" y="2925763"/>
            <a:ext cx="4662488"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2925763"/>
            <a:ext cx="13838237"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8CBFBC8-0634-9842-AFB7-1FFFB45B2867}" type="slidenum">
              <a:rPr lang="en-US" altLang="x-none"/>
              <a:pPr/>
              <a:t>‹#›</a:t>
            </a:fld>
            <a:endParaRPr lang="en-US" altLang="x-none"/>
          </a:p>
        </p:txBody>
      </p:sp>
    </p:spTree>
    <p:extLst>
      <p:ext uri="{BB962C8B-B14F-4D97-AF65-F5344CB8AC3E}">
        <p14:creationId xmlns:p14="http://schemas.microsoft.com/office/powerpoint/2010/main" val="786466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6BCC830-4EE3-DA4A-8174-94B5288D7D37}" type="slidenum">
              <a:rPr lang="en-US" altLang="x-none"/>
              <a:pPr/>
              <a:t>‹#›</a:t>
            </a:fld>
            <a:endParaRPr lang="en-US" altLang="x-none"/>
          </a:p>
        </p:txBody>
      </p:sp>
    </p:spTree>
    <p:extLst>
      <p:ext uri="{BB962C8B-B14F-4D97-AF65-F5344CB8AC3E}">
        <p14:creationId xmlns:p14="http://schemas.microsoft.com/office/powerpoint/2010/main" val="42694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0" y="21153438"/>
            <a:ext cx="18653125"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733550" y="13952538"/>
            <a:ext cx="18653125"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3BEC20D-784A-C94F-8E27-228E5676EAE6}" type="slidenum">
              <a:rPr lang="en-US" altLang="x-none"/>
              <a:pPr/>
              <a:t>‹#›</a:t>
            </a:fld>
            <a:endParaRPr lang="en-US" altLang="x-none"/>
          </a:p>
        </p:txBody>
      </p:sp>
    </p:spTree>
    <p:extLst>
      <p:ext uri="{BB962C8B-B14F-4D97-AF65-F5344CB8AC3E}">
        <p14:creationId xmlns:p14="http://schemas.microsoft.com/office/powerpoint/2010/main" val="958624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9509125"/>
            <a:ext cx="9250362"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049000" y="9509125"/>
            <a:ext cx="9250363"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314FE79-3B4B-774B-8D01-15D44A8917C4}" type="slidenum">
              <a:rPr lang="en-US" altLang="x-none"/>
              <a:pPr/>
              <a:t>‹#›</a:t>
            </a:fld>
            <a:endParaRPr lang="en-US" altLang="x-none"/>
          </a:p>
        </p:txBody>
      </p:sp>
    </p:spTree>
    <p:extLst>
      <p:ext uri="{BB962C8B-B14F-4D97-AF65-F5344CB8AC3E}">
        <p14:creationId xmlns:p14="http://schemas.microsoft.com/office/powerpoint/2010/main" val="1186895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7625"/>
            <a:ext cx="19751675"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96963" y="7369175"/>
            <a:ext cx="969645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6963" y="10439400"/>
            <a:ext cx="969645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147425" y="7369175"/>
            <a:ext cx="9701213"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1147425" y="10439400"/>
            <a:ext cx="9701213"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0D05BB4-8AC9-8B43-9B73-AD9081E34A81}" type="slidenum">
              <a:rPr lang="en-US" altLang="x-none"/>
              <a:pPr/>
              <a:t>‹#›</a:t>
            </a:fld>
            <a:endParaRPr lang="en-US" altLang="x-none"/>
          </a:p>
        </p:txBody>
      </p:sp>
    </p:spTree>
    <p:extLst>
      <p:ext uri="{BB962C8B-B14F-4D97-AF65-F5344CB8AC3E}">
        <p14:creationId xmlns:p14="http://schemas.microsoft.com/office/powerpoint/2010/main" val="177458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226DD39C-54E2-7C48-AEB7-D88E1ECA55F6}" type="slidenum">
              <a:rPr lang="en-US" altLang="x-none"/>
              <a:pPr/>
              <a:t>‹#›</a:t>
            </a:fld>
            <a:endParaRPr lang="en-US" altLang="x-none"/>
          </a:p>
        </p:txBody>
      </p:sp>
    </p:spTree>
    <p:extLst>
      <p:ext uri="{BB962C8B-B14F-4D97-AF65-F5344CB8AC3E}">
        <p14:creationId xmlns:p14="http://schemas.microsoft.com/office/powerpoint/2010/main" val="1830614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7BA9B60-41A3-D64C-B156-8E0307DC657A}" type="slidenum">
              <a:rPr lang="en-US" altLang="x-none"/>
              <a:pPr/>
              <a:t>‹#›</a:t>
            </a:fld>
            <a:endParaRPr lang="en-US" altLang="x-none"/>
          </a:p>
        </p:txBody>
      </p:sp>
    </p:spTree>
    <p:extLst>
      <p:ext uri="{BB962C8B-B14F-4D97-AF65-F5344CB8AC3E}">
        <p14:creationId xmlns:p14="http://schemas.microsoft.com/office/powerpoint/2010/main" val="14658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6963" y="1311275"/>
            <a:ext cx="721995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8580438" y="1311275"/>
            <a:ext cx="122682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96963" y="6888163"/>
            <a:ext cx="721995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DD21AE0-8CF7-B84F-BF77-FA267E0E82DF}" type="slidenum">
              <a:rPr lang="en-US" altLang="x-none"/>
              <a:pPr/>
              <a:t>‹#›</a:t>
            </a:fld>
            <a:endParaRPr lang="en-US" altLang="x-none"/>
          </a:p>
        </p:txBody>
      </p:sp>
    </p:spTree>
    <p:extLst>
      <p:ext uri="{BB962C8B-B14F-4D97-AF65-F5344CB8AC3E}">
        <p14:creationId xmlns:p14="http://schemas.microsoft.com/office/powerpoint/2010/main" val="43658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2125" y="23042563"/>
            <a:ext cx="13166725"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4302125" y="2941638"/>
            <a:ext cx="13166725"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4302125" y="25763538"/>
            <a:ext cx="13166725"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8191BA2-25BE-2B43-A88B-211A84DB8346}" type="slidenum">
              <a:rPr lang="en-US" altLang="x-none"/>
              <a:pPr/>
              <a:t>‹#›</a:t>
            </a:fld>
            <a:endParaRPr lang="en-US" altLang="x-none"/>
          </a:p>
        </p:txBody>
      </p:sp>
    </p:spTree>
    <p:extLst>
      <p:ext uri="{BB962C8B-B14F-4D97-AF65-F5344CB8AC3E}">
        <p14:creationId xmlns:p14="http://schemas.microsoft.com/office/powerpoint/2010/main" val="190177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6238" y="2925763"/>
            <a:ext cx="186531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313502" tIns="156751" rIns="313502" bIns="156751"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1646238" y="9509125"/>
            <a:ext cx="18653125"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313502" tIns="156751" rIns="313502" bIns="15675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1646238"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defRPr sz="4800">
                <a:latin typeface="Times New Roman" pitchFamily="18" charset="0"/>
              </a:defRPr>
            </a:lvl1pPr>
          </a:lstStyle>
          <a:p>
            <a:pPr>
              <a:defRPr/>
            </a:pPr>
            <a:endParaRPr lang="en-US"/>
          </a:p>
        </p:txBody>
      </p:sp>
      <p:sp>
        <p:nvSpPr>
          <p:cNvPr id="1029" name="Rectangle 5"/>
          <p:cNvSpPr>
            <a:spLocks noGrp="1" noChangeArrowheads="1"/>
          </p:cNvSpPr>
          <p:nvPr>
            <p:ph type="ftr" sz="quarter" idx="3"/>
          </p:nvPr>
        </p:nvSpPr>
        <p:spPr bwMode="auto">
          <a:xfrm>
            <a:off x="7497763" y="29992638"/>
            <a:ext cx="6950075"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ctr">
              <a:defRPr sz="4800">
                <a:latin typeface="Times New Roman" pitchFamily="18" charset="0"/>
              </a:defRPr>
            </a:lvl1pPr>
          </a:lstStyle>
          <a:p>
            <a:pPr>
              <a:defRPr/>
            </a:pPr>
            <a:endParaRPr lang="en-US"/>
          </a:p>
        </p:txBody>
      </p:sp>
      <p:sp>
        <p:nvSpPr>
          <p:cNvPr id="1030" name="Rectangle 6"/>
          <p:cNvSpPr>
            <a:spLocks noGrp="1" noChangeArrowheads="1"/>
          </p:cNvSpPr>
          <p:nvPr>
            <p:ph type="sldNum" sz="quarter" idx="4"/>
          </p:nvPr>
        </p:nvSpPr>
        <p:spPr bwMode="auto">
          <a:xfrm>
            <a:off x="15727363" y="29992638"/>
            <a:ext cx="4572000" cy="2193925"/>
          </a:xfrm>
          <a:prstGeom prst="rect">
            <a:avLst/>
          </a:prstGeom>
          <a:noFill/>
          <a:ln w="9525">
            <a:noFill/>
            <a:miter lim="800000"/>
            <a:headEnd/>
            <a:tailEnd/>
          </a:ln>
          <a:effectLst/>
        </p:spPr>
        <p:txBody>
          <a:bodyPr vert="horz" wrap="square" lIns="313502" tIns="156751" rIns="313502" bIns="156751" numCol="1" anchor="t" anchorCtr="0" compatLnSpc="1">
            <a:prstTxWarp prst="textNoShape">
              <a:avLst/>
            </a:prstTxWarp>
          </a:bodyPr>
          <a:lstStyle>
            <a:lvl1pPr algn="r">
              <a:defRPr sz="4800"/>
            </a:lvl1pPr>
          </a:lstStyle>
          <a:p>
            <a:fld id="{8780A3DD-AAD1-D84B-BAF4-2C987D84EDE6}" type="slidenum">
              <a:rPr lang="en-US" altLang="x-none"/>
              <a:pPr/>
              <a:t>‹#›</a:t>
            </a:fld>
            <a:endParaRPr lang="en-US" alt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eaLnBrk="0" fontAlgn="base" hangingPunct="0">
        <a:spcBef>
          <a:spcPct val="0"/>
        </a:spcBef>
        <a:spcAft>
          <a:spcPct val="0"/>
        </a:spcAft>
        <a:defRPr sz="15100">
          <a:solidFill>
            <a:schemeClr val="tx2"/>
          </a:solidFill>
          <a:latin typeface="+mj-lt"/>
          <a:ea typeface="+mj-ea"/>
          <a:cs typeface="+mj-cs"/>
        </a:defRPr>
      </a:lvl1pPr>
      <a:lvl2pPr algn="ctr" defTabSz="3135313" rtl="0" eaLnBrk="0" fontAlgn="base" hangingPunct="0">
        <a:spcBef>
          <a:spcPct val="0"/>
        </a:spcBef>
        <a:spcAft>
          <a:spcPct val="0"/>
        </a:spcAft>
        <a:defRPr sz="15100">
          <a:solidFill>
            <a:schemeClr val="tx2"/>
          </a:solidFill>
          <a:latin typeface="Times New Roman" pitchFamily="18" charset="0"/>
        </a:defRPr>
      </a:lvl2pPr>
      <a:lvl3pPr algn="ctr" defTabSz="3135313" rtl="0" eaLnBrk="0" fontAlgn="base" hangingPunct="0">
        <a:spcBef>
          <a:spcPct val="0"/>
        </a:spcBef>
        <a:spcAft>
          <a:spcPct val="0"/>
        </a:spcAft>
        <a:defRPr sz="15100">
          <a:solidFill>
            <a:schemeClr val="tx2"/>
          </a:solidFill>
          <a:latin typeface="Times New Roman" pitchFamily="18" charset="0"/>
        </a:defRPr>
      </a:lvl3pPr>
      <a:lvl4pPr algn="ctr" defTabSz="3135313" rtl="0" eaLnBrk="0" fontAlgn="base" hangingPunct="0">
        <a:spcBef>
          <a:spcPct val="0"/>
        </a:spcBef>
        <a:spcAft>
          <a:spcPct val="0"/>
        </a:spcAft>
        <a:defRPr sz="15100">
          <a:solidFill>
            <a:schemeClr val="tx2"/>
          </a:solidFill>
          <a:latin typeface="Times New Roman" pitchFamily="18" charset="0"/>
        </a:defRPr>
      </a:lvl4pPr>
      <a:lvl5pPr algn="ctr" defTabSz="3135313" rtl="0" eaLnBrk="0" fontAlgn="base" hangingPunct="0">
        <a:spcBef>
          <a:spcPct val="0"/>
        </a:spcBef>
        <a:spcAft>
          <a:spcPct val="0"/>
        </a:spcAft>
        <a:defRPr sz="15100">
          <a:solidFill>
            <a:schemeClr val="tx2"/>
          </a:solidFill>
          <a:latin typeface="Times New Roman" pitchFamily="18" charset="0"/>
        </a:defRPr>
      </a:lvl5pPr>
      <a:lvl6pPr marL="457200" algn="ctr" defTabSz="3135313" rtl="0" eaLnBrk="0" fontAlgn="base" hangingPunct="0">
        <a:spcBef>
          <a:spcPct val="0"/>
        </a:spcBef>
        <a:spcAft>
          <a:spcPct val="0"/>
        </a:spcAft>
        <a:defRPr sz="15100">
          <a:solidFill>
            <a:schemeClr val="tx2"/>
          </a:solidFill>
          <a:latin typeface="Times New Roman" pitchFamily="18" charset="0"/>
        </a:defRPr>
      </a:lvl6pPr>
      <a:lvl7pPr marL="914400" algn="ctr" defTabSz="3135313" rtl="0" eaLnBrk="0" fontAlgn="base" hangingPunct="0">
        <a:spcBef>
          <a:spcPct val="0"/>
        </a:spcBef>
        <a:spcAft>
          <a:spcPct val="0"/>
        </a:spcAft>
        <a:defRPr sz="15100">
          <a:solidFill>
            <a:schemeClr val="tx2"/>
          </a:solidFill>
          <a:latin typeface="Times New Roman" pitchFamily="18" charset="0"/>
        </a:defRPr>
      </a:lvl7pPr>
      <a:lvl8pPr marL="1371600" algn="ctr" defTabSz="3135313" rtl="0" eaLnBrk="0" fontAlgn="base" hangingPunct="0">
        <a:spcBef>
          <a:spcPct val="0"/>
        </a:spcBef>
        <a:spcAft>
          <a:spcPct val="0"/>
        </a:spcAft>
        <a:defRPr sz="15100">
          <a:solidFill>
            <a:schemeClr val="tx2"/>
          </a:solidFill>
          <a:latin typeface="Times New Roman" pitchFamily="18" charset="0"/>
        </a:defRPr>
      </a:lvl8pPr>
      <a:lvl9pPr marL="1828800" algn="ctr" defTabSz="3135313" rtl="0" eaLnBrk="0" fontAlgn="base" hangingPunct="0">
        <a:spcBef>
          <a:spcPct val="0"/>
        </a:spcBef>
        <a:spcAft>
          <a:spcPct val="0"/>
        </a:spcAft>
        <a:defRPr sz="15100">
          <a:solidFill>
            <a:schemeClr val="tx2"/>
          </a:solidFill>
          <a:latin typeface="Times New Roman" pitchFamily="18" charset="0"/>
        </a:defRPr>
      </a:lvl9pPr>
    </p:titleStyle>
    <p:bodyStyle>
      <a:lvl1pPr marL="1176338" indent="-1176338" algn="l" defTabSz="3135313" rtl="0" eaLnBrk="0" fontAlgn="base" hangingPunct="0">
        <a:spcBef>
          <a:spcPct val="20000"/>
        </a:spcBef>
        <a:spcAft>
          <a:spcPct val="0"/>
        </a:spcAft>
        <a:buChar char="•"/>
        <a:defRPr sz="11000">
          <a:solidFill>
            <a:schemeClr val="tx1"/>
          </a:solidFill>
          <a:latin typeface="+mn-lt"/>
          <a:ea typeface="+mn-ea"/>
          <a:cs typeface="+mn-cs"/>
        </a:defRPr>
      </a:lvl1pPr>
      <a:lvl2pPr marL="2547938" indent="-981075" algn="l" defTabSz="3135313" rtl="0" eaLnBrk="0" fontAlgn="base" hangingPunct="0">
        <a:spcBef>
          <a:spcPct val="20000"/>
        </a:spcBef>
        <a:spcAft>
          <a:spcPct val="0"/>
        </a:spcAft>
        <a:buChar char="–"/>
        <a:defRPr sz="9600">
          <a:solidFill>
            <a:schemeClr val="tx1"/>
          </a:solidFill>
          <a:latin typeface="+mn-lt"/>
        </a:defRPr>
      </a:lvl2pPr>
      <a:lvl3pPr marL="3919538" indent="-784225" algn="l" defTabSz="3135313" rtl="0" eaLnBrk="0" fontAlgn="base" hangingPunct="0">
        <a:spcBef>
          <a:spcPct val="20000"/>
        </a:spcBef>
        <a:spcAft>
          <a:spcPct val="0"/>
        </a:spcAft>
        <a:buChar char="•"/>
        <a:defRPr sz="8200">
          <a:solidFill>
            <a:schemeClr val="tx1"/>
          </a:solidFill>
          <a:latin typeface="+mn-lt"/>
        </a:defRPr>
      </a:lvl3pPr>
      <a:lvl4pPr marL="5486400" indent="-784225" algn="l" defTabSz="3135313" rtl="0" eaLnBrk="0" fontAlgn="base" hangingPunct="0">
        <a:spcBef>
          <a:spcPct val="20000"/>
        </a:spcBef>
        <a:spcAft>
          <a:spcPct val="0"/>
        </a:spcAft>
        <a:buChar char="–"/>
        <a:defRPr sz="6900">
          <a:solidFill>
            <a:schemeClr val="tx1"/>
          </a:solidFill>
          <a:latin typeface="+mn-lt"/>
        </a:defRPr>
      </a:lvl4pPr>
      <a:lvl5pPr marL="7053263" indent="-782638" algn="l" defTabSz="3135313" rtl="0" eaLnBrk="0" fontAlgn="base" hangingPunct="0">
        <a:spcBef>
          <a:spcPct val="20000"/>
        </a:spcBef>
        <a:spcAft>
          <a:spcPct val="0"/>
        </a:spcAft>
        <a:buChar char="»"/>
        <a:defRPr sz="6900">
          <a:solidFill>
            <a:schemeClr val="tx1"/>
          </a:solidFill>
          <a:latin typeface="+mn-lt"/>
        </a:defRPr>
      </a:lvl5pPr>
      <a:lvl6pPr marL="7510463" indent="-782638" algn="l" defTabSz="3135313" rtl="0" eaLnBrk="0" fontAlgn="base" hangingPunct="0">
        <a:spcBef>
          <a:spcPct val="20000"/>
        </a:spcBef>
        <a:spcAft>
          <a:spcPct val="0"/>
        </a:spcAft>
        <a:buChar char="»"/>
        <a:defRPr sz="6900">
          <a:solidFill>
            <a:schemeClr val="tx1"/>
          </a:solidFill>
          <a:latin typeface="+mn-lt"/>
        </a:defRPr>
      </a:lvl6pPr>
      <a:lvl7pPr marL="7967663" indent="-782638" algn="l" defTabSz="3135313" rtl="0" eaLnBrk="0" fontAlgn="base" hangingPunct="0">
        <a:spcBef>
          <a:spcPct val="20000"/>
        </a:spcBef>
        <a:spcAft>
          <a:spcPct val="0"/>
        </a:spcAft>
        <a:buChar char="»"/>
        <a:defRPr sz="6900">
          <a:solidFill>
            <a:schemeClr val="tx1"/>
          </a:solidFill>
          <a:latin typeface="+mn-lt"/>
        </a:defRPr>
      </a:lvl7pPr>
      <a:lvl8pPr marL="8424863" indent="-782638" algn="l" defTabSz="3135313" rtl="0" eaLnBrk="0" fontAlgn="base" hangingPunct="0">
        <a:spcBef>
          <a:spcPct val="20000"/>
        </a:spcBef>
        <a:spcAft>
          <a:spcPct val="0"/>
        </a:spcAft>
        <a:buChar char="»"/>
        <a:defRPr sz="6900">
          <a:solidFill>
            <a:schemeClr val="tx1"/>
          </a:solidFill>
          <a:latin typeface="+mn-lt"/>
        </a:defRPr>
      </a:lvl8pPr>
      <a:lvl9pPr marL="8882063" indent="-782638" algn="l" defTabSz="3135313" rtl="0" eaLnBrk="0" fontAlgn="base" hangingPunct="0">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646238" y="1066800"/>
            <a:ext cx="18653125" cy="4495800"/>
          </a:xfrm>
          <a:noFill/>
        </p:spPr>
        <p:txBody>
          <a:bodyPr tIns="0" anchor="t"/>
          <a:lstStyle/>
          <a:p>
            <a:r>
              <a:rPr lang="en-US" altLang="en-US" sz="6600" b="1" dirty="0"/>
              <a:t>Project Title </a:t>
            </a:r>
            <a:br>
              <a:rPr lang="en-US" altLang="en-US" sz="6600" b="1" dirty="0"/>
            </a:br>
            <a:r>
              <a:rPr lang="en-US" altLang="en-US" sz="2500" b="1" dirty="0"/>
              <a:t>(Keep the title short, but as informative as possible to a laymen) </a:t>
            </a:r>
            <a:br>
              <a:rPr lang="en-US" altLang="en-US" sz="6600" b="1" dirty="0"/>
            </a:br>
            <a:r>
              <a:rPr lang="en-US" altLang="en-US" sz="3200" b="1" i="1" dirty="0"/>
              <a:t>Computer Integrated Surgery II</a:t>
            </a:r>
            <a:br>
              <a:rPr lang="en-US" altLang="en-US" sz="3200" b="1" i="1" dirty="0"/>
            </a:br>
            <a:r>
              <a:rPr lang="en-US" altLang="en-US" sz="3200" b="1" i="1" dirty="0"/>
              <a:t>Spring</a:t>
            </a:r>
            <a:r>
              <a:rPr lang="en-US" altLang="en-US" sz="3200" b="1" i="1"/>
              <a:t>, 2019</a:t>
            </a:r>
            <a:br>
              <a:rPr lang="en-US" altLang="en-US" sz="3200" b="1" i="1" dirty="0"/>
            </a:br>
            <a:r>
              <a:rPr lang="en-US" altLang="en-US" sz="3200" b="1" i="1" dirty="0"/>
              <a:t>John Doe, Suzy Q, and Billy Bob, under the auspices of Professor Sally Song and Dr. Jimmy Jack</a:t>
            </a:r>
            <a:br>
              <a:rPr lang="en-US" altLang="en-US" sz="3200" b="1" i="1" dirty="0"/>
            </a:br>
            <a:endParaRPr lang="en-US" altLang="en-US" sz="4800" b="1" i="1" dirty="0"/>
          </a:p>
        </p:txBody>
      </p:sp>
      <p:sp>
        <p:nvSpPr>
          <p:cNvPr id="2051" name="Text Box 4"/>
          <p:cNvSpPr txBox="1">
            <a:spLocks noChangeArrowheads="1"/>
          </p:cNvSpPr>
          <p:nvPr/>
        </p:nvSpPr>
        <p:spPr bwMode="auto">
          <a:xfrm>
            <a:off x="1143000" y="6248400"/>
            <a:ext cx="84582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6075" indent="-288925">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Introduction</a:t>
            </a:r>
          </a:p>
          <a:p>
            <a:pPr>
              <a:buFontTx/>
              <a:buChar char="•"/>
            </a:pPr>
            <a:r>
              <a:rPr lang="en-US" altLang="en-US" sz="2800">
                <a:latin typeface="Arial" charset="0"/>
              </a:rPr>
              <a:t>The elevator speech for what you actually did during the semester.  Remember, this is a graduate level course project, so what we need to know, fundamentally, is what you accomplished.  Start off with your actual tangible creations at a high level (brief, thorough, bullet points work).</a:t>
            </a:r>
          </a:p>
          <a:p>
            <a:pPr>
              <a:buFontTx/>
              <a:buChar char="•"/>
            </a:pPr>
            <a:endParaRPr lang="en-US" altLang="en-US" sz="2800">
              <a:latin typeface="Arial" charset="0"/>
            </a:endParaRPr>
          </a:p>
          <a:p>
            <a:pPr>
              <a:buFontTx/>
              <a:buChar char="•"/>
            </a:pPr>
            <a:r>
              <a:rPr lang="en-US" altLang="en-US" sz="2800">
                <a:latin typeface="Arial" charset="0"/>
              </a:rPr>
              <a:t>At the end of this section, clearly indicate the </a:t>
            </a:r>
            <a:r>
              <a:rPr lang="en-US" altLang="en-US" sz="2800" u="sng">
                <a:latin typeface="Arial" charset="0"/>
              </a:rPr>
              <a:t>general</a:t>
            </a:r>
            <a:r>
              <a:rPr lang="en-US" altLang="en-US" sz="2800">
                <a:latin typeface="Arial" charset="0"/>
              </a:rPr>
              <a:t> problem, and the area of research addressed by your project.   What is the big picture here  (details will be in the next  section)?</a:t>
            </a:r>
          </a:p>
        </p:txBody>
      </p:sp>
      <p:sp>
        <p:nvSpPr>
          <p:cNvPr id="2052" name="Text Box 5"/>
          <p:cNvSpPr txBox="1">
            <a:spLocks noChangeArrowheads="1"/>
          </p:cNvSpPr>
          <p:nvPr/>
        </p:nvSpPr>
        <p:spPr bwMode="auto">
          <a:xfrm>
            <a:off x="11506200" y="11811000"/>
            <a:ext cx="8305800" cy="566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Outcomes and Results</a:t>
            </a:r>
          </a:p>
          <a:p>
            <a:pPr>
              <a:buFontTx/>
              <a:buChar char="•"/>
            </a:pPr>
            <a:r>
              <a:rPr lang="en-US" altLang="en-US" sz="2800">
                <a:latin typeface="Arial" charset="0"/>
              </a:rPr>
              <a:t>This section is the closest to a regular scientific poster.  </a:t>
            </a:r>
          </a:p>
          <a:p>
            <a:pPr>
              <a:buFontTx/>
              <a:buChar char="•"/>
            </a:pPr>
            <a:endParaRPr lang="en-US" altLang="en-US" sz="2800">
              <a:latin typeface="Arial" charset="0"/>
            </a:endParaRPr>
          </a:p>
          <a:p>
            <a:pPr>
              <a:buFontTx/>
              <a:buChar char="•"/>
            </a:pPr>
            <a:r>
              <a:rPr lang="en-US" altLang="en-US" sz="2800">
                <a:latin typeface="Arial" charset="0"/>
              </a:rPr>
              <a:t>Did the outcome of your project lead to solving the problems ?  How ? Graphs and Charts etc.</a:t>
            </a:r>
          </a:p>
          <a:p>
            <a:endParaRPr lang="en-US" altLang="en-US" sz="2800">
              <a:latin typeface="Arial" charset="0"/>
            </a:endParaRPr>
          </a:p>
          <a:p>
            <a:pPr>
              <a:buFontTx/>
              <a:buChar char="•"/>
            </a:pPr>
            <a:r>
              <a:rPr lang="en-US" altLang="en-US" sz="2800">
                <a:latin typeface="Arial" charset="0"/>
              </a:rPr>
              <a:t>Provide ample details of the outcomes of your work.  What did your creation allow you to do?  How did you test your creation (how did you measure its quality)?  What are the standards in the art to judge what you are doing ?</a:t>
            </a:r>
          </a:p>
        </p:txBody>
      </p:sp>
      <p:sp>
        <p:nvSpPr>
          <p:cNvPr id="2053" name="Text Box 6"/>
          <p:cNvSpPr txBox="1">
            <a:spLocks noChangeArrowheads="1"/>
          </p:cNvSpPr>
          <p:nvPr/>
        </p:nvSpPr>
        <p:spPr bwMode="auto">
          <a:xfrm>
            <a:off x="1295400" y="13030200"/>
            <a:ext cx="92583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The Problem</a:t>
            </a:r>
          </a:p>
          <a:p>
            <a:pPr>
              <a:spcBef>
                <a:spcPct val="50000"/>
              </a:spcBef>
              <a:buFontTx/>
              <a:buChar char="•"/>
            </a:pPr>
            <a:r>
              <a:rPr lang="en-US" altLang="en-US" sz="2800">
                <a:latin typeface="Arial" charset="0"/>
              </a:rPr>
              <a:t>In more detail, briefly write (or bullet point) about the underlying medical problem, or lack of current innovation, that you are addressing.  It could be a lack of innovation, not a “problem” per se (i.e., it could be better, even though its not really a “problem”).</a:t>
            </a:r>
          </a:p>
          <a:p>
            <a:pPr>
              <a:spcBef>
                <a:spcPct val="50000"/>
              </a:spcBef>
              <a:buFontTx/>
              <a:buChar char="•"/>
            </a:pPr>
            <a:r>
              <a:rPr lang="en-US" altLang="en-US" sz="2800">
                <a:latin typeface="Arial" charset="0"/>
              </a:rPr>
              <a:t>What are the various aspects of the problem (clinical reality, economic, etc)</a:t>
            </a:r>
          </a:p>
          <a:p>
            <a:pPr>
              <a:spcBef>
                <a:spcPct val="50000"/>
              </a:spcBef>
              <a:buFontTx/>
              <a:buChar char="•"/>
            </a:pPr>
            <a:r>
              <a:rPr lang="en-US" altLang="en-US" sz="2800">
                <a:latin typeface="Arial" charset="0"/>
              </a:rPr>
              <a:t>What is the current “state of the art” in the industry.</a:t>
            </a:r>
          </a:p>
          <a:p>
            <a:pPr>
              <a:spcBef>
                <a:spcPct val="50000"/>
              </a:spcBef>
              <a:buFontTx/>
              <a:buChar char="•"/>
            </a:pPr>
            <a:r>
              <a:rPr lang="en-US" altLang="en-US" sz="2800">
                <a:latin typeface="Arial" charset="0"/>
              </a:rPr>
              <a:t>Necessitate why you will need a solution.</a:t>
            </a:r>
          </a:p>
        </p:txBody>
      </p:sp>
      <p:pic>
        <p:nvPicPr>
          <p:cNvPr id="205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21600" y="30708600"/>
            <a:ext cx="847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15"/>
          <p:cNvSpPr txBox="1">
            <a:spLocks noChangeArrowheads="1"/>
          </p:cNvSpPr>
          <p:nvPr/>
        </p:nvSpPr>
        <p:spPr bwMode="auto">
          <a:xfrm>
            <a:off x="10972800" y="31318200"/>
            <a:ext cx="9448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1800" dirty="0">
                <a:latin typeface="Arial" charset="0"/>
              </a:rPr>
              <a:t>Engineering Research Center for Computer Integrated Surgical Systems and Technology</a:t>
            </a:r>
          </a:p>
        </p:txBody>
      </p:sp>
      <p:sp>
        <p:nvSpPr>
          <p:cNvPr id="2056" name="Text Box 17"/>
          <p:cNvSpPr txBox="1">
            <a:spLocks noChangeArrowheads="1"/>
          </p:cNvSpPr>
          <p:nvPr/>
        </p:nvSpPr>
        <p:spPr bwMode="auto">
          <a:xfrm>
            <a:off x="12877800" y="9677400"/>
            <a:ext cx="7315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1800" b="1">
                <a:latin typeface="Arial" charset="0"/>
              </a:rPr>
              <a:t>Figure caption describing what it is all about.  </a:t>
            </a:r>
          </a:p>
        </p:txBody>
      </p:sp>
      <p:sp>
        <p:nvSpPr>
          <p:cNvPr id="2057" name="Rectangle 23"/>
          <p:cNvSpPr>
            <a:spLocks noChangeArrowheads="1"/>
          </p:cNvSpPr>
          <p:nvPr/>
        </p:nvSpPr>
        <p:spPr bwMode="auto">
          <a:xfrm>
            <a:off x="9625013" y="15235238"/>
            <a:ext cx="219456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endParaRPr lang="en-US" altLang="en-US"/>
          </a:p>
        </p:txBody>
      </p:sp>
      <p:sp>
        <p:nvSpPr>
          <p:cNvPr id="2058" name="Text Box 27"/>
          <p:cNvSpPr txBox="1">
            <a:spLocks noChangeArrowheads="1"/>
          </p:cNvSpPr>
          <p:nvPr/>
        </p:nvSpPr>
        <p:spPr bwMode="auto">
          <a:xfrm>
            <a:off x="1219200" y="19278600"/>
            <a:ext cx="9258300"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The Solution</a:t>
            </a:r>
          </a:p>
          <a:p>
            <a:pPr>
              <a:spcBef>
                <a:spcPct val="50000"/>
              </a:spcBef>
              <a:buFontTx/>
              <a:buChar char="•"/>
            </a:pPr>
            <a:r>
              <a:rPr lang="en-US" altLang="en-US" sz="2800">
                <a:latin typeface="Arial" charset="0"/>
              </a:rPr>
              <a:t>Tie in the problem to your solution.  Did it necessitate you create a gadget, a new algorithm, a method, or a piece of software?  </a:t>
            </a:r>
          </a:p>
          <a:p>
            <a:pPr>
              <a:spcBef>
                <a:spcPct val="50000"/>
              </a:spcBef>
              <a:buFontTx/>
              <a:buChar char="•"/>
            </a:pPr>
            <a:r>
              <a:rPr lang="en-US" altLang="en-US" sz="2800">
                <a:latin typeface="Arial" charset="0"/>
              </a:rPr>
              <a:t>Go over the solution in some detail.  Use charts, pictures, and diagrams.  Talk about  what </a:t>
            </a:r>
            <a:r>
              <a:rPr lang="en-US" altLang="en-US" sz="2800" u="sng">
                <a:latin typeface="Arial" charset="0"/>
              </a:rPr>
              <a:t>you created</a:t>
            </a:r>
            <a:r>
              <a:rPr lang="en-US" altLang="en-US" sz="2800">
                <a:latin typeface="Arial" charset="0"/>
              </a:rPr>
              <a:t> or put together in detail.  We are not interested in the overall philosophical solutions to the problem, rather, what </a:t>
            </a:r>
            <a:r>
              <a:rPr lang="en-US" altLang="en-US" sz="2800" u="sng">
                <a:latin typeface="Arial" charset="0"/>
              </a:rPr>
              <a:t>you have created</a:t>
            </a:r>
            <a:r>
              <a:rPr lang="en-US" altLang="en-US" sz="2800">
                <a:latin typeface="Arial" charset="0"/>
              </a:rPr>
              <a:t> in order to address it.  Do not focus on solution details that you had little to do with, only briefly mention them, and in the context of work that you performed.  Give credit where it is due and do not pass off other SDK’s or people’s work as your own.  Show us what YOU did.</a:t>
            </a:r>
          </a:p>
          <a:p>
            <a:pPr>
              <a:spcBef>
                <a:spcPct val="50000"/>
              </a:spcBef>
              <a:buFontTx/>
              <a:buChar char="•"/>
            </a:pPr>
            <a:endParaRPr lang="en-US" altLang="en-US" sz="2800">
              <a:latin typeface="Arial" charset="0"/>
            </a:endParaRPr>
          </a:p>
        </p:txBody>
      </p:sp>
      <p:sp>
        <p:nvSpPr>
          <p:cNvPr id="2059" name="Text Box 28"/>
          <p:cNvSpPr txBox="1">
            <a:spLocks noChangeArrowheads="1"/>
          </p:cNvSpPr>
          <p:nvPr/>
        </p:nvSpPr>
        <p:spPr bwMode="auto">
          <a:xfrm>
            <a:off x="11506200" y="26060400"/>
            <a:ext cx="92583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Publications</a:t>
            </a:r>
          </a:p>
          <a:p>
            <a:pPr>
              <a:spcBef>
                <a:spcPct val="50000"/>
              </a:spcBef>
              <a:buFontTx/>
              <a:buChar char="•"/>
            </a:pPr>
            <a:r>
              <a:rPr lang="en-US" altLang="en-US" sz="2800">
                <a:latin typeface="Arial" charset="0"/>
              </a:rPr>
              <a:t>Citations and or Plans to Submit. (Papers, book chapters, journals, being prepared etc.)   </a:t>
            </a:r>
          </a:p>
        </p:txBody>
      </p:sp>
      <p:sp>
        <p:nvSpPr>
          <p:cNvPr id="2060" name="Text Box 30"/>
          <p:cNvSpPr txBox="1">
            <a:spLocks noChangeArrowheads="1"/>
          </p:cNvSpPr>
          <p:nvPr/>
        </p:nvSpPr>
        <p:spPr bwMode="auto">
          <a:xfrm>
            <a:off x="11506200" y="24003000"/>
            <a:ext cx="92583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Credits</a:t>
            </a:r>
          </a:p>
          <a:p>
            <a:pPr>
              <a:spcBef>
                <a:spcPct val="50000"/>
              </a:spcBef>
              <a:buFontTx/>
              <a:buChar char="•"/>
            </a:pPr>
            <a:r>
              <a:rPr lang="en-US" altLang="en-US" sz="2800">
                <a:latin typeface="Arial" charset="0"/>
              </a:rPr>
              <a:t>Who did what</a:t>
            </a:r>
          </a:p>
        </p:txBody>
      </p:sp>
      <p:sp>
        <p:nvSpPr>
          <p:cNvPr id="2061" name="Text Box 31"/>
          <p:cNvSpPr txBox="1">
            <a:spLocks noChangeArrowheads="1"/>
          </p:cNvSpPr>
          <p:nvPr/>
        </p:nvSpPr>
        <p:spPr bwMode="auto">
          <a:xfrm>
            <a:off x="11506200" y="28194000"/>
            <a:ext cx="9258300" cy="237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just">
              <a:spcBef>
                <a:spcPct val="50000"/>
              </a:spcBef>
            </a:pPr>
            <a:r>
              <a:rPr lang="en-US" altLang="en-US" sz="3600" b="1">
                <a:latin typeface="Arial" charset="0"/>
              </a:rPr>
              <a:t>Support by and Acknowledgements</a:t>
            </a:r>
          </a:p>
          <a:p>
            <a:pPr>
              <a:spcBef>
                <a:spcPct val="50000"/>
              </a:spcBef>
              <a:buFontTx/>
              <a:buChar char="•"/>
            </a:pPr>
            <a:r>
              <a:rPr lang="en-US" altLang="en-US" sz="2800">
                <a:latin typeface="Arial" charset="0"/>
              </a:rPr>
              <a:t>Core NSF CISST/ERC; Other Government:; Industrial Partner: </a:t>
            </a:r>
          </a:p>
          <a:p>
            <a:pPr>
              <a:spcBef>
                <a:spcPct val="50000"/>
              </a:spcBef>
              <a:buFontTx/>
              <a:buChar char="•"/>
            </a:pPr>
            <a:r>
              <a:rPr lang="en-US" altLang="en-US" sz="2800">
                <a:latin typeface="Arial" charset="0"/>
              </a:rPr>
              <a:t>Thank you to …. </a:t>
            </a:r>
          </a:p>
        </p:txBody>
      </p:sp>
      <p:sp>
        <p:nvSpPr>
          <p:cNvPr id="2062" name="Text Box 39"/>
          <p:cNvSpPr txBox="1">
            <a:spLocks noChangeArrowheads="1"/>
          </p:cNvSpPr>
          <p:nvPr/>
        </p:nvSpPr>
        <p:spPr bwMode="auto">
          <a:xfrm>
            <a:off x="11506200" y="22021800"/>
            <a:ext cx="92583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4813" indent="-404813">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pPr>
            <a:r>
              <a:rPr lang="en-US" altLang="en-US" sz="3600" b="1">
                <a:latin typeface="Arial" charset="0"/>
              </a:rPr>
              <a:t>Lessons Learned</a:t>
            </a:r>
          </a:p>
          <a:p>
            <a:pPr>
              <a:spcBef>
                <a:spcPct val="50000"/>
              </a:spcBef>
              <a:buFontTx/>
              <a:buChar char="•"/>
            </a:pPr>
            <a:r>
              <a:rPr lang="en-US" altLang="en-US" sz="2800">
                <a:latin typeface="Arial" charset="0"/>
              </a:rPr>
              <a:t>Bullet Points</a:t>
            </a:r>
          </a:p>
        </p:txBody>
      </p:sp>
      <p:sp>
        <p:nvSpPr>
          <p:cNvPr id="2063" name="Text Box 5"/>
          <p:cNvSpPr txBox="1">
            <a:spLocks noChangeArrowheads="1"/>
          </p:cNvSpPr>
          <p:nvPr/>
        </p:nvSpPr>
        <p:spPr bwMode="auto">
          <a:xfrm>
            <a:off x="11506200" y="18288000"/>
            <a:ext cx="8305800" cy="307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spcBef>
                <a:spcPct val="50000"/>
              </a:spcBef>
              <a:spcAft>
                <a:spcPct val="50000"/>
              </a:spcAft>
            </a:pPr>
            <a:r>
              <a:rPr lang="en-US" altLang="en-US" sz="3600" b="1">
                <a:latin typeface="Arial" charset="0"/>
              </a:rPr>
              <a:t>Future Work</a:t>
            </a:r>
          </a:p>
          <a:p>
            <a:pPr>
              <a:buFontTx/>
              <a:buChar char="•"/>
            </a:pPr>
            <a:r>
              <a:rPr lang="en-US" altLang="en-US" sz="2800">
                <a:latin typeface="Arial" charset="0"/>
              </a:rPr>
              <a:t>Will you be continuing this work in any capacity.  </a:t>
            </a:r>
          </a:p>
          <a:p>
            <a:pPr>
              <a:buFontTx/>
              <a:buChar char="•"/>
            </a:pPr>
            <a:endParaRPr lang="en-US" altLang="en-US" sz="2800">
              <a:latin typeface="Arial" charset="0"/>
            </a:endParaRPr>
          </a:p>
          <a:p>
            <a:pPr>
              <a:buFontTx/>
              <a:buChar char="•"/>
            </a:pPr>
            <a:r>
              <a:rPr lang="en-US" altLang="en-US" sz="2800">
                <a:latin typeface="Arial" charset="0"/>
              </a:rPr>
              <a:t>Next logical steps to further the work.</a:t>
            </a:r>
          </a:p>
          <a:p>
            <a:endParaRPr lang="en-US" altLang="en-US" sz="2800">
              <a:latin typeface="Arial" charset="0"/>
            </a:endParaRPr>
          </a:p>
          <a:p>
            <a:pPr>
              <a:buFontTx/>
              <a:buChar char="•"/>
            </a:pPr>
            <a:r>
              <a:rPr lang="en-US" altLang="en-US" sz="2800">
                <a:latin typeface="Arial" charset="0"/>
              </a:rPr>
              <a:t>Current areas being researched.</a:t>
            </a:r>
          </a:p>
        </p:txBody>
      </p:sp>
      <p:grpSp>
        <p:nvGrpSpPr>
          <p:cNvPr id="2064" name="Group 37"/>
          <p:cNvGrpSpPr>
            <a:grpSpLocks/>
          </p:cNvGrpSpPr>
          <p:nvPr/>
        </p:nvGrpSpPr>
        <p:grpSpPr bwMode="auto">
          <a:xfrm>
            <a:off x="11582400" y="6172200"/>
            <a:ext cx="7391400" cy="3033713"/>
            <a:chOff x="528" y="14976"/>
            <a:chExt cx="4656" cy="1911"/>
          </a:xfrm>
        </p:grpSpPr>
        <p:sp>
          <p:nvSpPr>
            <p:cNvPr id="2069" name="Text Box 21"/>
            <p:cNvSpPr txBox="1">
              <a:spLocks noChangeArrowheads="1"/>
            </p:cNvSpPr>
            <p:nvPr/>
          </p:nvSpPr>
          <p:spPr bwMode="auto">
            <a:xfrm>
              <a:off x="528" y="16656"/>
              <a:ext cx="46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spcBef>
                  <a:spcPct val="50000"/>
                </a:spcBef>
              </a:pPr>
              <a:r>
                <a:rPr lang="en-US" altLang="en-US" sz="1800">
                  <a:latin typeface="Arial" charset="0"/>
                </a:rPr>
                <a:t>Put Pictures Wherever you See Fit</a:t>
              </a:r>
            </a:p>
          </p:txBody>
        </p:sp>
        <p:sp>
          <p:nvSpPr>
            <p:cNvPr id="2070" name="AutoShape 29"/>
            <p:cNvSpPr>
              <a:spLocks noChangeArrowheads="1"/>
            </p:cNvSpPr>
            <p:nvPr/>
          </p:nvSpPr>
          <p:spPr bwMode="auto">
            <a:xfrm>
              <a:off x="1944" y="14976"/>
              <a:ext cx="1824" cy="1592"/>
            </a:xfrm>
            <a:custGeom>
              <a:avLst/>
              <a:gdLst>
                <a:gd name="T0" fmla="*/ 7 w 21600"/>
                <a:gd name="T1" fmla="*/ 1 h 21600"/>
                <a:gd name="T2" fmla="*/ 2 w 21600"/>
                <a:gd name="T3" fmla="*/ 4 h 21600"/>
                <a:gd name="T4" fmla="*/ 7 w 21600"/>
                <a:gd name="T5" fmla="*/ 9 h 21600"/>
                <a:gd name="T6" fmla="*/ 11 w 21600"/>
                <a:gd name="T7" fmla="*/ 4 h 21600"/>
                <a:gd name="T8" fmla="*/ 17694720 60000 65536"/>
                <a:gd name="T9" fmla="*/ 11796480 60000 65536"/>
                <a:gd name="T10" fmla="*/ 5898240 60000 65536"/>
                <a:gd name="T11" fmla="*/ 0 60000 65536"/>
                <a:gd name="T12" fmla="*/ 5033 w 21600"/>
                <a:gd name="T13" fmla="*/ 2279 h 21600"/>
                <a:gd name="T14" fmla="*/ 16555 w 21600"/>
                <a:gd name="T15" fmla="*/ 13676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9525">
              <a:solidFill>
                <a:schemeClr val="tx1"/>
              </a:solidFill>
              <a:miter lim="800000"/>
              <a:headEnd/>
              <a:tailEnd/>
            </a:ln>
          </p:spPr>
          <p:txBody>
            <a:bodyPr wrap="none" anchor="ctr"/>
            <a:lstStyle/>
            <a:p>
              <a:endParaRPr lang="en-US"/>
            </a:p>
          </p:txBody>
        </p:sp>
      </p:grpSp>
      <p:grpSp>
        <p:nvGrpSpPr>
          <p:cNvPr id="2066" name="Group 37"/>
          <p:cNvGrpSpPr>
            <a:grpSpLocks/>
          </p:cNvGrpSpPr>
          <p:nvPr/>
        </p:nvGrpSpPr>
        <p:grpSpPr bwMode="auto">
          <a:xfrm>
            <a:off x="1905000" y="26822400"/>
            <a:ext cx="7391400" cy="3033713"/>
            <a:chOff x="528" y="14976"/>
            <a:chExt cx="4656" cy="1911"/>
          </a:xfrm>
        </p:grpSpPr>
        <p:sp>
          <p:nvSpPr>
            <p:cNvPr id="2067" name="Text Box 21"/>
            <p:cNvSpPr txBox="1">
              <a:spLocks noChangeArrowheads="1"/>
            </p:cNvSpPr>
            <p:nvPr/>
          </p:nvSpPr>
          <p:spPr bwMode="auto">
            <a:xfrm>
              <a:off x="528" y="16656"/>
              <a:ext cx="46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spcBef>
                  <a:spcPct val="50000"/>
                </a:spcBef>
              </a:pPr>
              <a:r>
                <a:rPr lang="en-US" altLang="en-US" sz="1800">
                  <a:latin typeface="Arial" charset="0"/>
                </a:rPr>
                <a:t>Put Pictures Wherever you See Fit</a:t>
              </a:r>
            </a:p>
          </p:txBody>
        </p:sp>
        <p:sp>
          <p:nvSpPr>
            <p:cNvPr id="2068" name="AutoShape 29"/>
            <p:cNvSpPr>
              <a:spLocks noChangeArrowheads="1"/>
            </p:cNvSpPr>
            <p:nvPr/>
          </p:nvSpPr>
          <p:spPr bwMode="auto">
            <a:xfrm>
              <a:off x="1944" y="14976"/>
              <a:ext cx="1824" cy="1592"/>
            </a:xfrm>
            <a:custGeom>
              <a:avLst/>
              <a:gdLst>
                <a:gd name="T0" fmla="*/ 7 w 21600"/>
                <a:gd name="T1" fmla="*/ 1 h 21600"/>
                <a:gd name="T2" fmla="*/ 2 w 21600"/>
                <a:gd name="T3" fmla="*/ 4 h 21600"/>
                <a:gd name="T4" fmla="*/ 7 w 21600"/>
                <a:gd name="T5" fmla="*/ 9 h 21600"/>
                <a:gd name="T6" fmla="*/ 11 w 21600"/>
                <a:gd name="T7" fmla="*/ 4 h 21600"/>
                <a:gd name="T8" fmla="*/ 17694720 60000 65536"/>
                <a:gd name="T9" fmla="*/ 11796480 60000 65536"/>
                <a:gd name="T10" fmla="*/ 5898240 60000 65536"/>
                <a:gd name="T11" fmla="*/ 0 60000 65536"/>
                <a:gd name="T12" fmla="*/ 5033 w 21600"/>
                <a:gd name="T13" fmla="*/ 2279 h 21600"/>
                <a:gd name="T14" fmla="*/ 16555 w 21600"/>
                <a:gd name="T15" fmla="*/ 13676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9525">
              <a:solidFill>
                <a:schemeClr val="tx1"/>
              </a:solidFill>
              <a:miter lim="800000"/>
              <a:headEnd/>
              <a:tailEnd/>
            </a:ln>
          </p:spPr>
          <p:txBody>
            <a:bodyPr wrap="none" anchor="ctr"/>
            <a:lstStyle/>
            <a:p>
              <a:endParaRPr lang="en-US"/>
            </a:p>
          </p:txBody>
        </p:sp>
      </p:gr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C:\WINNT\Profiles\vaughn\Application Data\Microsoft\Templates\Blank Presentation.pot</Template>
  <TotalTime>392</TotalTime>
  <Words>521</Words>
  <Application>Microsoft Macintosh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Blank Presentation</vt:lpstr>
      <vt:lpstr>Project Title  (Keep the title short, but as informative as possible to a laymen)  Computer Integrated Surgery II Spring, 2019 John Doe, Suzy Q, and Billy Bob, under the auspices of Professor Sally Song and Dr. Jimmy Jack </vt:lpstr>
    </vt:vector>
  </TitlesOfParts>
  <Company>Johns Hopkins University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Poster-Template-Large-JLP</dc:title>
  <dc:subject>Poster Template for ERC Site Visit 2001</dc:subject>
  <dc:creator>J.L. Prince</dc:creator>
  <cp:lastModifiedBy>Russell Taylor</cp:lastModifiedBy>
  <cp:revision>27</cp:revision>
  <dcterms:created xsi:type="dcterms:W3CDTF">2000-06-11T17:47:40Z</dcterms:created>
  <dcterms:modified xsi:type="dcterms:W3CDTF">2019-05-02T19:23:51Z</dcterms:modified>
</cp:coreProperties>
</file>