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7" r:id="rId3"/>
    <p:sldId id="276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58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600.446/646 CIS2 Spring 2017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reiter@cs.jhu.edu" TargetMode="External"/><Relationship Id="rId2" Type="http://schemas.openxmlformats.org/officeDocument/2006/relationships/hyperlink" Target="mailto:asinha8@jh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Auto-initialization using Deep Learning</a:t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914400"/>
                <a:ext cx="8153400" cy="5486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1900" b="1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Problem Statement</a:t>
                </a:r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Registration algorithms require an initial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𝐹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𝑔𝑢𝑒𝑠𝑠</m:t>
                        </m:r>
                      </m:sub>
                    </m:sSub>
                  </m:oMath>
                </a14:m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. Algorithms can be very sensitive to this initialization, and manual initializations can be time consuming.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900" dirty="0" smtClean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900" b="1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Project Statement</a:t>
                </a:r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Automatically initialize registrations intelligently using deep learning for scene matching in medical images of different modalities (video frames and CT rendering)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1900" dirty="0" smtClean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914400"/>
                <a:ext cx="8153400" cy="5486400"/>
              </a:xfrm>
              <a:blipFill rotWithShape="0">
                <a:blip r:embed="rId2"/>
                <a:stretch>
                  <a:fillRect l="-74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73773"/>
            <a:ext cx="3810000" cy="2223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873773"/>
            <a:ext cx="3810000" cy="2223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6520" y="6064557"/>
            <a:ext cx="2228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Simulated video frame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6300" y="6064557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Corresponding camera view in CT rendering</a:t>
            </a:r>
            <a:endParaRPr lang="en-US" sz="14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Auto-initialization using Deep Learning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914400"/>
                <a:ext cx="8153400" cy="5486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1900" b="1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What Students Will Do:</a:t>
                </a:r>
                <a:r>
                  <a:rPr lang="en-US" sz="1800" b="1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Work with simulation data (with known truth)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Figure out what kind of neural network is best for this application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Train a neural network to learn camera transformations that produce a CT rendering that matches the video scene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Test the neural network on simulation data to see if that correct transformation can be </a:t>
                </a: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recovered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1800" dirty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1900" b="1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Deliverables:</a:t>
                </a:r>
                <a:r>
                  <a:rPr lang="en-US" sz="19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Trained and tested neural network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Can it produce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𝑔𝑢𝑒𝑠𝑠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 that matches the truth in simulation?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Perform registration starting from the predicted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𝐹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ＭＳ Ｐゴシック" pitchFamily="1" charset="-128"/>
                            <a:cs typeface="ＭＳ Ｐゴシック" pitchFamily="1" charset="-128"/>
                          </a:rPr>
                          <m:t>𝑔𝑢𝑒𝑠𝑠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 using at least one established registration algorithm (e.g., ICP)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solidFill>
                      <a:srgbClr val="C00000"/>
                    </a:solidFill>
                    <a:latin typeface="Verdana" pitchFamily="1" charset="0"/>
                    <a:ea typeface="ＭＳ Ｐゴシック" pitchFamily="1" charset="-128"/>
                    <a:cs typeface="ＭＳ Ｐゴシック" pitchFamily="1" charset="-128"/>
                  </a:rPr>
                  <a:t>Perform registration using multiple established registration algorithms to assess the quality of the initialization using different methods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sz="1900" u="sng" dirty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1900" u="sng" dirty="0" smtClean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1900" dirty="0" smtClean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  <a:p>
                <a:pPr>
                  <a:lnSpc>
                    <a:spcPct val="90000"/>
                  </a:lnSpc>
                </a:pPr>
                <a:endParaRPr lang="en-US" sz="1900" dirty="0" smtClean="0">
                  <a:latin typeface="Verdana" pitchFamily="1" charset="0"/>
                  <a:ea typeface="ＭＳ Ｐゴシック" pitchFamily="1" charset="-128"/>
                  <a:cs typeface="ＭＳ Ｐゴシック" pitchFamily="1" charset="-128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914400"/>
                <a:ext cx="8153400" cy="5486400"/>
              </a:xfrm>
              <a:blipFill rotWithShape="0">
                <a:blip r:embed="rId2"/>
                <a:stretch>
                  <a:fillRect l="-748" t="-1111" r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7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Auto-initialization using Deep Learning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No more than 3, if more split into sub-projects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Deep learning (at least some understanding, can learn more as you go)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Python (preferably, but 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/C++ also work)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Ayushi Sinha; </a:t>
            </a:r>
            <a:r>
              <a:rPr lang="en-US" sz="1900" u="sng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asinha8@jhu.edu</a:t>
            </a:r>
            <a:endParaRPr lang="en-US" sz="19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Austin Reiter; </a:t>
            </a:r>
            <a:r>
              <a:rPr lang="en-US" sz="1900" u="sng" dirty="0" smtClean="0">
                <a:effectLst>
                  <a:outerShdw dist="50800" dir="5400000" sx="79000" sy="79000" algn="ctr" rotWithShape="0">
                    <a:srgbClr val="000000">
                      <a:alpha val="0"/>
                    </a:srgbClr>
                  </a:outerShdw>
                </a:effectLst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3"/>
              </a:rPr>
              <a:t>areiter@cs.jhu.edu</a:t>
            </a:r>
            <a:endParaRPr lang="en-US" sz="1900" u="sng" dirty="0" smtClean="0">
              <a:effectLst>
                <a:outerShdw dist="50800" dir="5400000" sx="79000" sy="79000" algn="ctr" rotWithShape="0">
                  <a:srgbClr val="000000">
                    <a:alpha val="0"/>
                  </a:srgbClr>
                </a:outerShdw>
              </a:effectLst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900" u="sng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900" u="sng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4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6293</TotalTime>
  <Words>150</Words>
  <Application>Microsoft Office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Cambria Math</vt:lpstr>
      <vt:lpstr>Times New Roman</vt:lpstr>
      <vt:lpstr>Verdana</vt:lpstr>
      <vt:lpstr>CIS-Lecture</vt:lpstr>
      <vt:lpstr>Auto-initialization using Deep Learning </vt:lpstr>
      <vt:lpstr>Auto-initialization using Deep Learning </vt:lpstr>
      <vt:lpstr>Auto-initialization using Deep Learning </vt:lpstr>
    </vt:vector>
  </TitlesOfParts>
  <Company>Johns Hopkins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 II Project Proposal: Auto-initialization using Deep Learning</dc:title>
  <dc:creator>R. H. Taylor;Ayushi Sinha</dc:creator>
  <cp:lastModifiedBy>Ayushi Sinha</cp:lastModifiedBy>
  <cp:revision>81</cp:revision>
  <cp:lastPrinted>1998-01-12T19:42:20Z</cp:lastPrinted>
  <dcterms:created xsi:type="dcterms:W3CDTF">2014-01-14T11:21:36Z</dcterms:created>
  <dcterms:modified xsi:type="dcterms:W3CDTF">2017-02-02T16:15:49Z</dcterms:modified>
</cp:coreProperties>
</file>