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handoutMasterIdLst>
    <p:handoutMasterId r:id="rId4"/>
  </p:handoutMasterIdLst>
  <p:sldIdLst>
    <p:sldId id="275" r:id="rId2"/>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itchFamily="1" charset="0"/>
        <a:ea typeface="+mn-ea"/>
        <a:cs typeface="+mn-cs"/>
      </a:defRPr>
    </a:lvl1pPr>
    <a:lvl2pPr marL="457200" algn="l" rtl="0" eaLnBrk="0" fontAlgn="base" hangingPunct="0">
      <a:spcBef>
        <a:spcPct val="0"/>
      </a:spcBef>
      <a:spcAft>
        <a:spcPct val="0"/>
      </a:spcAft>
      <a:defRPr sz="2400" kern="1200">
        <a:solidFill>
          <a:schemeClr val="tx1"/>
        </a:solidFill>
        <a:latin typeface="Arial" pitchFamily="1" charset="0"/>
        <a:ea typeface="+mn-ea"/>
        <a:cs typeface="+mn-cs"/>
      </a:defRPr>
    </a:lvl2pPr>
    <a:lvl3pPr marL="914400" algn="l" rtl="0" eaLnBrk="0" fontAlgn="base" hangingPunct="0">
      <a:spcBef>
        <a:spcPct val="0"/>
      </a:spcBef>
      <a:spcAft>
        <a:spcPct val="0"/>
      </a:spcAft>
      <a:defRPr sz="2400" kern="1200">
        <a:solidFill>
          <a:schemeClr val="tx1"/>
        </a:solidFill>
        <a:latin typeface="Arial" pitchFamily="1" charset="0"/>
        <a:ea typeface="+mn-ea"/>
        <a:cs typeface="+mn-cs"/>
      </a:defRPr>
    </a:lvl3pPr>
    <a:lvl4pPr marL="1371600" algn="l" rtl="0" eaLnBrk="0" fontAlgn="base" hangingPunct="0">
      <a:spcBef>
        <a:spcPct val="0"/>
      </a:spcBef>
      <a:spcAft>
        <a:spcPct val="0"/>
      </a:spcAft>
      <a:defRPr sz="2400" kern="1200">
        <a:solidFill>
          <a:schemeClr val="tx1"/>
        </a:solidFill>
        <a:latin typeface="Arial" pitchFamily="1" charset="0"/>
        <a:ea typeface="+mn-ea"/>
        <a:cs typeface="+mn-cs"/>
      </a:defRPr>
    </a:lvl4pPr>
    <a:lvl5pPr marL="1828800" algn="l" rtl="0" eaLnBrk="0" fontAlgn="base" hangingPunct="0">
      <a:spcBef>
        <a:spcPct val="0"/>
      </a:spcBef>
      <a:spcAft>
        <a:spcPct val="0"/>
      </a:spcAft>
      <a:defRPr sz="2400" kern="1200">
        <a:solidFill>
          <a:schemeClr val="tx1"/>
        </a:solidFill>
        <a:latin typeface="Arial" pitchFamily="1" charset="0"/>
        <a:ea typeface="+mn-ea"/>
        <a:cs typeface="+mn-cs"/>
      </a:defRPr>
    </a:lvl5pPr>
    <a:lvl6pPr marL="2286000" algn="l" defTabSz="457200" rtl="0" eaLnBrk="1" latinLnBrk="0" hangingPunct="1">
      <a:defRPr sz="2400" kern="1200">
        <a:solidFill>
          <a:schemeClr val="tx1"/>
        </a:solidFill>
        <a:latin typeface="Arial" pitchFamily="1" charset="0"/>
        <a:ea typeface="+mn-ea"/>
        <a:cs typeface="+mn-cs"/>
      </a:defRPr>
    </a:lvl6pPr>
    <a:lvl7pPr marL="2743200" algn="l" defTabSz="457200" rtl="0" eaLnBrk="1" latinLnBrk="0" hangingPunct="1">
      <a:defRPr sz="2400" kern="1200">
        <a:solidFill>
          <a:schemeClr val="tx1"/>
        </a:solidFill>
        <a:latin typeface="Arial" pitchFamily="1" charset="0"/>
        <a:ea typeface="+mn-ea"/>
        <a:cs typeface="+mn-cs"/>
      </a:defRPr>
    </a:lvl7pPr>
    <a:lvl8pPr marL="3200400" algn="l" defTabSz="457200" rtl="0" eaLnBrk="1" latinLnBrk="0" hangingPunct="1">
      <a:defRPr sz="2400" kern="1200">
        <a:solidFill>
          <a:schemeClr val="tx1"/>
        </a:solidFill>
        <a:latin typeface="Arial" pitchFamily="1" charset="0"/>
        <a:ea typeface="+mn-ea"/>
        <a:cs typeface="+mn-cs"/>
      </a:defRPr>
    </a:lvl8pPr>
    <a:lvl9pPr marL="3657600" algn="l" defTabSz="457200" rtl="0" eaLnBrk="1" latinLnBrk="0" hangingPunct="1">
      <a:defRPr sz="2400" kern="1200">
        <a:solidFill>
          <a:schemeClr val="tx1"/>
        </a:solidFill>
        <a:latin typeface="Arial" pitchFamily="1"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BB4FD"/>
    <a:srgbClr val="CCCCFF"/>
    <a:srgbClr val="9999FF"/>
    <a:srgbClr val="FFCCCC"/>
    <a:srgbClr val="99CCFF"/>
    <a:srgbClr val="00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p:scale>
          <a:sx n="82" d="100"/>
          <a:sy n="82" d="100"/>
        </p:scale>
        <p:origin x="1478" y="43"/>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107" charset="0"/>
              </a:defRPr>
            </a:lvl1pPr>
          </a:lstStyle>
          <a:p>
            <a:pPr>
              <a:defRPr/>
            </a:pPr>
            <a:endParaRPr lang="en-US"/>
          </a:p>
        </p:txBody>
      </p:sp>
      <p:sp>
        <p:nvSpPr>
          <p:cNvPr id="921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107" charset="0"/>
              </a:defRPr>
            </a:lvl1pPr>
          </a:lstStyle>
          <a:p>
            <a:pPr>
              <a:defRPr/>
            </a:pPr>
            <a:endParaRPr lang="en-US"/>
          </a:p>
        </p:txBody>
      </p:sp>
      <p:sp>
        <p:nvSpPr>
          <p:cNvPr id="9220"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107" charset="0"/>
              </a:defRPr>
            </a:lvl1pPr>
          </a:lstStyle>
          <a:p>
            <a:pPr>
              <a:defRPr/>
            </a:pPr>
            <a:endParaRPr lang="en-US"/>
          </a:p>
        </p:txBody>
      </p:sp>
      <p:sp>
        <p:nvSpPr>
          <p:cNvPr id="9221"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107" charset="0"/>
              </a:defRPr>
            </a:lvl1pPr>
          </a:lstStyle>
          <a:p>
            <a:pPr>
              <a:defRPr/>
            </a:pPr>
            <a:fld id="{6512CACE-AF88-ED49-8F85-D65AFFF2FC0A}" type="slidenum">
              <a:rPr lang="en-US"/>
              <a:pPr>
                <a:defRPr/>
              </a:pPr>
              <a:t>‹#›</a:t>
            </a:fld>
            <a:endParaRPr lang="en-US"/>
          </a:p>
        </p:txBody>
      </p:sp>
    </p:spTree>
    <p:extLst>
      <p:ext uri="{BB962C8B-B14F-4D97-AF65-F5344CB8AC3E}">
        <p14:creationId xmlns:p14="http://schemas.microsoft.com/office/powerpoint/2010/main" val="40072417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107" charset="0"/>
              </a:defRPr>
            </a:lvl1pPr>
          </a:lstStyle>
          <a:p>
            <a:pPr>
              <a:defRPr/>
            </a:pPr>
            <a:endParaRPr lang="en-US"/>
          </a:p>
        </p:txBody>
      </p:sp>
      <p:sp>
        <p:nvSpPr>
          <p:cNvPr id="1126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107" charset="0"/>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126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27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107" charset="0"/>
              </a:defRPr>
            </a:lvl1pPr>
          </a:lstStyle>
          <a:p>
            <a:pPr>
              <a:defRPr/>
            </a:pPr>
            <a:endParaRPr lang="en-US"/>
          </a:p>
        </p:txBody>
      </p:sp>
      <p:sp>
        <p:nvSpPr>
          <p:cNvPr id="1127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107" charset="0"/>
              </a:defRPr>
            </a:lvl1pPr>
          </a:lstStyle>
          <a:p>
            <a:pPr>
              <a:defRPr/>
            </a:pPr>
            <a:fld id="{6F6788FD-083D-3B4A-BCEA-C6203DCA5662}" type="slidenum">
              <a:rPr lang="en-US"/>
              <a:pPr>
                <a:defRPr/>
              </a:pPr>
              <a:t>‹#›</a:t>
            </a:fld>
            <a:endParaRPr lang="en-US"/>
          </a:p>
        </p:txBody>
      </p:sp>
    </p:spTree>
    <p:extLst>
      <p:ext uri="{BB962C8B-B14F-4D97-AF65-F5344CB8AC3E}">
        <p14:creationId xmlns:p14="http://schemas.microsoft.com/office/powerpoint/2010/main" val="401062389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65" charset="0"/>
        <a:ea typeface="ＭＳ Ｐゴシック" pitchFamily="-107" charset="-128"/>
        <a:cs typeface="ＭＳ Ｐゴシック" pitchFamily="-107" charset="-128"/>
      </a:defRPr>
    </a:lvl1pPr>
    <a:lvl2pPr marL="4572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28600"/>
            <a:ext cx="1943100" cy="6172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228600"/>
            <a:ext cx="5676900" cy="6172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914400"/>
            <a:ext cx="38100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914400"/>
            <a:ext cx="38100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228600"/>
            <a:ext cx="7772400" cy="609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914400"/>
            <a:ext cx="7772400" cy="5486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028" name="Group 12"/>
          <p:cNvGrpSpPr>
            <a:grpSpLocks/>
          </p:cNvGrpSpPr>
          <p:nvPr/>
        </p:nvGrpSpPr>
        <p:grpSpPr bwMode="auto">
          <a:xfrm>
            <a:off x="3302000" y="6477000"/>
            <a:ext cx="5842000" cy="381000"/>
            <a:chOff x="2080" y="4080"/>
            <a:chExt cx="3680" cy="240"/>
          </a:xfrm>
        </p:grpSpPr>
        <p:pic>
          <p:nvPicPr>
            <p:cNvPr id="1030" name="Picture 13" descr="ERCLogoSmallColor"/>
            <p:cNvPicPr>
              <a:picLocks noChangeAspect="1" noChangeArrowheads="1"/>
            </p:cNvPicPr>
            <p:nvPr/>
          </p:nvPicPr>
          <p:blipFill>
            <a:blip r:embed="rId13"/>
            <a:srcRect/>
            <a:stretch>
              <a:fillRect/>
            </a:stretch>
          </p:blipFill>
          <p:spPr bwMode="auto">
            <a:xfrm>
              <a:off x="5589" y="4080"/>
              <a:ext cx="171" cy="240"/>
            </a:xfrm>
            <a:prstGeom prst="rect">
              <a:avLst/>
            </a:prstGeom>
            <a:noFill/>
            <a:ln w="9525">
              <a:noFill/>
              <a:miter lim="800000"/>
              <a:headEnd/>
              <a:tailEnd/>
            </a:ln>
          </p:spPr>
        </p:pic>
        <p:sp>
          <p:nvSpPr>
            <p:cNvPr id="1038" name="Text Box 14"/>
            <p:cNvSpPr txBox="1">
              <a:spLocks noChangeArrowheads="1"/>
            </p:cNvSpPr>
            <p:nvPr/>
          </p:nvSpPr>
          <p:spPr bwMode="auto">
            <a:xfrm>
              <a:off x="2080" y="4118"/>
              <a:ext cx="3488" cy="154"/>
            </a:xfrm>
            <a:prstGeom prst="rect">
              <a:avLst/>
            </a:prstGeom>
            <a:noFill/>
            <a:ln w="9525">
              <a:noFill/>
              <a:miter lim="800000"/>
              <a:headEnd/>
              <a:tailEnd/>
            </a:ln>
            <a:effectLst/>
          </p:spPr>
          <p:txBody>
            <a:bodyPr wrap="none">
              <a:prstTxWarp prst="textNoShape">
                <a:avLst/>
              </a:prstTxWarp>
              <a:spAutoFit/>
            </a:bodyPr>
            <a:lstStyle/>
            <a:p>
              <a:pPr>
                <a:defRPr/>
              </a:pPr>
              <a:r>
                <a:rPr lang="en-US" sz="1000" b="1">
                  <a:solidFill>
                    <a:schemeClr val="bg2"/>
                  </a:solidFill>
                  <a:latin typeface="Arial" pitchFamily="-107" charset="0"/>
                </a:rPr>
                <a:t>Engineering Research Center for Computer Integrated Surgical Systems and Technology</a:t>
              </a:r>
            </a:p>
          </p:txBody>
        </p:sp>
      </p:grpSp>
      <p:sp>
        <p:nvSpPr>
          <p:cNvPr id="1040" name="Text Box 16"/>
          <p:cNvSpPr txBox="1">
            <a:spLocks noChangeArrowheads="1"/>
          </p:cNvSpPr>
          <p:nvPr/>
        </p:nvSpPr>
        <p:spPr bwMode="auto">
          <a:xfrm>
            <a:off x="0" y="6430963"/>
            <a:ext cx="3733800" cy="427037"/>
          </a:xfrm>
          <a:prstGeom prst="rect">
            <a:avLst/>
          </a:prstGeom>
          <a:noFill/>
          <a:ln w="9525">
            <a:noFill/>
            <a:miter lim="800000"/>
            <a:headEnd/>
            <a:tailEnd/>
          </a:ln>
          <a:effectLst/>
        </p:spPr>
        <p:txBody>
          <a:bodyPr>
            <a:prstTxWarp prst="textNoShape">
              <a:avLst/>
            </a:prstTxWarp>
            <a:spAutoFit/>
          </a:bodyPr>
          <a:lstStyle/>
          <a:p>
            <a:pPr marL="341313" indent="-341313">
              <a:defRPr/>
            </a:pPr>
            <a:fld id="{AC6DEC11-5E03-2848-BAEE-A26AD718E783}" type="slidenum">
              <a:rPr lang="en-US" sz="1200" b="1">
                <a:latin typeface="Arial" pitchFamily="-107" charset="0"/>
              </a:rPr>
              <a:pPr marL="341313" indent="-341313">
                <a:defRPr/>
              </a:pPr>
              <a:t>‹#›</a:t>
            </a:fld>
            <a:r>
              <a:rPr lang="en-US" sz="1200" b="1" dirty="0">
                <a:latin typeface="Arial" pitchFamily="-107" charset="0"/>
              </a:rPr>
              <a:t>	</a:t>
            </a:r>
            <a:r>
              <a:rPr lang="en-US" sz="1000" dirty="0">
                <a:latin typeface="Times New Roman" pitchFamily="-107" charset="0"/>
              </a:rPr>
              <a:t>600.446/646 CIS2 Spring 2017</a:t>
            </a:r>
          </a:p>
          <a:p>
            <a:pPr marL="341313" indent="-341313">
              <a:defRPr/>
            </a:pPr>
            <a:r>
              <a:rPr lang="en-US" sz="1000" dirty="0">
                <a:latin typeface="Times New Roman" pitchFamily="-107" charset="0"/>
              </a:rPr>
              <a:t>	Copyright © R. H. Taylor</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2800" b="1">
          <a:solidFill>
            <a:schemeClr val="tx2"/>
          </a:solidFill>
          <a:latin typeface="+mj-lt"/>
          <a:ea typeface="ＭＳ Ｐゴシック" pitchFamily="-107" charset="-128"/>
          <a:cs typeface="ＭＳ Ｐゴシック" pitchFamily="-107" charset="-128"/>
        </a:defRPr>
      </a:lvl1pPr>
      <a:lvl2pPr algn="ctr" rtl="0" eaLnBrk="0" fontAlgn="base" hangingPunct="0">
        <a:spcBef>
          <a:spcPct val="0"/>
        </a:spcBef>
        <a:spcAft>
          <a:spcPct val="0"/>
        </a:spcAft>
        <a:defRPr sz="2800" b="1">
          <a:solidFill>
            <a:schemeClr val="tx2"/>
          </a:solidFill>
          <a:latin typeface="Arial" pitchFamily="-65" charset="0"/>
          <a:ea typeface="ＭＳ Ｐゴシック" pitchFamily="-107" charset="-128"/>
          <a:cs typeface="ＭＳ Ｐゴシック" pitchFamily="-107" charset="-128"/>
        </a:defRPr>
      </a:lvl2pPr>
      <a:lvl3pPr algn="ctr" rtl="0" eaLnBrk="0" fontAlgn="base" hangingPunct="0">
        <a:spcBef>
          <a:spcPct val="0"/>
        </a:spcBef>
        <a:spcAft>
          <a:spcPct val="0"/>
        </a:spcAft>
        <a:defRPr sz="2800" b="1">
          <a:solidFill>
            <a:schemeClr val="tx2"/>
          </a:solidFill>
          <a:latin typeface="Arial" pitchFamily="-65" charset="0"/>
          <a:ea typeface="ＭＳ Ｐゴシック" pitchFamily="-107" charset="-128"/>
          <a:cs typeface="ＭＳ Ｐゴシック" pitchFamily="-107" charset="-128"/>
        </a:defRPr>
      </a:lvl3pPr>
      <a:lvl4pPr algn="ctr" rtl="0" eaLnBrk="0" fontAlgn="base" hangingPunct="0">
        <a:spcBef>
          <a:spcPct val="0"/>
        </a:spcBef>
        <a:spcAft>
          <a:spcPct val="0"/>
        </a:spcAft>
        <a:defRPr sz="2800" b="1">
          <a:solidFill>
            <a:schemeClr val="tx2"/>
          </a:solidFill>
          <a:latin typeface="Arial" pitchFamily="-65" charset="0"/>
          <a:ea typeface="ＭＳ Ｐゴシック" pitchFamily="-107" charset="-128"/>
          <a:cs typeface="ＭＳ Ｐゴシック" pitchFamily="-107" charset="-128"/>
        </a:defRPr>
      </a:lvl4pPr>
      <a:lvl5pPr algn="ctr" rtl="0" eaLnBrk="0" fontAlgn="base" hangingPunct="0">
        <a:spcBef>
          <a:spcPct val="0"/>
        </a:spcBef>
        <a:spcAft>
          <a:spcPct val="0"/>
        </a:spcAft>
        <a:defRPr sz="2800" b="1">
          <a:solidFill>
            <a:schemeClr val="tx2"/>
          </a:solidFill>
          <a:latin typeface="Arial" pitchFamily="-65" charset="0"/>
          <a:ea typeface="ＭＳ Ｐゴシック" pitchFamily="-107" charset="-128"/>
          <a:cs typeface="ＭＳ Ｐゴシック" pitchFamily="-107" charset="-128"/>
        </a:defRPr>
      </a:lvl5pPr>
      <a:lvl6pPr marL="457200" algn="ctr" rtl="0" eaLnBrk="0" fontAlgn="base" hangingPunct="0">
        <a:spcBef>
          <a:spcPct val="0"/>
        </a:spcBef>
        <a:spcAft>
          <a:spcPct val="0"/>
        </a:spcAft>
        <a:defRPr sz="2800" b="1">
          <a:solidFill>
            <a:schemeClr val="tx2"/>
          </a:solidFill>
          <a:latin typeface="Arial" pitchFamily="-65" charset="0"/>
        </a:defRPr>
      </a:lvl6pPr>
      <a:lvl7pPr marL="914400" algn="ctr" rtl="0" eaLnBrk="0" fontAlgn="base" hangingPunct="0">
        <a:spcBef>
          <a:spcPct val="0"/>
        </a:spcBef>
        <a:spcAft>
          <a:spcPct val="0"/>
        </a:spcAft>
        <a:defRPr sz="2800" b="1">
          <a:solidFill>
            <a:schemeClr val="tx2"/>
          </a:solidFill>
          <a:latin typeface="Arial" pitchFamily="-65" charset="0"/>
        </a:defRPr>
      </a:lvl7pPr>
      <a:lvl8pPr marL="1371600" algn="ctr" rtl="0" eaLnBrk="0" fontAlgn="base" hangingPunct="0">
        <a:spcBef>
          <a:spcPct val="0"/>
        </a:spcBef>
        <a:spcAft>
          <a:spcPct val="0"/>
        </a:spcAft>
        <a:defRPr sz="2800" b="1">
          <a:solidFill>
            <a:schemeClr val="tx2"/>
          </a:solidFill>
          <a:latin typeface="Arial" pitchFamily="-65" charset="0"/>
        </a:defRPr>
      </a:lvl8pPr>
      <a:lvl9pPr marL="1828800" algn="ctr" rtl="0" eaLnBrk="0" fontAlgn="base" hangingPunct="0">
        <a:spcBef>
          <a:spcPct val="0"/>
        </a:spcBef>
        <a:spcAft>
          <a:spcPct val="0"/>
        </a:spcAft>
        <a:defRPr sz="2800" b="1">
          <a:solidFill>
            <a:schemeClr val="tx2"/>
          </a:solidFill>
          <a:latin typeface="Arial" pitchFamily="-65" charset="0"/>
        </a:defRPr>
      </a:lvl9pPr>
    </p:titleStyle>
    <p:bodyStyle>
      <a:lvl1pPr marL="342900" indent="-342900" algn="l" rtl="0" eaLnBrk="0" fontAlgn="base" hangingPunct="0">
        <a:spcBef>
          <a:spcPct val="20000"/>
        </a:spcBef>
        <a:spcAft>
          <a:spcPct val="0"/>
        </a:spcAft>
        <a:buChar char="•"/>
        <a:defRPr sz="2400">
          <a:solidFill>
            <a:schemeClr val="tx1"/>
          </a:solidFill>
          <a:latin typeface="+mn-lt"/>
          <a:ea typeface="ＭＳ Ｐゴシック" pitchFamily="-107" charset="-128"/>
          <a:cs typeface="ＭＳ Ｐゴシック" pitchFamily="-107" charset="-128"/>
        </a:defRPr>
      </a:lvl1pPr>
      <a:lvl2pPr marL="742950" indent="-285750" algn="l" rtl="0" eaLnBrk="0" fontAlgn="base" hangingPunct="0">
        <a:spcBef>
          <a:spcPct val="20000"/>
        </a:spcBef>
        <a:spcAft>
          <a:spcPct val="0"/>
        </a:spcAft>
        <a:buChar char="–"/>
        <a:defRPr sz="2400">
          <a:solidFill>
            <a:schemeClr val="tx1"/>
          </a:solidFill>
          <a:latin typeface="+mn-lt"/>
          <a:ea typeface="ＭＳ Ｐゴシック" pitchFamily="-65" charset="-128"/>
        </a:defRPr>
      </a:lvl2pPr>
      <a:lvl3pPr marL="1085850" indent="-228600" algn="l" rtl="0" eaLnBrk="0" fontAlgn="base" hangingPunct="0">
        <a:spcBef>
          <a:spcPct val="20000"/>
        </a:spcBef>
        <a:spcAft>
          <a:spcPct val="0"/>
        </a:spcAft>
        <a:buChar char="•"/>
        <a:defRPr sz="2000">
          <a:solidFill>
            <a:schemeClr val="tx1"/>
          </a:solidFill>
          <a:latin typeface="+mn-lt"/>
          <a:ea typeface="ＭＳ Ｐゴシック" pitchFamily="-65" charset="-128"/>
        </a:defRPr>
      </a:lvl3pPr>
      <a:lvl4pPr marL="1428750" indent="-228600" algn="l" rtl="0" eaLnBrk="0" fontAlgn="base" hangingPunct="0">
        <a:spcBef>
          <a:spcPct val="20000"/>
        </a:spcBef>
        <a:spcAft>
          <a:spcPct val="0"/>
        </a:spcAft>
        <a:buChar char="–"/>
        <a:defRPr sz="2000">
          <a:solidFill>
            <a:schemeClr val="tx1"/>
          </a:solidFill>
          <a:latin typeface="+mn-lt"/>
          <a:ea typeface="ＭＳ Ｐゴシック" pitchFamily="-65" charset="-128"/>
        </a:defRPr>
      </a:lvl4pPr>
      <a:lvl5pPr marL="1771650" indent="-228600" algn="l" rtl="0" eaLnBrk="0" fontAlgn="base" hangingPunct="0">
        <a:spcBef>
          <a:spcPct val="20000"/>
        </a:spcBef>
        <a:spcAft>
          <a:spcPct val="0"/>
        </a:spcAft>
        <a:buChar char="»"/>
        <a:defRPr>
          <a:solidFill>
            <a:schemeClr val="tx1"/>
          </a:solidFill>
          <a:latin typeface="+mn-lt"/>
          <a:ea typeface="ＭＳ Ｐゴシック" pitchFamily="-65" charset="-128"/>
        </a:defRPr>
      </a:lvl5pPr>
      <a:lvl6pPr marL="2228850" indent="-228600" algn="l" rtl="0" eaLnBrk="0" fontAlgn="base" hangingPunct="0">
        <a:spcBef>
          <a:spcPct val="20000"/>
        </a:spcBef>
        <a:spcAft>
          <a:spcPct val="0"/>
        </a:spcAft>
        <a:buChar char="»"/>
        <a:defRPr>
          <a:solidFill>
            <a:schemeClr val="tx1"/>
          </a:solidFill>
          <a:latin typeface="+mn-lt"/>
          <a:ea typeface="ＭＳ Ｐゴシック" pitchFamily="-65" charset="-128"/>
        </a:defRPr>
      </a:lvl6pPr>
      <a:lvl7pPr marL="2686050" indent="-228600" algn="l" rtl="0" eaLnBrk="0" fontAlgn="base" hangingPunct="0">
        <a:spcBef>
          <a:spcPct val="20000"/>
        </a:spcBef>
        <a:spcAft>
          <a:spcPct val="0"/>
        </a:spcAft>
        <a:buChar char="»"/>
        <a:defRPr>
          <a:solidFill>
            <a:schemeClr val="tx1"/>
          </a:solidFill>
          <a:latin typeface="+mn-lt"/>
          <a:ea typeface="ＭＳ Ｐゴシック" pitchFamily="-65" charset="-128"/>
        </a:defRPr>
      </a:lvl7pPr>
      <a:lvl8pPr marL="3143250" indent="-228600" algn="l" rtl="0" eaLnBrk="0" fontAlgn="base" hangingPunct="0">
        <a:spcBef>
          <a:spcPct val="20000"/>
        </a:spcBef>
        <a:spcAft>
          <a:spcPct val="0"/>
        </a:spcAft>
        <a:buChar char="»"/>
        <a:defRPr>
          <a:solidFill>
            <a:schemeClr val="tx1"/>
          </a:solidFill>
          <a:latin typeface="+mn-lt"/>
          <a:ea typeface="ＭＳ Ｐゴシック" pitchFamily="-65" charset="-128"/>
        </a:defRPr>
      </a:lvl8pPr>
      <a:lvl9pPr marL="3600450" indent="-228600" algn="l" rtl="0" eaLnBrk="0" fontAlgn="base" hangingPunct="0">
        <a:spcBef>
          <a:spcPct val="20000"/>
        </a:spcBef>
        <a:spcAft>
          <a:spcPct val="0"/>
        </a:spcAft>
        <a:buChar char="»"/>
        <a:defRPr>
          <a:solidFill>
            <a:schemeClr val="tx1"/>
          </a:solidFill>
          <a:latin typeface="+mn-lt"/>
          <a:ea typeface="ＭＳ Ｐゴシック" pitchFamily="-65"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omar.ahmad@maxandhaley.co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304800" y="228600"/>
            <a:ext cx="8610600" cy="609600"/>
          </a:xfrm>
        </p:spPr>
        <p:txBody>
          <a:bodyPr/>
          <a:lstStyle/>
          <a:p>
            <a:r>
              <a:rPr lang="en-US" sz="2000" dirty="0">
                <a:solidFill>
                  <a:srgbClr val="0000FF"/>
                </a:solidFill>
                <a:latin typeface="Verdana" pitchFamily="1" charset="0"/>
                <a:ea typeface="ＭＳ Ｐゴシック" pitchFamily="1" charset="-128"/>
                <a:cs typeface="ＭＳ Ｐゴシック" pitchFamily="1" charset="-128"/>
              </a:rPr>
              <a:t>Mobile Detection of Head Pose</a:t>
            </a:r>
            <a:br>
              <a:rPr lang="en-US" sz="2000" dirty="0">
                <a:solidFill>
                  <a:srgbClr val="0000FF"/>
                </a:solidFill>
                <a:latin typeface="Verdana" pitchFamily="1" charset="0"/>
                <a:ea typeface="ＭＳ Ｐゴシック" pitchFamily="1" charset="-128"/>
                <a:cs typeface="ＭＳ Ｐゴシック" pitchFamily="1" charset="-128"/>
              </a:rPr>
            </a:br>
            <a:endParaRPr lang="en-US" sz="2000" dirty="0">
              <a:solidFill>
                <a:srgbClr val="0000FF"/>
              </a:solidFill>
              <a:latin typeface="Verdana" pitchFamily="1" charset="0"/>
              <a:ea typeface="ＭＳ Ｐゴシック" pitchFamily="1" charset="-128"/>
              <a:cs typeface="ＭＳ Ｐゴシック" pitchFamily="1" charset="-128"/>
            </a:endParaRPr>
          </a:p>
        </p:txBody>
      </p:sp>
      <p:sp>
        <p:nvSpPr>
          <p:cNvPr id="15363" name="Rectangle 3"/>
          <p:cNvSpPr>
            <a:spLocks noGrp="1" noChangeArrowheads="1"/>
          </p:cNvSpPr>
          <p:nvPr>
            <p:ph type="body" idx="1"/>
          </p:nvPr>
        </p:nvSpPr>
        <p:spPr>
          <a:xfrm>
            <a:off x="685800" y="914400"/>
            <a:ext cx="8153400" cy="5486400"/>
          </a:xfrm>
        </p:spPr>
        <p:txBody>
          <a:bodyPr/>
          <a:lstStyle/>
          <a:p>
            <a:pPr>
              <a:lnSpc>
                <a:spcPct val="90000"/>
              </a:lnSpc>
            </a:pPr>
            <a:r>
              <a:rPr lang="en-US" sz="1100" dirty="0">
                <a:latin typeface="Verdana" pitchFamily="1" charset="0"/>
                <a:ea typeface="ＭＳ Ｐゴシック" pitchFamily="1" charset="-128"/>
                <a:cs typeface="ＭＳ Ｐゴシック" pitchFamily="1" charset="-128"/>
              </a:rPr>
              <a:t>Mobile detection of head pose can be a useful tool for determining where someone is looking at on their phone, when coupled with an approximate gaze separately determined from the eye (not a part of this project). A variety of Neurological conditions which manifest in abnormalities in the vestibular system can be detected by examining the head pose with reference to the eye gaze and saccadic movements.  </a:t>
            </a:r>
          </a:p>
          <a:p>
            <a:pPr marL="0" indent="0">
              <a:lnSpc>
                <a:spcPct val="90000"/>
              </a:lnSpc>
              <a:buNone/>
            </a:pPr>
            <a:endParaRPr lang="en-US" sz="1100" dirty="0">
              <a:latin typeface="Verdana" pitchFamily="1" charset="0"/>
              <a:ea typeface="ＭＳ Ｐゴシック" pitchFamily="1" charset="-128"/>
              <a:cs typeface="ＭＳ Ｐゴシック" pitchFamily="1" charset="-128"/>
            </a:endParaRPr>
          </a:p>
          <a:p>
            <a:pPr>
              <a:lnSpc>
                <a:spcPct val="90000"/>
              </a:lnSpc>
            </a:pPr>
            <a:r>
              <a:rPr lang="en-US" sz="1100" dirty="0">
                <a:latin typeface="Verdana" pitchFamily="1" charset="0"/>
                <a:ea typeface="ＭＳ Ｐゴシック" pitchFamily="1" charset="-128"/>
                <a:cs typeface="ＭＳ Ｐゴシック" pitchFamily="1" charset="-128"/>
              </a:rPr>
              <a:t>Students will work with the Kata group in the department of Neurology to develop a mobile application that will ultimately provide vestibular ocular therapies for patients in outpatient and inpatient rehab clinic. Students will be responsible for developing a rudimentary geometric surface model of a human face with marked feature points, read video from the camera, segment the human face and identify feature points, 3D-2D register the geometric surface model to the 2D image to determine an approximate Head Pose.  Note: we are after a good approximate pose that could be superimposed back onto the camera image, for example. It is not necessary that the registration produce millimeter by pixel accuracy etc. Good entry points for iOS software and framework for software will be provided.</a:t>
            </a:r>
          </a:p>
          <a:p>
            <a:pPr marL="0" indent="0">
              <a:lnSpc>
                <a:spcPct val="90000"/>
              </a:lnSpc>
              <a:buNone/>
            </a:pPr>
            <a:endParaRPr lang="en-US" sz="1100" b="1" dirty="0">
              <a:latin typeface="Verdana" pitchFamily="1" charset="0"/>
              <a:ea typeface="ＭＳ Ｐゴシック" pitchFamily="1" charset="-128"/>
              <a:cs typeface="ＭＳ Ｐゴシック" pitchFamily="1" charset="-128"/>
            </a:endParaRPr>
          </a:p>
          <a:p>
            <a:pPr>
              <a:lnSpc>
                <a:spcPct val="90000"/>
              </a:lnSpc>
            </a:pPr>
            <a:r>
              <a:rPr lang="en-US" sz="1100" b="1" dirty="0">
                <a:latin typeface="Verdana" pitchFamily="1" charset="0"/>
                <a:ea typeface="ＭＳ Ｐゴシック" pitchFamily="1" charset="-128"/>
                <a:cs typeface="ＭＳ Ｐゴシック" pitchFamily="1" charset="-128"/>
              </a:rPr>
              <a:t>Deliverables: </a:t>
            </a:r>
          </a:p>
          <a:p>
            <a:pPr lvl="1">
              <a:lnSpc>
                <a:spcPct val="90000"/>
              </a:lnSpc>
            </a:pPr>
            <a:r>
              <a:rPr lang="en-US" sz="1100" b="1" dirty="0">
                <a:latin typeface="Verdana" pitchFamily="1" charset="0"/>
                <a:ea typeface="ＭＳ Ｐゴシック" pitchFamily="1" charset="-128"/>
                <a:cs typeface="ＭＳ Ｐゴシック" pitchFamily="1" charset="-128"/>
              </a:rPr>
              <a:t>A. minimum: rudimentary 3D model of human face based upon feature locations, C++ class that can read camera (video feed) from iOS, segment and detect face and feature points, 3D-2D register feature points to determine approximate pose.</a:t>
            </a:r>
          </a:p>
          <a:p>
            <a:pPr lvl="1">
              <a:lnSpc>
                <a:spcPct val="90000"/>
              </a:lnSpc>
            </a:pPr>
            <a:r>
              <a:rPr lang="en-US" sz="1100" b="1" dirty="0">
                <a:latin typeface="Verdana" pitchFamily="1" charset="0"/>
                <a:ea typeface="ＭＳ Ｐゴシック" pitchFamily="1" charset="-128"/>
                <a:cs typeface="ＭＳ Ｐゴシック" pitchFamily="1" charset="-128"/>
              </a:rPr>
              <a:t>B. medium A + 3D model of human face to include surface model around feature points (tessellated geometry). Some sensible deformable registration with good boundary conditions to not yield improbable shapes. </a:t>
            </a:r>
          </a:p>
          <a:p>
            <a:pPr lvl="1">
              <a:lnSpc>
                <a:spcPct val="90000"/>
              </a:lnSpc>
            </a:pPr>
            <a:r>
              <a:rPr lang="en-US" sz="1100" b="1" dirty="0">
                <a:latin typeface="Verdana" pitchFamily="1" charset="0"/>
                <a:ea typeface="ＭＳ Ｐゴシック" pitchFamily="1" charset="-128"/>
                <a:cs typeface="ＭＳ Ｐゴシック" pitchFamily="1" charset="-128"/>
              </a:rPr>
              <a:t>C. maximum: B + full statistical shape atlas for face with deformable registration by varying modes of variation. </a:t>
            </a:r>
          </a:p>
          <a:p>
            <a:pPr marL="457200" lvl="1" indent="0">
              <a:lnSpc>
                <a:spcPct val="90000"/>
              </a:lnSpc>
              <a:buNone/>
            </a:pPr>
            <a:endParaRPr lang="en-US" sz="1800" dirty="0">
              <a:latin typeface="Verdana" pitchFamily="1" charset="0"/>
            </a:endParaRPr>
          </a:p>
          <a:p>
            <a:pPr>
              <a:lnSpc>
                <a:spcPct val="90000"/>
              </a:lnSpc>
            </a:pPr>
            <a:r>
              <a:rPr lang="en-US" sz="1600" b="1" dirty="0">
                <a:latin typeface="Verdana" pitchFamily="1" charset="0"/>
                <a:ea typeface="ＭＳ Ｐゴシック" pitchFamily="1" charset="-128"/>
                <a:cs typeface="ＭＳ Ｐゴシック" pitchFamily="1" charset="-128"/>
              </a:rPr>
              <a:t>Size group: </a:t>
            </a:r>
            <a:r>
              <a:rPr lang="en-US" sz="1600" dirty="0">
                <a:latin typeface="Verdana" pitchFamily="1" charset="0"/>
                <a:ea typeface="ＭＳ Ｐゴシック" pitchFamily="1" charset="-128"/>
                <a:cs typeface="ＭＳ Ｐゴシック" pitchFamily="1" charset="-128"/>
              </a:rPr>
              <a:t>(no more than 3)</a:t>
            </a:r>
            <a:endParaRPr lang="en-US" sz="1600" b="1" dirty="0">
              <a:latin typeface="Verdana" pitchFamily="1" charset="0"/>
              <a:ea typeface="ＭＳ Ｐゴシック" pitchFamily="1" charset="-128"/>
              <a:cs typeface="ＭＳ Ｐゴシック" pitchFamily="1" charset="-128"/>
            </a:endParaRPr>
          </a:p>
          <a:p>
            <a:pPr>
              <a:lnSpc>
                <a:spcPct val="90000"/>
              </a:lnSpc>
            </a:pPr>
            <a:r>
              <a:rPr lang="en-US" sz="1600" b="1" dirty="0">
                <a:latin typeface="Verdana" pitchFamily="1" charset="0"/>
                <a:ea typeface="ＭＳ Ｐゴシック" pitchFamily="1" charset="-128"/>
                <a:cs typeface="ＭＳ Ｐゴシック" pitchFamily="1" charset="-128"/>
              </a:rPr>
              <a:t>Skills: </a:t>
            </a:r>
            <a:r>
              <a:rPr lang="en-US" sz="1600" dirty="0">
                <a:latin typeface="Verdana" pitchFamily="1" charset="0"/>
                <a:ea typeface="ＭＳ Ｐゴシック" pitchFamily="1" charset="-128"/>
                <a:cs typeface="ＭＳ Ｐゴシック" pitchFamily="1" charset="-128"/>
              </a:rPr>
              <a:t>(C, C++, image processing, computer vision, some iOS but we will provide software framework to get started and easy access points)</a:t>
            </a:r>
            <a:endParaRPr lang="en-US" sz="1600" b="1" dirty="0">
              <a:latin typeface="Verdana" pitchFamily="1" charset="0"/>
              <a:ea typeface="ＭＳ Ｐゴシック" pitchFamily="1" charset="-128"/>
              <a:cs typeface="ＭＳ Ｐゴシック" pitchFamily="1" charset="-128"/>
            </a:endParaRPr>
          </a:p>
          <a:p>
            <a:pPr>
              <a:lnSpc>
                <a:spcPct val="90000"/>
              </a:lnSpc>
            </a:pPr>
            <a:r>
              <a:rPr lang="en-US" sz="1600" b="1" dirty="0">
                <a:latin typeface="Verdana" pitchFamily="1" charset="0"/>
                <a:ea typeface="ＭＳ Ｐゴシック" pitchFamily="1" charset="-128"/>
                <a:cs typeface="ＭＳ Ｐゴシック" pitchFamily="1" charset="-128"/>
              </a:rPr>
              <a:t>Mentors: </a:t>
            </a:r>
            <a:r>
              <a:rPr lang="en-US" sz="1600" dirty="0">
                <a:latin typeface="Verdana" pitchFamily="1" charset="0"/>
                <a:ea typeface="ＭＳ Ｐゴシック" pitchFamily="1" charset="-128"/>
                <a:cs typeface="ＭＳ Ｐゴシック" pitchFamily="1" charset="-128"/>
              </a:rPr>
              <a:t>Omar Ahmad (director Kata, Neurology), </a:t>
            </a:r>
            <a:r>
              <a:rPr lang="en-US" sz="1600" dirty="0" err="1">
                <a:latin typeface="Verdana" pitchFamily="1" charset="0"/>
                <a:ea typeface="ＭＳ Ｐゴシック" pitchFamily="1" charset="-128"/>
                <a:cs typeface="ＭＳ Ｐゴシック" pitchFamily="1" charset="-128"/>
              </a:rPr>
              <a:t>Promit</a:t>
            </a:r>
            <a:r>
              <a:rPr lang="en-US" sz="1600" dirty="0">
                <a:latin typeface="Verdana" pitchFamily="1" charset="0"/>
                <a:ea typeface="ＭＳ Ｐゴシック" pitchFamily="1" charset="-128"/>
                <a:cs typeface="ＭＳ Ｐゴシック" pitchFamily="1" charset="-128"/>
              </a:rPr>
              <a:t> Roy (Chief of Software, Kata). </a:t>
            </a:r>
            <a:r>
              <a:rPr lang="en-US" sz="1600" dirty="0">
                <a:latin typeface="Verdana" pitchFamily="1" charset="0"/>
                <a:ea typeface="ＭＳ Ｐゴシック" pitchFamily="1" charset="-128"/>
                <a:cs typeface="ＭＳ Ｐゴシック" pitchFamily="1" charset="-128"/>
                <a:hlinkClick r:id="rId2"/>
              </a:rPr>
              <a:t>omar.ahmad@maxandhaley.com</a:t>
            </a:r>
            <a:r>
              <a:rPr lang="en-US" sz="1600" dirty="0">
                <a:latin typeface="Verdana" pitchFamily="1" charset="0"/>
                <a:ea typeface="ＭＳ Ｐゴシック" pitchFamily="1" charset="-128"/>
                <a:cs typeface="ＭＳ Ｐゴシック" pitchFamily="1" charset="-128"/>
              </a:rPr>
              <a:t>, promit.roy@gmail.com</a:t>
            </a:r>
            <a:endParaRPr lang="en-US" sz="1600" dirty="0">
              <a:solidFill>
                <a:srgbClr val="0000FF"/>
              </a:solidFill>
              <a:latin typeface="Verdana" pitchFamily="1" charset="0"/>
              <a:ea typeface="ＭＳ Ｐゴシック" pitchFamily="1" charset="-128"/>
              <a:cs typeface="ＭＳ Ｐゴシック" pitchFamily="1" charset="-128"/>
            </a:endParaRPr>
          </a:p>
        </p:txBody>
      </p:sp>
    </p:spTree>
  </p:cSld>
  <p:clrMapOvr>
    <a:masterClrMapping/>
  </p:clrMapOvr>
</p:sld>
</file>

<file path=ppt/theme/theme1.xml><?xml version="1.0" encoding="utf-8"?>
<a:theme xmlns:a="http://schemas.openxmlformats.org/drawingml/2006/main" name="CIS-Lecture">
  <a:themeElements>
    <a:clrScheme name="CIS-Lectur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CIS-Lectur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65"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65" charset="0"/>
          </a:defRPr>
        </a:defPPr>
      </a:lstStyle>
    </a:lnDef>
  </a:objectDefaults>
  <a:extraClrSchemeLst>
    <a:extraClrScheme>
      <a:clrScheme name="CIS-Lectur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IS-Lectur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IS-Lectur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IS-Lectur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IS-Lectur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IS-Lectur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IS-Lectur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CIS-Lecture</Template>
  <TotalTime>5997</TotalTime>
  <Words>387</Words>
  <Application>Microsoft Office PowerPoint</Application>
  <PresentationFormat>On-screen Show (4:3)</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ＭＳ Ｐゴシック</vt:lpstr>
      <vt:lpstr>Arial</vt:lpstr>
      <vt:lpstr>Times New Roman</vt:lpstr>
      <vt:lpstr>Verdana</vt:lpstr>
      <vt:lpstr>CIS-Lecture</vt:lpstr>
      <vt:lpstr>Mobile Detection of Head Pose </vt:lpstr>
    </vt:vector>
  </TitlesOfParts>
  <Company>Johns Hopkins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Possible projects (examples)</dc:title>
  <dc:creator>R. H. Taylor</dc:creator>
  <cp:lastModifiedBy>Omar Ahmad</cp:lastModifiedBy>
  <cp:revision>76</cp:revision>
  <cp:lastPrinted>1998-01-12T19:42:20Z</cp:lastPrinted>
  <dcterms:created xsi:type="dcterms:W3CDTF">2014-01-14T11:21:36Z</dcterms:created>
  <dcterms:modified xsi:type="dcterms:W3CDTF">2017-01-29T23:27:38Z</dcterms:modified>
</cp:coreProperties>
</file>