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1" d="100"/>
          <a:sy n="91" d="100"/>
        </p:scale>
        <p:origin x="-204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 smtClean="0">
                <a:latin typeface="Arial" pitchFamily="-107" charset="0"/>
              </a:rPr>
              <a:t>	</a:t>
            </a:r>
            <a:r>
              <a:rPr lang="en-US" sz="1000" dirty="0" smtClean="0">
                <a:latin typeface="Times New Roman" pitchFamily="-107" charset="0"/>
              </a:rPr>
              <a:t>600.446/646 </a:t>
            </a:r>
            <a:r>
              <a:rPr lang="en-US" sz="1000" dirty="0" smtClean="0">
                <a:latin typeface="Times New Roman" pitchFamily="-107" charset="0"/>
              </a:rPr>
              <a:t>CIS2 Spring </a:t>
            </a:r>
            <a:r>
              <a:rPr lang="en-US" sz="1000" dirty="0" smtClean="0">
                <a:latin typeface="Times New Roman" pitchFamily="-107" charset="0"/>
              </a:rPr>
              <a:t>2016</a:t>
            </a:r>
            <a:endParaRPr lang="en-US" sz="1000" dirty="0" smtClean="0">
              <a:latin typeface="Times New Roman" pitchFamily="-107" charset="0"/>
            </a:endParaRP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Project Title</a:t>
            </a:r>
            <a:br>
              <a:rPr lang="en-US" sz="20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endParaRPr lang="en-US" sz="2000" smtClean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Summary phrase or short description (can follow with another 1-2 slides with more technical detail, if desire)</a:t>
            </a:r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short description or bullets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short description or bullets</a:t>
            </a:r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2000" dirty="0" smtClean="0">
                <a:latin typeface="Times New Roman" pitchFamily="1" charset="0"/>
              </a:rPr>
              <a:t> </a:t>
            </a:r>
            <a:r>
              <a:rPr lang="en-US" sz="1900" dirty="0" smtClean="0">
                <a:latin typeface="Verdana" pitchFamily="1" charset="0"/>
              </a:rPr>
              <a:t> </a:t>
            </a:r>
            <a:endParaRPr lang="en-US" sz="1800" dirty="0" smtClean="0">
              <a:latin typeface="Verdana" pitchFamily="1" charset="0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(no more than 3, if more split into sub projects)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(short description or key phrases)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Names &amp; </a:t>
            </a:r>
            <a:r>
              <a:rPr lang="en-US" sz="1900" u="sng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contact info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here</a:t>
            </a:r>
          </a:p>
          <a:p>
            <a:pPr>
              <a:lnSpc>
                <a:spcPct val="90000"/>
              </a:lnSpc>
            </a:pP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19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NOTE: You can follow with 1-3 additional slides for more info if desired or split this into 2 slides.  Main point is that this is the info the students need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5952</TotalTime>
  <Words>106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CIS-Lecture</vt:lpstr>
      <vt:lpstr>Project Title </vt:lpstr>
    </vt:vector>
  </TitlesOfParts>
  <Company>Johns Hopkins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Russell Taylor</cp:lastModifiedBy>
  <cp:revision>67</cp:revision>
  <cp:lastPrinted>1998-01-12T19:42:20Z</cp:lastPrinted>
  <dcterms:created xsi:type="dcterms:W3CDTF">2014-01-14T11:21:36Z</dcterms:created>
  <dcterms:modified xsi:type="dcterms:W3CDTF">2016-01-18T16:33:05Z</dcterms:modified>
</cp:coreProperties>
</file>