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showGuides="1">
      <p:cViewPr varScale="1">
        <p:scale>
          <a:sx n="130" d="100"/>
          <a:sy n="130" d="100"/>
        </p:scale>
        <p:origin x="-9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D22AF5-CDD3-8941-9E3D-EC4EE84EEF97}" type="datetimeFigureOut">
              <a:rPr lang="en-US" smtClean="0"/>
              <a:t>7/24/13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D22AF5-CDD3-8941-9E3D-EC4EE84EEF97}" type="datetimeFigureOut">
              <a:rPr lang="en-US" smtClean="0"/>
              <a:t>7/24/13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D22AF5-CDD3-8941-9E3D-EC4EE84EEF97}" type="datetimeFigureOut">
              <a:rPr lang="en-US" smtClean="0"/>
              <a:t>7/24/13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D22AF5-CDD3-8941-9E3D-EC4EE84EEF97}" type="datetimeFigureOut">
              <a:rPr lang="en-US" smtClean="0"/>
              <a:t>7/24/13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D22AF5-CDD3-8941-9E3D-EC4EE84EEF97}" type="datetimeFigureOut">
              <a:rPr lang="en-US" smtClean="0"/>
              <a:t>7/24/13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D22AF5-CDD3-8941-9E3D-EC4EE84EEF97}" type="datetimeFigureOut">
              <a:rPr lang="en-US" smtClean="0"/>
              <a:t>7/24/13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D22AF5-CDD3-8941-9E3D-EC4EE84EEF97}" type="datetimeFigureOut">
              <a:rPr lang="en-US" smtClean="0"/>
              <a:t>7/24/13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D22AF5-CDD3-8941-9E3D-EC4EE84EEF97}" type="datetimeFigureOut">
              <a:rPr lang="en-US" smtClean="0"/>
              <a:t>7/24/13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22AF5-CDD3-8941-9E3D-EC4EE84EEF97}" type="datetimeFigureOut">
              <a:rPr lang="en-US" smtClean="0"/>
              <a:t>7/24/13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D22AF5-CDD3-8941-9E3D-EC4EE84EEF97}" type="datetimeFigureOut">
              <a:rPr lang="en-US" smtClean="0"/>
              <a:t>7/24/13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D22AF5-CDD3-8941-9E3D-EC4EE84EEF97}" type="datetimeFigureOut">
              <a:rPr lang="en-US" smtClean="0"/>
              <a:t>7/24/13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73AA2-78ED-1D4F-8505-462809ECA7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559725"/>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991965"/>
            <a:ext cx="8229600" cy="536438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D22AF5-CDD3-8941-9E3D-EC4EE84EEF97}" type="datetimeFigureOut">
              <a:rPr lang="en-US" smtClean="0"/>
              <a:t>7/24/13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973AA2-78ED-1D4F-8505-462809ECA7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Enhanced Vertebroplasty Proposal</a:t>
            </a:r>
            <a:endParaRPr lang="en-US" sz="4000" dirty="0"/>
          </a:p>
        </p:txBody>
      </p:sp>
      <p:sp>
        <p:nvSpPr>
          <p:cNvPr id="3" name="Subtitle 2"/>
          <p:cNvSpPr>
            <a:spLocks noGrp="1"/>
          </p:cNvSpPr>
          <p:nvPr>
            <p:ph type="subTitle" idx="1"/>
          </p:nvPr>
        </p:nvSpPr>
        <p:spPr/>
        <p:txBody>
          <a:bodyPr/>
          <a:lstStyle/>
          <a:p>
            <a:r>
              <a:rPr lang="en-US" dirty="0" smtClean="0">
                <a:solidFill>
                  <a:srgbClr val="0000FF"/>
                </a:solidFill>
              </a:rPr>
              <a:t>Team member names go here</a:t>
            </a:r>
            <a:endParaRPr lang="en-US" dirty="0">
              <a:solidFill>
                <a:srgbClr val="0000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Summary (1 page limit)</a:t>
            </a:r>
            <a:endParaRPr lang="en-US" dirty="0"/>
          </a:p>
        </p:txBody>
      </p:sp>
      <p:sp>
        <p:nvSpPr>
          <p:cNvPr id="3" name="Content Placeholder 2"/>
          <p:cNvSpPr>
            <a:spLocks noGrp="1"/>
          </p:cNvSpPr>
          <p:nvPr>
            <p:ph idx="1"/>
          </p:nvPr>
        </p:nvSpPr>
        <p:spPr>
          <a:xfrm>
            <a:off x="457200" y="991965"/>
            <a:ext cx="8229600" cy="5709727"/>
          </a:xfrm>
        </p:spPr>
        <p:txBody>
          <a:bodyPr>
            <a:normAutofit/>
          </a:bodyPr>
          <a:lstStyle/>
          <a:p>
            <a:pPr>
              <a:buNone/>
            </a:pPr>
            <a:r>
              <a:rPr lang="en-US" b="1" dirty="0" smtClean="0"/>
              <a:t>Synopsis of the idea</a:t>
            </a:r>
          </a:p>
          <a:p>
            <a:r>
              <a:rPr lang="en-US" dirty="0" smtClean="0"/>
              <a:t>Here put 1 or 2 short sentences or phrases summarizing the basic idea for improving the existing procedure.</a:t>
            </a:r>
          </a:p>
          <a:p>
            <a:r>
              <a:rPr lang="en-US" dirty="0" smtClean="0"/>
              <a:t>Do not try to present the whole idea here, just identify what it is.  There will be room later to expand</a:t>
            </a:r>
          </a:p>
          <a:p>
            <a:r>
              <a:rPr lang="en-US" dirty="0" smtClean="0"/>
              <a:t>If room, you can include a sketch or figure, but do not go over the 1 page limit</a:t>
            </a:r>
          </a:p>
          <a:p>
            <a:pPr>
              <a:buNone/>
            </a:pPr>
            <a:r>
              <a:rPr lang="en-US" b="1" dirty="0" smtClean="0"/>
              <a:t>Summary of advantages</a:t>
            </a:r>
          </a:p>
          <a:p>
            <a:r>
              <a:rPr lang="en-US" dirty="0" smtClean="0"/>
              <a:t>Here give a few words or phrases summarizing the advantages of your approach.  (E.g., “more accurate”, “safer”, “faster”, “cheaper”, “less radiation”, or whatever).</a:t>
            </a:r>
          </a:p>
          <a:p>
            <a:pPr>
              <a:buNone/>
            </a:pPr>
            <a:r>
              <a:rPr lang="en-US" b="1" dirty="0" smtClean="0"/>
              <a:t>Timeline and resource estimate</a:t>
            </a:r>
            <a:endParaRPr lang="en-US" dirty="0" smtClean="0"/>
          </a:p>
          <a:p>
            <a:r>
              <a:rPr lang="en-US" dirty="0" smtClean="0"/>
              <a:t>Single line giving rough timeline and resource estimate.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of proposed system</a:t>
            </a:r>
            <a:endParaRPr lang="en-US" dirty="0"/>
          </a:p>
        </p:txBody>
      </p:sp>
      <p:sp>
        <p:nvSpPr>
          <p:cNvPr id="3" name="Content Placeholder 2"/>
          <p:cNvSpPr>
            <a:spLocks noGrp="1"/>
          </p:cNvSpPr>
          <p:nvPr>
            <p:ph idx="1"/>
          </p:nvPr>
        </p:nvSpPr>
        <p:spPr/>
        <p:txBody>
          <a:bodyPr/>
          <a:lstStyle/>
          <a:p>
            <a:r>
              <a:rPr lang="en-US" dirty="0" smtClean="0"/>
              <a:t>Here have 1-2 slides giving a more detailed explanation of your proposed system.</a:t>
            </a:r>
          </a:p>
          <a:p>
            <a:r>
              <a:rPr lang="en-US" dirty="0" smtClean="0"/>
              <a:t>Here you are likely to want to include things like</a:t>
            </a:r>
          </a:p>
          <a:p>
            <a:pPr lvl="1"/>
            <a:r>
              <a:rPr lang="en-US" dirty="0" smtClean="0"/>
              <a:t>Sketches or other descriptions of apparatus </a:t>
            </a:r>
          </a:p>
          <a:p>
            <a:pPr lvl="1"/>
            <a:r>
              <a:rPr lang="en-US" dirty="0" smtClean="0"/>
              <a:t>Identification of key coordinate systems or other information needed by the system</a:t>
            </a:r>
            <a:endParaRPr lang="en-US" dirty="0" smtClean="0"/>
          </a:p>
          <a:p>
            <a:pPr lvl="1"/>
            <a:r>
              <a:rPr lang="en-US" dirty="0" smtClean="0"/>
              <a:t>Block diagram for major components, and showing information flow between components</a:t>
            </a:r>
          </a:p>
          <a:p>
            <a:pPr lvl="1"/>
            <a:r>
              <a:rPr lang="en-US" dirty="0" smtClean="0"/>
              <a:t>Identification of key surgeon interfaces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Workflow</a:t>
            </a:r>
            <a:endParaRPr lang="en-US" dirty="0"/>
          </a:p>
        </p:txBody>
      </p:sp>
      <p:sp>
        <p:nvSpPr>
          <p:cNvPr id="3" name="Content Placeholder 2"/>
          <p:cNvSpPr>
            <a:spLocks noGrp="1"/>
          </p:cNvSpPr>
          <p:nvPr>
            <p:ph idx="1"/>
          </p:nvPr>
        </p:nvSpPr>
        <p:spPr/>
        <p:txBody>
          <a:bodyPr/>
          <a:lstStyle/>
          <a:p>
            <a:r>
              <a:rPr lang="en-US" dirty="0" smtClean="0"/>
              <a:t>Here summarize, step-by-step, the clinical procedure using your system.</a:t>
            </a:r>
          </a:p>
          <a:p>
            <a:r>
              <a:rPr lang="en-US" dirty="0" smtClean="0"/>
              <a:t>What will the surgeon do at each step?</a:t>
            </a:r>
          </a:p>
          <a:p>
            <a:r>
              <a:rPr lang="en-US" dirty="0" smtClean="0"/>
              <a:t>What will the system do at each step?</a:t>
            </a:r>
          </a:p>
          <a:p>
            <a:r>
              <a:rPr lang="en-US" dirty="0" smtClean="0"/>
              <a:t>What information will be used at each step?</a:t>
            </a:r>
          </a:p>
          <a:p>
            <a:r>
              <a:rPr lang="en-US" dirty="0" smtClean="0"/>
              <a:t>How will the information be used?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p:txBody>
          <a:bodyPr/>
          <a:lstStyle/>
          <a:p>
            <a:r>
              <a:rPr lang="en-US" dirty="0" smtClean="0"/>
              <a:t>Here, you can have a slide providing more explanation of why your proposed system and approach is advantageous</a:t>
            </a:r>
          </a:p>
          <a:p>
            <a:r>
              <a:rPr lang="en-US" b="1" dirty="0" smtClean="0"/>
              <a:t>Note: </a:t>
            </a:r>
            <a:r>
              <a:rPr lang="en-US" dirty="0" smtClean="0"/>
              <a:t>The presentations will have strict time limits, so you may not get to this slide.  But have it anyhow.  Don’t worry too much if you run out of time.  That is part of the reason for the executive summary slide.</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Plan</a:t>
            </a:r>
            <a:endParaRPr lang="en-US" dirty="0"/>
          </a:p>
        </p:txBody>
      </p:sp>
      <p:sp>
        <p:nvSpPr>
          <p:cNvPr id="3" name="Content Placeholder 2"/>
          <p:cNvSpPr>
            <a:spLocks noGrp="1"/>
          </p:cNvSpPr>
          <p:nvPr>
            <p:ph idx="1"/>
          </p:nvPr>
        </p:nvSpPr>
        <p:spPr/>
        <p:txBody>
          <a:bodyPr/>
          <a:lstStyle/>
          <a:p>
            <a:r>
              <a:rPr lang="en-US" dirty="0" smtClean="0"/>
              <a:t>Here, you can have a slide providing more information about how you would go about implementing your proposed system</a:t>
            </a:r>
          </a:p>
          <a:p>
            <a:r>
              <a:rPr lang="en-US" b="1" dirty="0" smtClean="0"/>
              <a:t>Note: </a:t>
            </a:r>
            <a:r>
              <a:rPr lang="en-US" dirty="0" smtClean="0"/>
              <a:t>The presentations will have strict time limits, so you may not get to this slide.  But have it anyhow.  Don’t worry too much if you run out of time.  That is part of the reason for the executive summary slide.</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394</Words>
  <Application>Microsoft Macintosh PowerPoint</Application>
  <PresentationFormat>On-screen Show (4:3)</PresentationFormat>
  <Paragraphs>30</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Enhanced Vertebroplasty Proposal</vt:lpstr>
      <vt:lpstr>Executive Summary (1 page limit)</vt:lpstr>
      <vt:lpstr>Description of proposed system</vt:lpstr>
      <vt:lpstr>Application Workflow</vt:lpstr>
      <vt:lpstr>Advantages</vt:lpstr>
      <vt:lpstr>Implementation Plan</vt:lpstr>
    </vt:vector>
  </TitlesOfParts>
  <Company>Johns Hopkins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Enhanced Vertebroplasty Proposal</dc:title>
  <dc:creator>Russell Taylor</dc:creator>
  <cp:lastModifiedBy>Russell Taylor</cp:lastModifiedBy>
  <cp:revision>11</cp:revision>
  <dcterms:created xsi:type="dcterms:W3CDTF">2013-07-24T05:16:45Z</dcterms:created>
  <dcterms:modified xsi:type="dcterms:W3CDTF">2013-07-24T06:16:23Z</dcterms:modified>
</cp:coreProperties>
</file>