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55" d="100"/>
          <a:sy n="155" d="100"/>
        </p:scale>
        <p:origin x="19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Ebrahimi" userId="4f788aa6-ec7a-4c1e-9cb5-889ae95f9819" providerId="ADAL" clId="{F89122B7-1F92-4FB1-B668-62D792FB330D}"/>
    <pc:docChg chg="undo custSel modSld">
      <pc:chgData name="Ali Ebrahimi" userId="4f788aa6-ec7a-4c1e-9cb5-889ae95f9819" providerId="ADAL" clId="{F89122B7-1F92-4FB1-B668-62D792FB330D}" dt="2019-01-22T06:12:02.604" v="1501" actId="20577"/>
      <pc:docMkLst>
        <pc:docMk/>
      </pc:docMkLst>
      <pc:sldChg chg="modSp">
        <pc:chgData name="Ali Ebrahimi" userId="4f788aa6-ec7a-4c1e-9cb5-889ae95f9819" providerId="ADAL" clId="{F89122B7-1F92-4FB1-B668-62D792FB330D}" dt="2019-01-22T06:12:02.604" v="1501" actId="20577"/>
        <pc:sldMkLst>
          <pc:docMk/>
          <pc:sldMk cId="0" sldId="275"/>
        </pc:sldMkLst>
        <pc:spChg chg="mod">
          <ac:chgData name="Ali Ebrahimi" userId="4f788aa6-ec7a-4c1e-9cb5-889ae95f9819" providerId="ADAL" clId="{F89122B7-1F92-4FB1-B668-62D792FB330D}" dt="2019-01-22T06:05:28.168" v="1304" actId="1076"/>
          <ac:spMkLst>
            <pc:docMk/>
            <pc:sldMk cId="0" sldId="275"/>
            <ac:spMk id="15362" creationId="{00000000-0000-0000-0000-000000000000}"/>
          </ac:spMkLst>
        </pc:spChg>
        <pc:spChg chg="mod">
          <ac:chgData name="Ali Ebrahimi" userId="4f788aa6-ec7a-4c1e-9cb5-889ae95f9819" providerId="ADAL" clId="{F89122B7-1F92-4FB1-B668-62D792FB330D}" dt="2019-01-22T06:12:02.604" v="1501" actId="20577"/>
          <ac:spMkLst>
            <pc:docMk/>
            <pc:sldMk cId="0" sldId="275"/>
            <ac:spMk id="15363" creationId="{00000000-0000-0000-0000-000000000000}"/>
          </ac:spMkLst>
        </pc:spChg>
        <pc:picChg chg="mod">
          <ac:chgData name="Ali Ebrahimi" userId="4f788aa6-ec7a-4c1e-9cb5-889ae95f9819" providerId="ADAL" clId="{F89122B7-1F92-4FB1-B668-62D792FB330D}" dt="2019-01-22T06:11:04.813" v="1483" actId="1076"/>
          <ac:picMkLst>
            <pc:docMk/>
            <pc:sldMk cId="0" sldId="275"/>
            <ac:picMk id="5" creationId="{00000000-0000-0000-0000-000000000000}"/>
          </ac:picMkLst>
        </pc:picChg>
      </pc:sldChg>
      <pc:sldChg chg="addSp delSp modSp modAnim">
        <pc:chgData name="Ali Ebrahimi" userId="4f788aa6-ec7a-4c1e-9cb5-889ae95f9819" providerId="ADAL" clId="{F89122B7-1F92-4FB1-B668-62D792FB330D}" dt="2019-01-22T05:58:31.146" v="817" actId="20577"/>
        <pc:sldMkLst>
          <pc:docMk/>
          <pc:sldMk cId="0" sldId="276"/>
        </pc:sldMkLst>
        <pc:spChg chg="mod">
          <ac:chgData name="Ali Ebrahimi" userId="4f788aa6-ec7a-4c1e-9cb5-889ae95f9819" providerId="ADAL" clId="{F89122B7-1F92-4FB1-B668-62D792FB330D}" dt="2019-01-22T05:50:26.830" v="491" actId="1076"/>
          <ac:spMkLst>
            <pc:docMk/>
            <pc:sldMk cId="0" sldId="276"/>
            <ac:spMk id="2" creationId="{00000000-0000-0000-0000-000000000000}"/>
          </ac:spMkLst>
        </pc:spChg>
        <pc:spChg chg="mod ord">
          <ac:chgData name="Ali Ebrahimi" userId="4f788aa6-ec7a-4c1e-9cb5-889ae95f9819" providerId="ADAL" clId="{F89122B7-1F92-4FB1-B668-62D792FB330D}" dt="2019-01-22T05:56:16.203" v="776" actId="1076"/>
          <ac:spMkLst>
            <pc:docMk/>
            <pc:sldMk cId="0" sldId="276"/>
            <ac:spMk id="3" creationId="{00000000-0000-0000-0000-000000000000}"/>
          </ac:spMkLst>
        </pc:spChg>
        <pc:spChg chg="mod">
          <ac:chgData name="Ali Ebrahimi" userId="4f788aa6-ec7a-4c1e-9cb5-889ae95f9819" providerId="ADAL" clId="{F89122B7-1F92-4FB1-B668-62D792FB330D}" dt="2019-01-22T05:56:59.708" v="782" actId="20577"/>
          <ac:spMkLst>
            <pc:docMk/>
            <pc:sldMk cId="0" sldId="276"/>
            <ac:spMk id="4" creationId="{00000000-0000-0000-0000-000000000000}"/>
          </ac:spMkLst>
        </pc:spChg>
        <pc:spChg chg="add mod">
          <ac:chgData name="Ali Ebrahimi" userId="4f788aa6-ec7a-4c1e-9cb5-889ae95f9819" providerId="ADAL" clId="{F89122B7-1F92-4FB1-B668-62D792FB330D}" dt="2019-01-22T05:57:54.460" v="790" actId="1076"/>
          <ac:spMkLst>
            <pc:docMk/>
            <pc:sldMk cId="0" sldId="276"/>
            <ac:spMk id="6" creationId="{A0EAA0B4-EE73-4289-9AC4-F6F92FB86734}"/>
          </ac:spMkLst>
        </pc:spChg>
        <pc:spChg chg="add mod">
          <ac:chgData name="Ali Ebrahimi" userId="4f788aa6-ec7a-4c1e-9cb5-889ae95f9819" providerId="ADAL" clId="{F89122B7-1F92-4FB1-B668-62D792FB330D}" dt="2019-01-22T05:56:29.245" v="778" actId="1076"/>
          <ac:spMkLst>
            <pc:docMk/>
            <pc:sldMk cId="0" sldId="276"/>
            <ac:spMk id="14" creationId="{348CDE3A-1061-45F7-9B4F-F0329F3254D8}"/>
          </ac:spMkLst>
        </pc:spChg>
        <pc:spChg chg="add mod">
          <ac:chgData name="Ali Ebrahimi" userId="4f788aa6-ec7a-4c1e-9cb5-889ae95f9819" providerId="ADAL" clId="{F89122B7-1F92-4FB1-B668-62D792FB330D}" dt="2019-01-22T05:55:59.066" v="771" actId="1076"/>
          <ac:spMkLst>
            <pc:docMk/>
            <pc:sldMk cId="0" sldId="276"/>
            <ac:spMk id="15" creationId="{2AB81003-7E4D-420B-BCCA-5B6AEEB9F641}"/>
          </ac:spMkLst>
        </pc:spChg>
        <pc:spChg chg="mod">
          <ac:chgData name="Ali Ebrahimi" userId="4f788aa6-ec7a-4c1e-9cb5-889ae95f9819" providerId="ADAL" clId="{F89122B7-1F92-4FB1-B668-62D792FB330D}" dt="2019-01-22T05:58:31.146" v="817" actId="20577"/>
          <ac:spMkLst>
            <pc:docMk/>
            <pc:sldMk cId="0" sldId="276"/>
            <ac:spMk id="15362" creationId="{00000000-0000-0000-0000-000000000000}"/>
          </ac:spMkLst>
        </pc:spChg>
        <pc:spChg chg="mod">
          <ac:chgData name="Ali Ebrahimi" userId="4f788aa6-ec7a-4c1e-9cb5-889ae95f9819" providerId="ADAL" clId="{F89122B7-1F92-4FB1-B668-62D792FB330D}" dt="2019-01-22T05:45:03.923" v="243" actId="20577"/>
          <ac:spMkLst>
            <pc:docMk/>
            <pc:sldMk cId="0" sldId="276"/>
            <ac:spMk id="15363" creationId="{00000000-0000-0000-0000-000000000000}"/>
          </ac:spMkLst>
        </pc:spChg>
        <pc:picChg chg="add mod">
          <ac:chgData name="Ali Ebrahimi" userId="4f788aa6-ec7a-4c1e-9cb5-889ae95f9819" providerId="ADAL" clId="{F89122B7-1F92-4FB1-B668-62D792FB330D}" dt="2019-01-22T05:56:35.436" v="779" actId="1076"/>
          <ac:picMkLst>
            <pc:docMk/>
            <pc:sldMk cId="0" sldId="276"/>
            <ac:picMk id="5" creationId="{EC724604-B58F-46A3-890D-5D1C820EDF6B}"/>
          </ac:picMkLst>
        </pc:picChg>
        <pc:picChg chg="mod">
          <ac:chgData name="Ali Ebrahimi" userId="4f788aa6-ec7a-4c1e-9cb5-889ae95f9819" providerId="ADAL" clId="{F89122B7-1F92-4FB1-B668-62D792FB330D}" dt="2019-01-22T05:50:22.530" v="490" actId="1076"/>
          <ac:picMkLst>
            <pc:docMk/>
            <pc:sldMk cId="0" sldId="276"/>
            <ac:picMk id="7" creationId="{00000000-0000-0000-0000-000000000000}"/>
          </ac:picMkLst>
        </pc:picChg>
        <pc:picChg chg="del">
          <ac:chgData name="Ali Ebrahimi" userId="4f788aa6-ec7a-4c1e-9cb5-889ae95f9819" providerId="ADAL" clId="{F89122B7-1F92-4FB1-B668-62D792FB330D}" dt="2019-01-22T05:37:55.830" v="5" actId="478"/>
          <ac:picMkLst>
            <pc:docMk/>
            <pc:sldMk cId="0" sldId="276"/>
            <ac:picMk id="8" creationId="{00000000-0000-0000-0000-000000000000}"/>
          </ac:picMkLst>
        </pc:picChg>
        <pc:picChg chg="del">
          <ac:chgData name="Ali Ebrahimi" userId="4f788aa6-ec7a-4c1e-9cb5-889ae95f9819" providerId="ADAL" clId="{F89122B7-1F92-4FB1-B668-62D792FB330D}" dt="2019-01-22T05:37:36.040" v="0" actId="478"/>
          <ac:picMkLst>
            <pc:docMk/>
            <pc:sldMk cId="0" sldId="276"/>
            <ac:picMk id="11" creationId="{00000000-0000-0000-0000-000000000000}"/>
          </ac:picMkLst>
        </pc:picChg>
        <pc:picChg chg="add del mod">
          <ac:chgData name="Ali Ebrahimi" userId="4f788aa6-ec7a-4c1e-9cb5-889ae95f9819" providerId="ADAL" clId="{F89122B7-1F92-4FB1-B668-62D792FB330D}" dt="2019-01-22T05:50:03.961" v="484" actId="478"/>
          <ac:picMkLst>
            <pc:docMk/>
            <pc:sldMk cId="0" sldId="276"/>
            <ac:picMk id="12" creationId="{763B2A96-15DD-4D8C-A95B-65C32E17985A}"/>
          </ac:picMkLst>
        </pc:picChg>
        <pc:picChg chg="add mod ord">
          <ac:chgData name="Ali Ebrahimi" userId="4f788aa6-ec7a-4c1e-9cb5-889ae95f9819" providerId="ADAL" clId="{F89122B7-1F92-4FB1-B668-62D792FB330D}" dt="2019-01-22T05:55:11.337" v="716" actId="1076"/>
          <ac:picMkLst>
            <pc:docMk/>
            <pc:sldMk cId="0" sldId="276"/>
            <ac:picMk id="13" creationId="{E3CA6F6B-A6E9-4D83-A039-1AA25283DAF9}"/>
          </ac:picMkLst>
        </pc:picChg>
      </pc:sldChg>
    </pc:docChg>
  </pc:docChgLst>
  <pc:docChgLst>
    <pc:chgData name="Ali Ebrahimi" userId="4f788aa6-ec7a-4c1e-9cb5-889ae95f9819" providerId="ADAL" clId="{EDF2DDD3-233D-4983-AF7C-A9AE9AD590EA}"/>
    <pc:docChg chg="modSld">
      <pc:chgData name="Ali Ebrahimi" userId="4f788aa6-ec7a-4c1e-9cb5-889ae95f9819" providerId="ADAL" clId="{EDF2DDD3-233D-4983-AF7C-A9AE9AD590EA}" dt="2019-01-21T22:39:56.381" v="220" actId="1076"/>
      <pc:docMkLst>
        <pc:docMk/>
      </pc:docMkLst>
      <pc:sldChg chg="modSp">
        <pc:chgData name="Ali Ebrahimi" userId="4f788aa6-ec7a-4c1e-9cb5-889ae95f9819" providerId="ADAL" clId="{EDF2DDD3-233D-4983-AF7C-A9AE9AD590EA}" dt="2019-01-21T22:39:56.381" v="220" actId="1076"/>
        <pc:sldMkLst>
          <pc:docMk/>
          <pc:sldMk cId="0" sldId="275"/>
        </pc:sldMkLst>
        <pc:spChg chg="mod">
          <ac:chgData name="Ali Ebrahimi" userId="4f788aa6-ec7a-4c1e-9cb5-889ae95f9819" providerId="ADAL" clId="{EDF2DDD3-233D-4983-AF7C-A9AE9AD590EA}" dt="2019-01-21T22:39:37.863" v="219" actId="20577"/>
          <ac:spMkLst>
            <pc:docMk/>
            <pc:sldMk cId="0" sldId="275"/>
            <ac:spMk id="15363" creationId="{00000000-0000-0000-0000-000000000000}"/>
          </ac:spMkLst>
        </pc:spChg>
        <pc:picChg chg="mod">
          <ac:chgData name="Ali Ebrahimi" userId="4f788aa6-ec7a-4c1e-9cb5-889ae95f9819" providerId="ADAL" clId="{EDF2DDD3-233D-4983-AF7C-A9AE9AD590EA}" dt="2019-01-21T22:39:56.381" v="220" actId="1076"/>
          <ac:picMkLst>
            <pc:docMk/>
            <pc:sldMk cId="0" sldId="275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600.446 CIS2 Spring </a:t>
            </a:r>
            <a:r>
              <a:rPr lang="en-US" sz="1000" dirty="0" smtClean="0">
                <a:latin typeface="Times New Roman" pitchFamily="-107" charset="0"/>
              </a:rPr>
              <a:t>2019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Control Algorithms Based on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Insertion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epth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nformation</a:t>
            </a: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38200"/>
            <a:ext cx="9029700" cy="5546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extend the Eye Robot (ER) control algorithms for </a:t>
            </a:r>
            <a:r>
              <a:rPr lang="en-US" sz="2000" dirty="0"/>
              <a:t>safe robot-assisted micromanipulation based on surgical tool insertion depth.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Expected task: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Enhancing surgical tool insertion depth measurement accuracy using sensor fusion methods or Kalman Filtering.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Implementing the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developed method into </a:t>
            </a: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the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ER to </a:t>
            </a: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improve the robot control.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Software: C++ code, Experimental setup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b="1" dirty="0">
                <a:solidFill>
                  <a:srgbClr val="FF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people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Required: Programming (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C++),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Good analytical skills in math, probability and statistics.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Prof. Iulian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</a:rPr>
              <a:t>Iordachita</a:t>
            </a: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,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Prof. Marin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Kobilarov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-107" charset="-128"/>
              </a:rPr>
              <a:t>, Dr.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-107" charset="-128"/>
              </a:rPr>
              <a:t>Mahya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-107" charset="-128"/>
              </a:rPr>
              <a:t>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-107" charset="-128"/>
              </a:rPr>
              <a:t>Shahbazi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-107" charset="-128"/>
              </a:rPr>
              <a:t>, Ali Ebrahimi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-107" charset="-12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124200"/>
            <a:ext cx="28575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3CA6F6B-A6E9-4D83-A039-1AA25283D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00" y="1229109"/>
            <a:ext cx="5194568" cy="1608136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improve insertion depth measurements which is required for Eye Robot control.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7307"/>
            <a:ext cx="2365961" cy="32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3247" y="4647962"/>
            <a:ext cx="24426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JHU SHER: SHER 2.0 and 2.1 adjacent to on operating microscope (top); two instruments held by the robots, inserted through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sclerotomies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of a phantom eye (bottom).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91782" y="3288114"/>
                <a:ext cx="3292482" cy="310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0" algn="ctr">
                  <a:spcBef>
                    <a:spcPts val="400"/>
                  </a:spcBef>
                  <a:spcAft>
                    <a:spcPts val="1000"/>
                  </a:spcAft>
                  <a:tabLst>
                    <a:tab pos="457200" algn="l"/>
                    <a:tab pos="457200" algn="l"/>
                  </a:tabLst>
                </a:pPr>
                <a:r>
                  <a:rPr lang="en-US" sz="1600" b="1" dirty="0">
                    <a:latin typeface="Arial" panose="020B0604020202020204" pitchFamily="34" charset="0"/>
                    <a:ea typeface="SimSun" panose="02010600030101010101" pitchFamily="2" charset="-122"/>
                  </a:rPr>
                  <a:t>d = insertion depth, the length of the surgical tool inside the eye</a:t>
                </a:r>
              </a:p>
              <a:p>
                <a:pPr marL="0" marR="0" indent="0">
                  <a:spcBef>
                    <a:spcPts val="400"/>
                  </a:spcBef>
                  <a:spcAft>
                    <a:spcPts val="1000"/>
                  </a:spcAft>
                  <a:tabLst>
                    <a:tab pos="457200" algn="l"/>
                    <a:tab pos="457200" algn="l"/>
                  </a:tabLst>
                </a:pPr>
                <a:r>
                  <a:rPr lang="en-US" sz="1600" dirty="0">
                    <a:ea typeface="SimSun" panose="02010600030101010101" pitchFamily="2" charset="-122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𝑑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𝐽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</m:d>
                    <m:acc>
                      <m:accPr>
                        <m:chr m:val="̇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600" i="1" dirty="0">
                    <a:latin typeface="Arial" panose="020B0604020202020204" pitchFamily="34" charset="0"/>
                    <a:ea typeface="SimSun" panose="02010600030101010101" pitchFamily="2" charset="-122"/>
                  </a:rPr>
                  <a:t>     -- </a:t>
                </a:r>
                <a:r>
                  <a:rPr lang="en-US" sz="1600" dirty="0">
                    <a:latin typeface="Arial" panose="020B0604020202020204" pitchFamily="34" charset="0"/>
                    <a:ea typeface="SimSun" panose="02010600030101010101" pitchFamily="2" charset="-122"/>
                  </a:rPr>
                  <a:t>The model for d using robot forward kinematics.</a:t>
                </a:r>
              </a:p>
              <a:p>
                <a:pPr marL="0" marR="0" indent="0">
                  <a:spcBef>
                    <a:spcPts val="400"/>
                  </a:spcBef>
                  <a:spcAft>
                    <a:spcPts val="1000"/>
                  </a:spcAft>
                  <a:tabLst>
                    <a:tab pos="457200" algn="l"/>
                    <a:tab pos="457200" algn="l"/>
                  </a:tabLst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2) d is also measured using FBG sensors attached to the tool shaft. But the measurements are noisy.</a:t>
                </a:r>
              </a:p>
              <a:p>
                <a:pPr marL="0" marR="0" indent="0">
                  <a:spcBef>
                    <a:spcPts val="400"/>
                  </a:spcBef>
                  <a:spcAft>
                    <a:spcPts val="1000"/>
                  </a:spcAft>
                  <a:tabLst>
                    <a:tab pos="457200" algn="l"/>
                    <a:tab pos="457200" algn="l"/>
                  </a:tabLst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To impr</a:t>
                </a:r>
                <a:r>
                  <a:rPr lang="en-US" sz="1600" dirty="0">
                    <a:latin typeface="Arial" panose="020B0604020202020204" pitchFamily="34" charset="0"/>
                    <a:ea typeface="SimSun" panose="02010600030101010101" pitchFamily="2" charset="-122"/>
                  </a:rPr>
                  <a:t>ove precision, 1 and 2 should be combined!!</a:t>
                </a:r>
                <a:endParaRPr lang="en-U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782" y="3288114"/>
                <a:ext cx="3292482" cy="3107389"/>
              </a:xfrm>
              <a:prstGeom prst="rect">
                <a:avLst/>
              </a:prstGeom>
              <a:blipFill>
                <a:blip r:embed="rId4"/>
                <a:stretch>
                  <a:fillRect l="-926" t="-588" r="-1111" b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256446" y="2559212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section view of the tool shaft</a:t>
            </a:r>
            <a:endParaRPr lang="en-US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24604-B58F-46A3-890D-5D1C820ED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322" y="2856879"/>
            <a:ext cx="3142868" cy="34424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8CDE3A-1061-45F7-9B4F-F0329F3254D8}"/>
              </a:ext>
            </a:extLst>
          </p:cNvPr>
          <p:cNvSpPr/>
          <p:nvPr/>
        </p:nvSpPr>
        <p:spPr>
          <a:xfrm>
            <a:off x="3080404" y="2559212"/>
            <a:ext cx="312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Dual force sensing instrument </a:t>
            </a:r>
            <a:endParaRPr lang="en-US" sz="1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B81003-7E4D-420B-BCCA-5B6AEEB9F641}"/>
              </a:ext>
            </a:extLst>
          </p:cNvPr>
          <p:cNvSpPr/>
          <p:nvPr/>
        </p:nvSpPr>
        <p:spPr>
          <a:xfrm>
            <a:off x="2942923" y="6211345"/>
            <a:ext cx="312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Tool and eye interaction</a:t>
            </a:r>
            <a:endParaRPr lang="en-US" sz="1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AA0B4-EE73-4289-9AC4-F6F92FB86734}"/>
              </a:ext>
            </a:extLst>
          </p:cNvPr>
          <p:cNvSpPr/>
          <p:nvPr/>
        </p:nvSpPr>
        <p:spPr bwMode="auto">
          <a:xfrm>
            <a:off x="5609139" y="2979422"/>
            <a:ext cx="3471468" cy="344243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Control Algorithms Based on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Insertion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epth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nformation</a:t>
            </a: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7399</TotalTime>
  <Words>204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ＭＳ Ｐゴシック</vt:lpstr>
      <vt:lpstr>SimSun</vt:lpstr>
      <vt:lpstr>Arial</vt:lpstr>
      <vt:lpstr>Calibri</vt:lpstr>
      <vt:lpstr>Cambria Math</vt:lpstr>
      <vt:lpstr>Times New Roman</vt:lpstr>
      <vt:lpstr>Verdana</vt:lpstr>
      <vt:lpstr>CIS-Lecture</vt:lpstr>
      <vt:lpstr>Robot Control Algorithms Based on  Insertion Depth Information</vt:lpstr>
      <vt:lpstr>Robot Control Algorithms Based on  Insertion Depth Information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126</cp:revision>
  <cp:lastPrinted>1998-01-12T19:42:20Z</cp:lastPrinted>
  <dcterms:created xsi:type="dcterms:W3CDTF">2012-01-31T15:02:06Z</dcterms:created>
  <dcterms:modified xsi:type="dcterms:W3CDTF">2019-01-23T00:05:03Z</dcterms:modified>
</cp:coreProperties>
</file>