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5" r:id="rId2"/>
    <p:sldId id="276" r:id="rId3"/>
    <p:sldId id="277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howGuides="1"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600.456/656 CIS2 Spring 2018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tM2tlAi-0l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Endoscope Motion Prediction with Surgeon’s Gaze Data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Goal: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Predict the motion of endoscope from the surgeon’s gaze data and the endoscope image. 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Process raw gaze data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Overlap gaze data onto image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Design algorithms/train models to predict the motion of the endoscope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Validate the results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Processed dataset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 model that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can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predict the </a:t>
            </a: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target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of the 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endoscope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 model that can predict the </a:t>
            </a:r>
            <a:r>
              <a:rPr lang="en-U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motion</a:t>
            </a: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of the endoscope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Validation of the model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Wiki, Report, &amp; Poster</a:t>
            </a: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 or 1 with strong knowledge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Machine Learning, Visual </a:t>
            </a:r>
            <a:r>
              <a:rPr lang="en-US" sz="18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Servoing</a:t>
            </a:r>
            <a:r>
              <a:rPr lang="en-US" sz="18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ROS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Commitment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Prof.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Chien-ming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Huang,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Dr. Masaru Ishii, Ruiqing Yin</a:t>
            </a:r>
          </a:p>
          <a:p>
            <a:pPr>
              <a:lnSpc>
                <a:spcPct val="90000"/>
              </a:lnSpc>
            </a:pPr>
            <a:endParaRPr lang="en-US" sz="19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Endoscopic </a:t>
            </a:r>
            <a:r>
              <a:rPr lang="en-US" dirty="0" smtClean="0"/>
              <a:t>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81" y="1057637"/>
            <a:ext cx="3256006" cy="2362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37" y="1057637"/>
            <a:ext cx="3117741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69" y="3581400"/>
            <a:ext cx="3256006" cy="2466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37" y="3581400"/>
            <a:ext cx="3117741" cy="246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Gaze Tracking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4864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6005</TotalTime>
  <Words>126</Words>
  <Application>Microsoft Macintosh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ＭＳ Ｐゴシック</vt:lpstr>
      <vt:lpstr>Times New Roman</vt:lpstr>
      <vt:lpstr>Verdana</vt:lpstr>
      <vt:lpstr>Arial</vt:lpstr>
      <vt:lpstr>CIS-Lecture</vt:lpstr>
      <vt:lpstr>Endoscope Motion Prediction with Surgeon’s Gaze Data</vt:lpstr>
      <vt:lpstr>Endoscopic View</vt:lpstr>
      <vt:lpstr>Gaze Tracking Data</vt:lpstr>
    </vt:vector>
  </TitlesOfParts>
  <Company>Johns Hopkins University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Ruiqing Yin</cp:lastModifiedBy>
  <cp:revision>76</cp:revision>
  <cp:lastPrinted>1998-01-12T19:42:20Z</cp:lastPrinted>
  <dcterms:created xsi:type="dcterms:W3CDTF">2014-01-14T11:21:36Z</dcterms:created>
  <dcterms:modified xsi:type="dcterms:W3CDTF">2019-01-31T14:00:49Z</dcterms:modified>
</cp:coreProperties>
</file>