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4" autoAdjust="0"/>
    <p:restoredTop sz="95396" autoAdjust="0"/>
  </p:normalViewPr>
  <p:slideViewPr>
    <p:cSldViewPr snapToGrid="0">
      <p:cViewPr varScale="1">
        <p:scale>
          <a:sx n="110" d="100"/>
          <a:sy n="110" d="100"/>
        </p:scale>
        <p:origin x="17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chemeClr val="bg2"/>
                </a:solidFill>
              </a:rPr>
              <a:t>Engineering 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>
                <a:latin typeface="+mj-lt"/>
              </a:rPr>
              <a:t>CIS 2, Spring 2019 </a:t>
            </a: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p:blipFill>
          <a:blip r:embed="rId18"/>
          <a:srcRect l="22560" t="19588" r="29205" b="37082"/>
          <a:stretch>
            <a:fillRect/>
          </a:stretch>
        </p:blipFill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19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/>
              <a:t>Project Title</a:t>
            </a:r>
            <a:br>
              <a:rPr lang="en-US" dirty="0"/>
            </a:br>
            <a:r>
              <a:rPr lang="en-US" sz="2000" b="0" dirty="0"/>
              <a:t>Student Name, Student Name, … </a:t>
            </a:r>
            <a:br>
              <a:rPr lang="en-US" sz="2000" b="0" dirty="0"/>
            </a:br>
            <a:r>
              <a:rPr lang="en-US" sz="2000" b="0" dirty="0"/>
              <a:t>Mentors: …..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Goals: </a:t>
            </a:r>
          </a:p>
          <a:p>
            <a:pPr indent="-176213"/>
            <a:r>
              <a:rPr lang="en-US" sz="2000" dirty="0"/>
              <a:t>One or two bullets or sentences explaining goals of the project</a:t>
            </a:r>
          </a:p>
          <a:p>
            <a:pPr>
              <a:buNone/>
            </a:pPr>
            <a:r>
              <a:rPr lang="en-US" sz="2000" b="1" dirty="0"/>
              <a:t>Significance:</a:t>
            </a:r>
          </a:p>
          <a:p>
            <a:pPr indent="-176213"/>
            <a:r>
              <a:rPr lang="en-US" sz="2000" dirty="0"/>
              <a:t>One or two bullets explaining why this is important</a:t>
            </a:r>
          </a:p>
          <a:p>
            <a:pPr>
              <a:buNone/>
            </a:pPr>
            <a:r>
              <a:rPr lang="en-US" sz="2000" b="1" dirty="0"/>
              <a:t>Results:</a:t>
            </a:r>
          </a:p>
          <a:p>
            <a:pPr indent="-176213"/>
            <a:r>
              <a:rPr lang="en-US" sz="2000" dirty="0"/>
              <a:t>A few bullets explaining what was achieved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endParaRPr lang="en-US" sz="2000" b="1" dirty="0"/>
          </a:p>
          <a:p>
            <a:pPr indent="-176213">
              <a:buNone/>
            </a:pP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8022" y="1177378"/>
            <a:ext cx="2970178" cy="522342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Here put 1 or 2 graphics highlighting the project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</a:t>
            </a:r>
            <a:r>
              <a:rPr lang="en-US" dirty="0" err="1"/>
              <a:t>slide(s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add one or more backup slides adding more information</a:t>
            </a:r>
          </a:p>
          <a:p>
            <a:r>
              <a:rPr lang="en-US" dirty="0"/>
              <a:t>Remember that main goal is to give people enough information so that they will want to see your poster</a:t>
            </a:r>
          </a:p>
          <a:p>
            <a:r>
              <a:rPr lang="en-US" dirty="0"/>
              <a:t>Remember that you probably have at most 2 minutes for everything</a:t>
            </a:r>
          </a:p>
          <a:p>
            <a:r>
              <a:rPr lang="en-US" dirty="0"/>
              <a:t>If you want to use movies or animations, this can be good but remember that they may not play</a:t>
            </a:r>
          </a:p>
          <a:p>
            <a:r>
              <a:rPr lang="en-US" dirty="0"/>
              <a:t>Either embed them in the PPTX file or create a .zip file that can be unpacked into </a:t>
            </a:r>
            <a:r>
              <a:rPr lang="en-US"/>
              <a:t>a folder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30</TotalTime>
  <Words>130</Words>
  <Application>Microsoft Macintosh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ERC 2010 Talk Template</vt:lpstr>
      <vt:lpstr>Project Title Student Name, Student Name, …  Mentors: …..</vt:lpstr>
      <vt:lpstr>Backup slide(s)</vt:lpstr>
    </vt:vector>
  </TitlesOfParts>
  <Company>Johns Hopkins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Russell Taylor</cp:lastModifiedBy>
  <cp:revision>11</cp:revision>
  <cp:lastPrinted>2010-08-24T19:06:24Z</cp:lastPrinted>
  <dcterms:created xsi:type="dcterms:W3CDTF">2013-04-23T14:35:11Z</dcterms:created>
  <dcterms:modified xsi:type="dcterms:W3CDTF">2019-01-24T20:15:49Z</dcterms:modified>
</cp:coreProperties>
</file>