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sell Taylor" userId="1996db17-165c-4533-b43d-a08193a33a97" providerId="ADAL" clId="{87F7E37C-2239-7A4F-A59B-99363301D8AD}"/>
    <pc:docChg chg="custSel modSld modMainMaster">
      <pc:chgData name="Russell Taylor" userId="1996db17-165c-4533-b43d-a08193a33a97" providerId="ADAL" clId="{87F7E37C-2239-7A4F-A59B-99363301D8AD}" dt="2023-12-31T23:08:57.631" v="9" actId="403"/>
      <pc:docMkLst>
        <pc:docMk/>
      </pc:docMkLst>
      <pc:sldChg chg="modSp mod">
        <pc:chgData name="Russell Taylor" userId="1996db17-165c-4533-b43d-a08193a33a97" providerId="ADAL" clId="{87F7E37C-2239-7A4F-A59B-99363301D8AD}" dt="2023-12-31T23:08:57.631" v="9" actId="403"/>
        <pc:sldMkLst>
          <pc:docMk/>
          <pc:sldMk cId="0" sldId="275"/>
        </pc:sldMkLst>
        <pc:spChg chg="mod">
          <ac:chgData name="Russell Taylor" userId="1996db17-165c-4533-b43d-a08193a33a97" providerId="ADAL" clId="{87F7E37C-2239-7A4F-A59B-99363301D8AD}" dt="2023-12-31T23:08:57.631" v="9" actId="403"/>
          <ac:spMkLst>
            <pc:docMk/>
            <pc:sldMk cId="0" sldId="275"/>
            <ac:spMk id="15362" creationId="{00000000-0000-0000-0000-000000000000}"/>
          </ac:spMkLst>
        </pc:spChg>
        <pc:spChg chg="mod">
          <ac:chgData name="Russell Taylor" userId="1996db17-165c-4533-b43d-a08193a33a97" providerId="ADAL" clId="{87F7E37C-2239-7A4F-A59B-99363301D8AD}" dt="2023-12-31T23:08:47.768" v="8" actId="20577"/>
          <ac:spMkLst>
            <pc:docMk/>
            <pc:sldMk cId="0" sldId="275"/>
            <ac:spMk id="15363" creationId="{00000000-0000-0000-0000-000000000000}"/>
          </ac:spMkLst>
        </pc:spChg>
      </pc:sldChg>
      <pc:sldMasterChg chg="delSp modSp mod">
        <pc:chgData name="Russell Taylor" userId="1996db17-165c-4533-b43d-a08193a33a97" providerId="ADAL" clId="{87F7E37C-2239-7A4F-A59B-99363301D8AD}" dt="2023-12-31T23:07:51.815" v="4" actId="478"/>
        <pc:sldMasterMkLst>
          <pc:docMk/>
          <pc:sldMasterMk cId="0" sldId="2147483648"/>
        </pc:sldMasterMkLst>
        <pc:spChg chg="mod">
          <ac:chgData name="Russell Taylor" userId="1996db17-165c-4533-b43d-a08193a33a97" providerId="ADAL" clId="{87F7E37C-2239-7A4F-A59B-99363301D8AD}" dt="2023-12-31T23:07:28.119" v="3" actId="20577"/>
          <ac:spMkLst>
            <pc:docMk/>
            <pc:sldMasterMk cId="0" sldId="2147483648"/>
            <ac:spMk id="1040" creationId="{00000000-0000-0000-0000-000000000000}"/>
          </ac:spMkLst>
        </pc:spChg>
        <pc:grpChg chg="del">
          <ac:chgData name="Russell Taylor" userId="1996db17-165c-4533-b43d-a08193a33a97" providerId="ADAL" clId="{87F7E37C-2239-7A4F-A59B-99363301D8AD}" dt="2023-12-31T23:07:51.815" v="4" actId="478"/>
          <ac:grpSpMkLst>
            <pc:docMk/>
            <pc:sldMasterMk cId="0" sldId="2147483648"/>
            <ac:grpSpMk id="1028" creationId="{00000000-0000-0000-0000-000000000000}"/>
          </ac:grpSpMkLst>
        </pc:gr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600.456/496/656 CIS2 Spring 2024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4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Project Title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Summary phrase or short description (can follow with another 1-2 slides with more technical detail, if desire)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short description or bullets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short description or bullets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" charset="0"/>
              </a:rPr>
              <a:t> </a:t>
            </a:r>
            <a:r>
              <a:rPr lang="en-US" sz="1900" dirty="0">
                <a:latin typeface="Verdana" pitchFamily="1" charset="0"/>
              </a:rPr>
              <a:t> 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(no more than 3, if more split into sub projects)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(short description or key phrases)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Names &amp; </a:t>
            </a:r>
            <a:r>
              <a:rPr lang="en-US" sz="1900" u="sng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contact info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here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NOTE: You can follow with 1-3 additional slides for more info if desired and/or split this into 2-3 slides.  Main point is that this is the info the students need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5955</TotalTime>
  <Words>105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Verdana</vt:lpstr>
      <vt:lpstr>CIS-Lecture</vt:lpstr>
      <vt:lpstr>Project Title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Russell Taylor</cp:lastModifiedBy>
  <cp:revision>71</cp:revision>
  <cp:lastPrinted>1998-01-12T19:42:20Z</cp:lastPrinted>
  <dcterms:created xsi:type="dcterms:W3CDTF">2014-01-14T11:21:36Z</dcterms:created>
  <dcterms:modified xsi:type="dcterms:W3CDTF">2023-12-31T23:09:06Z</dcterms:modified>
</cp:coreProperties>
</file>