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2.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3.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4.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5.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6.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7.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8.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19.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20.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21.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22.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62" r:id="rId2"/>
    <p:sldId id="272" r:id="rId3"/>
    <p:sldId id="263" r:id="rId4"/>
    <p:sldId id="287" r:id="rId5"/>
    <p:sldId id="288" r:id="rId6"/>
    <p:sldId id="302" r:id="rId7"/>
    <p:sldId id="289" r:id="rId8"/>
    <p:sldId id="299" r:id="rId9"/>
    <p:sldId id="304" r:id="rId10"/>
    <p:sldId id="267" r:id="rId11"/>
    <p:sldId id="293" r:id="rId12"/>
    <p:sldId id="295" r:id="rId13"/>
    <p:sldId id="296" r:id="rId14"/>
    <p:sldId id="297" r:id="rId15"/>
    <p:sldId id="298" r:id="rId16"/>
    <p:sldId id="294" r:id="rId17"/>
    <p:sldId id="281" r:id="rId18"/>
    <p:sldId id="290" r:id="rId19"/>
    <p:sldId id="285" r:id="rId20"/>
    <p:sldId id="274" r:id="rId21"/>
    <p:sldId id="286" r:id="rId22"/>
    <p:sldId id="291" r:id="rId23"/>
    <p:sldId id="292" r:id="rId24"/>
    <p:sldId id="277"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FF"/>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78" autoAdjust="0"/>
    <p:restoredTop sz="94660"/>
  </p:normalViewPr>
  <p:slideViewPr>
    <p:cSldViewPr snapToGrid="0" snapToObjects="1">
      <p:cViewPr varScale="1">
        <p:scale>
          <a:sx n="28" d="100"/>
          <a:sy n="28" d="100"/>
        </p:scale>
        <p:origin x="-1744" y="-12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notesMaster" Target="notesMasters/notesMaster1.xml"/><Relationship Id="rId27" Type="http://schemas.openxmlformats.org/officeDocument/2006/relationships/printerSettings" Target="printerSettings/printerSettings1.bin"/><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406EACC-3EA4-0542-BFC1-E812335F883D}" type="doc">
      <dgm:prSet loTypeId="urn:microsoft.com/office/officeart/2005/8/layout/process4" loCatId="" qsTypeId="urn:microsoft.com/office/officeart/2005/8/quickstyle/simple1" qsCatId="simple" csTypeId="urn:microsoft.com/office/officeart/2005/8/colors/accent0_2" csCatId="mainScheme" phldr="1"/>
      <dgm:spPr/>
      <dgm:t>
        <a:bodyPr/>
        <a:lstStyle/>
        <a:p>
          <a:endParaRPr lang="en-US"/>
        </a:p>
      </dgm:t>
    </dgm:pt>
    <dgm:pt modelId="{BB6FDC9C-E677-B74D-9223-59505637FE0C}">
      <dgm:prSet phldrT="[Text]" custT="1">
        <dgm:style>
          <a:lnRef idx="2">
            <a:schemeClr val="accent5"/>
          </a:lnRef>
          <a:fillRef idx="1">
            <a:schemeClr val="lt1"/>
          </a:fillRef>
          <a:effectRef idx="0">
            <a:schemeClr val="accent5"/>
          </a:effectRef>
          <a:fontRef idx="minor">
            <a:schemeClr val="dk1"/>
          </a:fontRef>
        </dgm:style>
      </dgm:prSet>
      <dgm:spPr/>
      <dgm:t>
        <a:bodyPr/>
        <a:lstStyle/>
        <a:p>
          <a:r>
            <a:rPr lang="en-US" sz="2400" b="1" dirty="0" smtClean="0"/>
            <a:t>Progress &amp; Revisions</a:t>
          </a:r>
          <a:endParaRPr lang="en-US" sz="2400" b="1" dirty="0"/>
        </a:p>
      </dgm:t>
    </dgm:pt>
    <dgm:pt modelId="{950BD79D-6488-B64F-B689-2E28DEDAED8F}" type="parTrans" cxnId="{548FADE2-5273-9044-895C-855FDDB07600}">
      <dgm:prSet/>
      <dgm:spPr/>
      <dgm:t>
        <a:bodyPr/>
        <a:lstStyle/>
        <a:p>
          <a:endParaRPr lang="en-US"/>
        </a:p>
      </dgm:t>
    </dgm:pt>
    <dgm:pt modelId="{6E01F1E6-DBF8-C74F-AFB4-5BE125886BC6}" type="sibTrans" cxnId="{548FADE2-5273-9044-895C-855FDDB07600}">
      <dgm:prSet/>
      <dgm:spPr/>
      <dgm:t>
        <a:bodyPr/>
        <a:lstStyle/>
        <a:p>
          <a:endParaRPr lang="en-US"/>
        </a:p>
      </dgm:t>
    </dgm:pt>
    <dgm:pt modelId="{E2271A16-EA1F-F143-A210-6379662387F9}">
      <dgm:prSet phldrT="[Text]" custT="1">
        <dgm:style>
          <a:lnRef idx="2">
            <a:schemeClr val="accent5"/>
          </a:lnRef>
          <a:fillRef idx="1">
            <a:schemeClr val="lt1"/>
          </a:fillRef>
          <a:effectRef idx="0">
            <a:schemeClr val="accent5"/>
          </a:effectRef>
          <a:fontRef idx="minor">
            <a:schemeClr val="dk1"/>
          </a:fontRef>
        </dgm:style>
      </dgm:prSet>
      <dgm:spPr/>
      <dgm:t>
        <a:bodyPr/>
        <a:lstStyle/>
        <a:p>
          <a:r>
            <a:rPr lang="en-US" sz="2000" dirty="0" smtClean="0"/>
            <a:t>Tracking Design</a:t>
          </a:r>
          <a:endParaRPr lang="en-US" sz="2000" dirty="0"/>
        </a:p>
      </dgm:t>
    </dgm:pt>
    <dgm:pt modelId="{675F6F5B-2496-214B-9852-87895D30ECFC}" type="parTrans" cxnId="{0AB61136-B058-8649-84B4-44F1CF634B5D}">
      <dgm:prSet/>
      <dgm:spPr/>
      <dgm:t>
        <a:bodyPr/>
        <a:lstStyle/>
        <a:p>
          <a:endParaRPr lang="en-US"/>
        </a:p>
      </dgm:t>
    </dgm:pt>
    <dgm:pt modelId="{6FAAD1F2-262A-8346-9BC7-190AF5FEFBBC}" type="sibTrans" cxnId="{0AB61136-B058-8649-84B4-44F1CF634B5D}">
      <dgm:prSet/>
      <dgm:spPr/>
      <dgm:t>
        <a:bodyPr/>
        <a:lstStyle/>
        <a:p>
          <a:endParaRPr lang="en-US"/>
        </a:p>
      </dgm:t>
    </dgm:pt>
    <dgm:pt modelId="{DBFBCC83-66A8-A641-A8D7-7B3BC3B5A78F}">
      <dgm:prSet phldrT="[Text]" custT="1">
        <dgm:style>
          <a:lnRef idx="2">
            <a:schemeClr val="accent5"/>
          </a:lnRef>
          <a:fillRef idx="1">
            <a:schemeClr val="lt1"/>
          </a:fillRef>
          <a:effectRef idx="0">
            <a:schemeClr val="accent5"/>
          </a:effectRef>
          <a:fontRef idx="minor">
            <a:schemeClr val="dk1"/>
          </a:fontRef>
        </dgm:style>
      </dgm:prSet>
      <dgm:spPr/>
      <dgm:t>
        <a:bodyPr/>
        <a:lstStyle/>
        <a:p>
          <a:r>
            <a:rPr lang="en-US" sz="2000" dirty="0" smtClean="0"/>
            <a:t>Mechanical Design</a:t>
          </a:r>
          <a:endParaRPr lang="en-US" sz="2000" dirty="0"/>
        </a:p>
      </dgm:t>
    </dgm:pt>
    <dgm:pt modelId="{5C83648E-5472-4F42-8431-0DBBCB84822F}" type="parTrans" cxnId="{A2BE8981-373A-FF48-A114-5355B471E375}">
      <dgm:prSet/>
      <dgm:spPr/>
      <dgm:t>
        <a:bodyPr/>
        <a:lstStyle/>
        <a:p>
          <a:endParaRPr lang="en-US"/>
        </a:p>
      </dgm:t>
    </dgm:pt>
    <dgm:pt modelId="{B5AAF827-D4B3-4B46-A92B-9BDD9FDD8B3C}" type="sibTrans" cxnId="{A2BE8981-373A-FF48-A114-5355B471E375}">
      <dgm:prSet/>
      <dgm:spPr/>
      <dgm:t>
        <a:bodyPr/>
        <a:lstStyle/>
        <a:p>
          <a:endParaRPr lang="en-US"/>
        </a:p>
      </dgm:t>
    </dgm:pt>
    <dgm:pt modelId="{0FC5CF9A-0681-FD4C-B20F-C6B14A37E497}">
      <dgm:prSet phldrT="[Text]" custT="1">
        <dgm:style>
          <a:lnRef idx="2">
            <a:schemeClr val="accent4"/>
          </a:lnRef>
          <a:fillRef idx="1">
            <a:schemeClr val="lt1"/>
          </a:fillRef>
          <a:effectRef idx="0">
            <a:schemeClr val="accent4"/>
          </a:effectRef>
          <a:fontRef idx="minor">
            <a:schemeClr val="dk1"/>
          </a:fontRef>
        </dgm:style>
      </dgm:prSet>
      <dgm:spPr/>
      <dgm:t>
        <a:bodyPr/>
        <a:lstStyle/>
        <a:p>
          <a:r>
            <a:rPr lang="en-US" sz="2400" b="1" dirty="0" smtClean="0"/>
            <a:t>Dependencies</a:t>
          </a:r>
          <a:endParaRPr lang="en-US" sz="2400" b="1" dirty="0"/>
        </a:p>
      </dgm:t>
    </dgm:pt>
    <dgm:pt modelId="{EAB4E19F-4000-6F49-B818-EE90A24CFA4B}" type="parTrans" cxnId="{ECBE4589-636B-8149-947A-B314CDF4C867}">
      <dgm:prSet/>
      <dgm:spPr/>
      <dgm:t>
        <a:bodyPr/>
        <a:lstStyle/>
        <a:p>
          <a:endParaRPr lang="en-US"/>
        </a:p>
      </dgm:t>
    </dgm:pt>
    <dgm:pt modelId="{E9811195-FFF4-A544-92B8-35920C61BD5E}" type="sibTrans" cxnId="{ECBE4589-636B-8149-947A-B314CDF4C867}">
      <dgm:prSet/>
      <dgm:spPr/>
      <dgm:t>
        <a:bodyPr/>
        <a:lstStyle/>
        <a:p>
          <a:endParaRPr lang="en-US"/>
        </a:p>
      </dgm:t>
    </dgm:pt>
    <dgm:pt modelId="{A4F40060-D506-3443-B68E-0EBD3BACFFD9}">
      <dgm:prSet custT="1">
        <dgm:style>
          <a:lnRef idx="2">
            <a:schemeClr val="accent2"/>
          </a:lnRef>
          <a:fillRef idx="1">
            <a:schemeClr val="lt1"/>
          </a:fillRef>
          <a:effectRef idx="0">
            <a:schemeClr val="accent2"/>
          </a:effectRef>
          <a:fontRef idx="minor">
            <a:schemeClr val="dk1"/>
          </a:fontRef>
        </dgm:style>
      </dgm:prSet>
      <dgm:spPr/>
      <dgm:t>
        <a:bodyPr/>
        <a:lstStyle/>
        <a:p>
          <a:r>
            <a:rPr lang="en-US" sz="2400" b="1" dirty="0" smtClean="0"/>
            <a:t>Project Summary</a:t>
          </a:r>
          <a:endParaRPr lang="en-US" sz="1800" b="1" dirty="0"/>
        </a:p>
      </dgm:t>
    </dgm:pt>
    <dgm:pt modelId="{D167B62F-0A9D-B04A-9497-4E215D276BBA}" type="parTrans" cxnId="{7BE514B8-96F8-084E-A69E-7C4CF5149101}">
      <dgm:prSet/>
      <dgm:spPr/>
      <dgm:t>
        <a:bodyPr/>
        <a:lstStyle/>
        <a:p>
          <a:endParaRPr lang="en-US"/>
        </a:p>
      </dgm:t>
    </dgm:pt>
    <dgm:pt modelId="{EBF97629-8894-9946-911A-43E933ABBFAC}" type="sibTrans" cxnId="{7BE514B8-96F8-084E-A69E-7C4CF5149101}">
      <dgm:prSet/>
      <dgm:spPr/>
      <dgm:t>
        <a:bodyPr/>
        <a:lstStyle/>
        <a:p>
          <a:endParaRPr lang="en-US"/>
        </a:p>
      </dgm:t>
    </dgm:pt>
    <dgm:pt modelId="{D2157DF4-059B-C04E-AA6D-DE73C25092F9}">
      <dgm:prSet phldrT="[Text]" custT="1">
        <dgm:style>
          <a:lnRef idx="2">
            <a:schemeClr val="accent6"/>
          </a:lnRef>
          <a:fillRef idx="1">
            <a:schemeClr val="lt1"/>
          </a:fillRef>
          <a:effectRef idx="0">
            <a:schemeClr val="accent6"/>
          </a:effectRef>
          <a:fontRef idx="minor">
            <a:schemeClr val="dk1"/>
          </a:fontRef>
        </dgm:style>
      </dgm:prSet>
      <dgm:spPr/>
      <dgm:t>
        <a:bodyPr/>
        <a:lstStyle/>
        <a:p>
          <a:r>
            <a:rPr lang="en-US" sz="2400" b="1" dirty="0" smtClean="0"/>
            <a:t>Milestones</a:t>
          </a:r>
          <a:endParaRPr lang="en-US" sz="2400" b="1" dirty="0"/>
        </a:p>
      </dgm:t>
    </dgm:pt>
    <dgm:pt modelId="{364DC870-6A37-F94E-95DA-77A1035B9B0E}" type="parTrans" cxnId="{4367D026-2C5E-374A-B4C8-06E43874A553}">
      <dgm:prSet/>
      <dgm:spPr/>
      <dgm:t>
        <a:bodyPr/>
        <a:lstStyle/>
        <a:p>
          <a:endParaRPr lang="en-US"/>
        </a:p>
      </dgm:t>
    </dgm:pt>
    <dgm:pt modelId="{C4534FD6-8DA1-1A4B-8920-3EC4044558CD}" type="sibTrans" cxnId="{4367D026-2C5E-374A-B4C8-06E43874A553}">
      <dgm:prSet/>
      <dgm:spPr/>
      <dgm:t>
        <a:bodyPr/>
        <a:lstStyle/>
        <a:p>
          <a:endParaRPr lang="en-US"/>
        </a:p>
      </dgm:t>
    </dgm:pt>
    <dgm:pt modelId="{DA0A1FF9-A411-C041-AECB-71BE8E877949}">
      <dgm:prSet phldrT="[Text]" custT="1">
        <dgm:style>
          <a:lnRef idx="2">
            <a:schemeClr val="accent3"/>
          </a:lnRef>
          <a:fillRef idx="1">
            <a:schemeClr val="lt1"/>
          </a:fillRef>
          <a:effectRef idx="0">
            <a:schemeClr val="accent3"/>
          </a:effectRef>
          <a:fontRef idx="minor">
            <a:schemeClr val="dk1"/>
          </a:fontRef>
        </dgm:style>
      </dgm:prSet>
      <dgm:spPr/>
      <dgm:t>
        <a:bodyPr/>
        <a:lstStyle/>
        <a:p>
          <a:r>
            <a:rPr lang="en-US" sz="2400" b="1" dirty="0" smtClean="0"/>
            <a:t>Deliverables</a:t>
          </a:r>
          <a:endParaRPr lang="en-US" sz="2400" b="1" dirty="0"/>
        </a:p>
      </dgm:t>
    </dgm:pt>
    <dgm:pt modelId="{CEF773C5-4CDC-5243-A3CE-08489D10D7A7}" type="parTrans" cxnId="{6A043D36-B931-B844-9765-186B6175137A}">
      <dgm:prSet/>
      <dgm:spPr/>
      <dgm:t>
        <a:bodyPr/>
        <a:lstStyle/>
        <a:p>
          <a:endParaRPr lang="en-US"/>
        </a:p>
      </dgm:t>
    </dgm:pt>
    <dgm:pt modelId="{31BC6B8B-A80E-BD49-8964-4A79643AA397}" type="sibTrans" cxnId="{6A043D36-B931-B844-9765-186B6175137A}">
      <dgm:prSet/>
      <dgm:spPr/>
      <dgm:t>
        <a:bodyPr/>
        <a:lstStyle/>
        <a:p>
          <a:endParaRPr lang="en-US"/>
        </a:p>
      </dgm:t>
    </dgm:pt>
    <dgm:pt modelId="{3CD40930-894D-B848-8A8C-140814CF34C3}" type="pres">
      <dgm:prSet presAssocID="{4406EACC-3EA4-0542-BFC1-E812335F883D}" presName="Name0" presStyleCnt="0">
        <dgm:presLayoutVars>
          <dgm:dir/>
          <dgm:animLvl val="lvl"/>
          <dgm:resizeHandles val="exact"/>
        </dgm:presLayoutVars>
      </dgm:prSet>
      <dgm:spPr/>
      <dgm:t>
        <a:bodyPr/>
        <a:lstStyle/>
        <a:p>
          <a:endParaRPr lang="en-US"/>
        </a:p>
      </dgm:t>
    </dgm:pt>
    <dgm:pt modelId="{E4AF4DC4-06E6-9743-B18D-0F924FDE4793}" type="pres">
      <dgm:prSet presAssocID="{D2157DF4-059B-C04E-AA6D-DE73C25092F9}" presName="boxAndChildren" presStyleCnt="0"/>
      <dgm:spPr/>
    </dgm:pt>
    <dgm:pt modelId="{4C798E2A-A147-3041-9CBD-B07E8B591D86}" type="pres">
      <dgm:prSet presAssocID="{D2157DF4-059B-C04E-AA6D-DE73C25092F9}" presName="parentTextBox" presStyleLbl="node1" presStyleIdx="0" presStyleCnt="5"/>
      <dgm:spPr/>
      <dgm:t>
        <a:bodyPr/>
        <a:lstStyle/>
        <a:p>
          <a:endParaRPr lang="en-US"/>
        </a:p>
      </dgm:t>
    </dgm:pt>
    <dgm:pt modelId="{EA26ABCD-70C7-6147-85E0-1E507F6A7E4A}" type="pres">
      <dgm:prSet presAssocID="{E9811195-FFF4-A544-92B8-35920C61BD5E}" presName="sp" presStyleCnt="0"/>
      <dgm:spPr/>
    </dgm:pt>
    <dgm:pt modelId="{7898A79F-3045-1044-A4AB-DD5338E75263}" type="pres">
      <dgm:prSet presAssocID="{0FC5CF9A-0681-FD4C-B20F-C6B14A37E497}" presName="arrowAndChildren" presStyleCnt="0"/>
      <dgm:spPr/>
    </dgm:pt>
    <dgm:pt modelId="{0DFAC5D5-916F-3242-9C0E-D3E8BD01DA2A}" type="pres">
      <dgm:prSet presAssocID="{0FC5CF9A-0681-FD4C-B20F-C6B14A37E497}" presName="parentTextArrow" presStyleLbl="node1" presStyleIdx="1" presStyleCnt="5"/>
      <dgm:spPr/>
      <dgm:t>
        <a:bodyPr/>
        <a:lstStyle/>
        <a:p>
          <a:endParaRPr lang="en-US"/>
        </a:p>
      </dgm:t>
    </dgm:pt>
    <dgm:pt modelId="{B69BA4FE-B9C7-214B-BFD4-5889AC8E27F3}" type="pres">
      <dgm:prSet presAssocID="{6E01F1E6-DBF8-C74F-AFB4-5BE125886BC6}" presName="sp" presStyleCnt="0"/>
      <dgm:spPr/>
    </dgm:pt>
    <dgm:pt modelId="{CB490C39-169E-B942-A5C4-23A7A2B5A438}" type="pres">
      <dgm:prSet presAssocID="{BB6FDC9C-E677-B74D-9223-59505637FE0C}" presName="arrowAndChildren" presStyleCnt="0"/>
      <dgm:spPr/>
    </dgm:pt>
    <dgm:pt modelId="{FAFB0DB6-5F36-6442-BD97-707EDA88D6FD}" type="pres">
      <dgm:prSet presAssocID="{BB6FDC9C-E677-B74D-9223-59505637FE0C}" presName="parentTextArrow" presStyleLbl="node1" presStyleIdx="1" presStyleCnt="5"/>
      <dgm:spPr/>
      <dgm:t>
        <a:bodyPr/>
        <a:lstStyle/>
        <a:p>
          <a:endParaRPr lang="en-US"/>
        </a:p>
      </dgm:t>
    </dgm:pt>
    <dgm:pt modelId="{9DB42D91-9E86-D645-97F4-545B5D7F4970}" type="pres">
      <dgm:prSet presAssocID="{BB6FDC9C-E677-B74D-9223-59505637FE0C}" presName="arrow" presStyleLbl="node1" presStyleIdx="2" presStyleCnt="5" custAng="0" custScaleY="177177"/>
      <dgm:spPr/>
      <dgm:t>
        <a:bodyPr/>
        <a:lstStyle/>
        <a:p>
          <a:endParaRPr lang="en-US"/>
        </a:p>
      </dgm:t>
    </dgm:pt>
    <dgm:pt modelId="{C416A896-1771-B54F-9474-9B9F86C8BB61}" type="pres">
      <dgm:prSet presAssocID="{BB6FDC9C-E677-B74D-9223-59505637FE0C}" presName="descendantArrow" presStyleCnt="0"/>
      <dgm:spPr/>
    </dgm:pt>
    <dgm:pt modelId="{9AA52613-31E2-2544-B64A-5CB8291EC85B}" type="pres">
      <dgm:prSet presAssocID="{DBFBCC83-66A8-A641-A8D7-7B3BC3B5A78F}" presName="childTextArrow" presStyleLbl="fgAccFollowNode1" presStyleIdx="0" presStyleCnt="2" custScaleY="152396" custLinFactNeighborY="10930">
        <dgm:presLayoutVars>
          <dgm:bulletEnabled val="1"/>
        </dgm:presLayoutVars>
      </dgm:prSet>
      <dgm:spPr/>
      <dgm:t>
        <a:bodyPr/>
        <a:lstStyle/>
        <a:p>
          <a:endParaRPr lang="en-US"/>
        </a:p>
      </dgm:t>
    </dgm:pt>
    <dgm:pt modelId="{EF25F267-39C1-7E4D-9C6B-AAC292FA4A9C}" type="pres">
      <dgm:prSet presAssocID="{E2271A16-EA1F-F143-A210-6379662387F9}" presName="childTextArrow" presStyleLbl="fgAccFollowNode1" presStyleIdx="1" presStyleCnt="2" custScaleY="152396" custLinFactNeighborY="10930">
        <dgm:presLayoutVars>
          <dgm:bulletEnabled val="1"/>
        </dgm:presLayoutVars>
      </dgm:prSet>
      <dgm:spPr/>
      <dgm:t>
        <a:bodyPr/>
        <a:lstStyle/>
        <a:p>
          <a:endParaRPr lang="en-US"/>
        </a:p>
      </dgm:t>
    </dgm:pt>
    <dgm:pt modelId="{96CEACBD-BD64-114A-985C-EBBF68D280CF}" type="pres">
      <dgm:prSet presAssocID="{31BC6B8B-A80E-BD49-8964-4A79643AA397}" presName="sp" presStyleCnt="0"/>
      <dgm:spPr/>
    </dgm:pt>
    <dgm:pt modelId="{F0480DBA-4561-F24A-B25D-F7931BAD5B9E}" type="pres">
      <dgm:prSet presAssocID="{DA0A1FF9-A411-C041-AECB-71BE8E877949}" presName="arrowAndChildren" presStyleCnt="0"/>
      <dgm:spPr/>
    </dgm:pt>
    <dgm:pt modelId="{D2639DC6-B29B-9D44-B4B2-B06DEF8E7C2D}" type="pres">
      <dgm:prSet presAssocID="{DA0A1FF9-A411-C041-AECB-71BE8E877949}" presName="parentTextArrow" presStyleLbl="node1" presStyleIdx="3" presStyleCnt="5"/>
      <dgm:spPr/>
      <dgm:t>
        <a:bodyPr/>
        <a:lstStyle/>
        <a:p>
          <a:endParaRPr lang="en-US"/>
        </a:p>
      </dgm:t>
    </dgm:pt>
    <dgm:pt modelId="{52FD7616-88F3-8345-B40D-0B7F381FE127}" type="pres">
      <dgm:prSet presAssocID="{EBF97629-8894-9946-911A-43E933ABBFAC}" presName="sp" presStyleCnt="0"/>
      <dgm:spPr/>
    </dgm:pt>
    <dgm:pt modelId="{E585FC30-2FDF-C641-820B-9ED2D0619490}" type="pres">
      <dgm:prSet presAssocID="{A4F40060-D506-3443-B68E-0EBD3BACFFD9}" presName="arrowAndChildren" presStyleCnt="0"/>
      <dgm:spPr/>
    </dgm:pt>
    <dgm:pt modelId="{FD9F21FE-5460-1743-905F-449556D78CA6}" type="pres">
      <dgm:prSet presAssocID="{A4F40060-D506-3443-B68E-0EBD3BACFFD9}" presName="parentTextArrow" presStyleLbl="node1" presStyleIdx="4" presStyleCnt="5" custScaleY="100628"/>
      <dgm:spPr/>
      <dgm:t>
        <a:bodyPr/>
        <a:lstStyle/>
        <a:p>
          <a:endParaRPr lang="en-US"/>
        </a:p>
      </dgm:t>
    </dgm:pt>
  </dgm:ptLst>
  <dgm:cxnLst>
    <dgm:cxn modelId="{8B2418F3-2A87-5B4D-8156-938B8F735B4E}" type="presOf" srcId="{DA0A1FF9-A411-C041-AECB-71BE8E877949}" destId="{D2639DC6-B29B-9D44-B4B2-B06DEF8E7C2D}" srcOrd="0" destOrd="0" presId="urn:microsoft.com/office/officeart/2005/8/layout/process4"/>
    <dgm:cxn modelId="{6A043D36-B931-B844-9765-186B6175137A}" srcId="{4406EACC-3EA4-0542-BFC1-E812335F883D}" destId="{DA0A1FF9-A411-C041-AECB-71BE8E877949}" srcOrd="1" destOrd="0" parTransId="{CEF773C5-4CDC-5243-A3CE-08489D10D7A7}" sibTransId="{31BC6B8B-A80E-BD49-8964-4A79643AA397}"/>
    <dgm:cxn modelId="{A2BE8981-373A-FF48-A114-5355B471E375}" srcId="{BB6FDC9C-E677-B74D-9223-59505637FE0C}" destId="{DBFBCC83-66A8-A641-A8D7-7B3BC3B5A78F}" srcOrd="0" destOrd="0" parTransId="{5C83648E-5472-4F42-8431-0DBBCB84822F}" sibTransId="{B5AAF827-D4B3-4B46-A92B-9BDD9FDD8B3C}"/>
    <dgm:cxn modelId="{8390AC89-DF81-8347-8E4D-9B9D57543D9F}" type="presOf" srcId="{DBFBCC83-66A8-A641-A8D7-7B3BC3B5A78F}" destId="{9AA52613-31E2-2544-B64A-5CB8291EC85B}" srcOrd="0" destOrd="0" presId="urn:microsoft.com/office/officeart/2005/8/layout/process4"/>
    <dgm:cxn modelId="{4367D026-2C5E-374A-B4C8-06E43874A553}" srcId="{4406EACC-3EA4-0542-BFC1-E812335F883D}" destId="{D2157DF4-059B-C04E-AA6D-DE73C25092F9}" srcOrd="4" destOrd="0" parTransId="{364DC870-6A37-F94E-95DA-77A1035B9B0E}" sibTransId="{C4534FD6-8DA1-1A4B-8920-3EC4044558CD}"/>
    <dgm:cxn modelId="{8BFE7D11-66CF-5947-ACF4-27C5A963AE7D}" type="presOf" srcId="{D2157DF4-059B-C04E-AA6D-DE73C25092F9}" destId="{4C798E2A-A147-3041-9CBD-B07E8B591D86}" srcOrd="0" destOrd="0" presId="urn:microsoft.com/office/officeart/2005/8/layout/process4"/>
    <dgm:cxn modelId="{14B292EB-3355-3547-A677-A1D0FA698D55}" type="presOf" srcId="{BB6FDC9C-E677-B74D-9223-59505637FE0C}" destId="{9DB42D91-9E86-D645-97F4-545B5D7F4970}" srcOrd="1" destOrd="0" presId="urn:microsoft.com/office/officeart/2005/8/layout/process4"/>
    <dgm:cxn modelId="{0AB61136-B058-8649-84B4-44F1CF634B5D}" srcId="{BB6FDC9C-E677-B74D-9223-59505637FE0C}" destId="{E2271A16-EA1F-F143-A210-6379662387F9}" srcOrd="1" destOrd="0" parTransId="{675F6F5B-2496-214B-9852-87895D30ECFC}" sibTransId="{6FAAD1F2-262A-8346-9BC7-190AF5FEFBBC}"/>
    <dgm:cxn modelId="{DABFA558-9DE2-AB43-A105-BEAF79297A3F}" type="presOf" srcId="{4406EACC-3EA4-0542-BFC1-E812335F883D}" destId="{3CD40930-894D-B848-8A8C-140814CF34C3}" srcOrd="0" destOrd="0" presId="urn:microsoft.com/office/officeart/2005/8/layout/process4"/>
    <dgm:cxn modelId="{0819DBAE-B81A-5349-96F6-EA91C104529C}" type="presOf" srcId="{0FC5CF9A-0681-FD4C-B20F-C6B14A37E497}" destId="{0DFAC5D5-916F-3242-9C0E-D3E8BD01DA2A}" srcOrd="0" destOrd="0" presId="urn:microsoft.com/office/officeart/2005/8/layout/process4"/>
    <dgm:cxn modelId="{C666EC83-56CC-6C45-A92D-D130F92297BF}" type="presOf" srcId="{BB6FDC9C-E677-B74D-9223-59505637FE0C}" destId="{FAFB0DB6-5F36-6442-BD97-707EDA88D6FD}" srcOrd="0" destOrd="0" presId="urn:microsoft.com/office/officeart/2005/8/layout/process4"/>
    <dgm:cxn modelId="{ECBE4589-636B-8149-947A-B314CDF4C867}" srcId="{4406EACC-3EA4-0542-BFC1-E812335F883D}" destId="{0FC5CF9A-0681-FD4C-B20F-C6B14A37E497}" srcOrd="3" destOrd="0" parTransId="{EAB4E19F-4000-6F49-B818-EE90A24CFA4B}" sibTransId="{E9811195-FFF4-A544-92B8-35920C61BD5E}"/>
    <dgm:cxn modelId="{801CE295-89D8-A245-975A-232CE64D8814}" type="presOf" srcId="{A4F40060-D506-3443-B68E-0EBD3BACFFD9}" destId="{FD9F21FE-5460-1743-905F-449556D78CA6}" srcOrd="0" destOrd="0" presId="urn:microsoft.com/office/officeart/2005/8/layout/process4"/>
    <dgm:cxn modelId="{7BE514B8-96F8-084E-A69E-7C4CF5149101}" srcId="{4406EACC-3EA4-0542-BFC1-E812335F883D}" destId="{A4F40060-D506-3443-B68E-0EBD3BACFFD9}" srcOrd="0" destOrd="0" parTransId="{D167B62F-0A9D-B04A-9497-4E215D276BBA}" sibTransId="{EBF97629-8894-9946-911A-43E933ABBFAC}"/>
    <dgm:cxn modelId="{548FADE2-5273-9044-895C-855FDDB07600}" srcId="{4406EACC-3EA4-0542-BFC1-E812335F883D}" destId="{BB6FDC9C-E677-B74D-9223-59505637FE0C}" srcOrd="2" destOrd="0" parTransId="{950BD79D-6488-B64F-B689-2E28DEDAED8F}" sibTransId="{6E01F1E6-DBF8-C74F-AFB4-5BE125886BC6}"/>
    <dgm:cxn modelId="{2219944F-21A2-644B-9561-2A0C97817F90}" type="presOf" srcId="{E2271A16-EA1F-F143-A210-6379662387F9}" destId="{EF25F267-39C1-7E4D-9C6B-AAC292FA4A9C}" srcOrd="0" destOrd="0" presId="urn:microsoft.com/office/officeart/2005/8/layout/process4"/>
    <dgm:cxn modelId="{B7A9F5F0-26B5-524F-A26A-9505879315C9}" type="presParOf" srcId="{3CD40930-894D-B848-8A8C-140814CF34C3}" destId="{E4AF4DC4-06E6-9743-B18D-0F924FDE4793}" srcOrd="0" destOrd="0" presId="urn:microsoft.com/office/officeart/2005/8/layout/process4"/>
    <dgm:cxn modelId="{0B3F1067-3653-E342-BE0B-00BB3E8FDC57}" type="presParOf" srcId="{E4AF4DC4-06E6-9743-B18D-0F924FDE4793}" destId="{4C798E2A-A147-3041-9CBD-B07E8B591D86}" srcOrd="0" destOrd="0" presId="urn:microsoft.com/office/officeart/2005/8/layout/process4"/>
    <dgm:cxn modelId="{B612018A-7443-324A-8449-A7E36C8C4655}" type="presParOf" srcId="{3CD40930-894D-B848-8A8C-140814CF34C3}" destId="{EA26ABCD-70C7-6147-85E0-1E507F6A7E4A}" srcOrd="1" destOrd="0" presId="urn:microsoft.com/office/officeart/2005/8/layout/process4"/>
    <dgm:cxn modelId="{6AF7BF6D-BD94-7344-8D86-1D8DD9C961B6}" type="presParOf" srcId="{3CD40930-894D-B848-8A8C-140814CF34C3}" destId="{7898A79F-3045-1044-A4AB-DD5338E75263}" srcOrd="2" destOrd="0" presId="urn:microsoft.com/office/officeart/2005/8/layout/process4"/>
    <dgm:cxn modelId="{68C257B8-58A8-9144-AFEC-80FD19A36CE9}" type="presParOf" srcId="{7898A79F-3045-1044-A4AB-DD5338E75263}" destId="{0DFAC5D5-916F-3242-9C0E-D3E8BD01DA2A}" srcOrd="0" destOrd="0" presId="urn:microsoft.com/office/officeart/2005/8/layout/process4"/>
    <dgm:cxn modelId="{1FCE5E82-875C-B046-9945-94B1A54F5F5B}" type="presParOf" srcId="{3CD40930-894D-B848-8A8C-140814CF34C3}" destId="{B69BA4FE-B9C7-214B-BFD4-5889AC8E27F3}" srcOrd="3" destOrd="0" presId="urn:microsoft.com/office/officeart/2005/8/layout/process4"/>
    <dgm:cxn modelId="{A8A9FD72-503A-324D-A76C-07A81A52C55B}" type="presParOf" srcId="{3CD40930-894D-B848-8A8C-140814CF34C3}" destId="{CB490C39-169E-B942-A5C4-23A7A2B5A438}" srcOrd="4" destOrd="0" presId="urn:microsoft.com/office/officeart/2005/8/layout/process4"/>
    <dgm:cxn modelId="{71719CBF-BED9-6A40-A1C2-C2B5E46EB280}" type="presParOf" srcId="{CB490C39-169E-B942-A5C4-23A7A2B5A438}" destId="{FAFB0DB6-5F36-6442-BD97-707EDA88D6FD}" srcOrd="0" destOrd="0" presId="urn:microsoft.com/office/officeart/2005/8/layout/process4"/>
    <dgm:cxn modelId="{8130250F-288F-6C44-8CE0-9844999872AE}" type="presParOf" srcId="{CB490C39-169E-B942-A5C4-23A7A2B5A438}" destId="{9DB42D91-9E86-D645-97F4-545B5D7F4970}" srcOrd="1" destOrd="0" presId="urn:microsoft.com/office/officeart/2005/8/layout/process4"/>
    <dgm:cxn modelId="{A1FE8226-B329-A54B-AD75-1C824BEE876B}" type="presParOf" srcId="{CB490C39-169E-B942-A5C4-23A7A2B5A438}" destId="{C416A896-1771-B54F-9474-9B9F86C8BB61}" srcOrd="2" destOrd="0" presId="urn:microsoft.com/office/officeart/2005/8/layout/process4"/>
    <dgm:cxn modelId="{D1EE17D8-90B3-474D-85C7-A1F97939E33C}" type="presParOf" srcId="{C416A896-1771-B54F-9474-9B9F86C8BB61}" destId="{9AA52613-31E2-2544-B64A-5CB8291EC85B}" srcOrd="0" destOrd="0" presId="urn:microsoft.com/office/officeart/2005/8/layout/process4"/>
    <dgm:cxn modelId="{8C98BD98-FDB3-BF4A-90C7-DDBDD8D95A2E}" type="presParOf" srcId="{C416A896-1771-B54F-9474-9B9F86C8BB61}" destId="{EF25F267-39C1-7E4D-9C6B-AAC292FA4A9C}" srcOrd="1" destOrd="0" presId="urn:microsoft.com/office/officeart/2005/8/layout/process4"/>
    <dgm:cxn modelId="{4278E21E-E778-F546-8D53-60B30CE8A492}" type="presParOf" srcId="{3CD40930-894D-B848-8A8C-140814CF34C3}" destId="{96CEACBD-BD64-114A-985C-EBBF68D280CF}" srcOrd="5" destOrd="0" presId="urn:microsoft.com/office/officeart/2005/8/layout/process4"/>
    <dgm:cxn modelId="{847088FE-3F02-5A45-A519-2E512BE2A48B}" type="presParOf" srcId="{3CD40930-894D-B848-8A8C-140814CF34C3}" destId="{F0480DBA-4561-F24A-B25D-F7931BAD5B9E}" srcOrd="6" destOrd="0" presId="urn:microsoft.com/office/officeart/2005/8/layout/process4"/>
    <dgm:cxn modelId="{372B2384-DD6B-6345-B7A5-C047D460B059}" type="presParOf" srcId="{F0480DBA-4561-F24A-B25D-F7931BAD5B9E}" destId="{D2639DC6-B29B-9D44-B4B2-B06DEF8E7C2D}" srcOrd="0" destOrd="0" presId="urn:microsoft.com/office/officeart/2005/8/layout/process4"/>
    <dgm:cxn modelId="{57130D08-49B9-3F4E-ACB6-8EC98DB4EE0D}" type="presParOf" srcId="{3CD40930-894D-B848-8A8C-140814CF34C3}" destId="{52FD7616-88F3-8345-B40D-0B7F381FE127}" srcOrd="7" destOrd="0" presId="urn:microsoft.com/office/officeart/2005/8/layout/process4"/>
    <dgm:cxn modelId="{ACB81F4F-5272-3441-B8C0-118AB8F737E8}" type="presParOf" srcId="{3CD40930-894D-B848-8A8C-140814CF34C3}" destId="{E585FC30-2FDF-C641-820B-9ED2D0619490}" srcOrd="8" destOrd="0" presId="urn:microsoft.com/office/officeart/2005/8/layout/process4"/>
    <dgm:cxn modelId="{39A9A2DA-E665-EE4C-AAFA-07D8B98AFE45}" type="presParOf" srcId="{E585FC30-2FDF-C641-820B-9ED2D0619490}" destId="{FD9F21FE-5460-1743-905F-449556D78CA6}"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F1F44CD-D905-6044-B1FD-23ED6ABFDCC3}" type="doc">
      <dgm:prSet loTypeId="urn:microsoft.com/office/officeart/2005/8/layout/hierarchy4" loCatId="" qsTypeId="urn:microsoft.com/office/officeart/2005/8/quickstyle/3D2" qsCatId="3D" csTypeId="urn:microsoft.com/office/officeart/2005/8/colors/accent0_2" csCatId="mainScheme" phldr="1"/>
      <dgm:spPr/>
      <dgm:t>
        <a:bodyPr/>
        <a:lstStyle/>
        <a:p>
          <a:endParaRPr lang="en-US"/>
        </a:p>
      </dgm:t>
    </dgm:pt>
    <dgm:pt modelId="{C90CC262-3975-A548-9BCC-7A60C1D55BA5}">
      <dgm:prSet custT="1">
        <dgm:style>
          <a:lnRef idx="1">
            <a:schemeClr val="accent5"/>
          </a:lnRef>
          <a:fillRef idx="2">
            <a:schemeClr val="accent5"/>
          </a:fillRef>
          <a:effectRef idx="1">
            <a:schemeClr val="accent5"/>
          </a:effectRef>
          <a:fontRef idx="minor">
            <a:schemeClr val="dk1"/>
          </a:fontRef>
        </dgm:style>
      </dgm:prSet>
      <dgm:spPr/>
      <dgm:t>
        <a:bodyPr/>
        <a:lstStyle/>
        <a:p>
          <a:r>
            <a:rPr lang="en-US" sz="1600" dirty="0" smtClean="0"/>
            <a:t>Progress: TD</a:t>
          </a:r>
          <a:endParaRPr lang="en-US" sz="1600" dirty="0"/>
        </a:p>
      </dgm:t>
    </dgm:pt>
    <dgm:pt modelId="{BCB83B7F-6BDD-5240-BFDB-7D9D33BC186D}" type="parTrans" cxnId="{7DF20999-D9A3-F74D-881A-A58F369B64BF}">
      <dgm:prSet/>
      <dgm:spPr/>
      <dgm:t>
        <a:bodyPr/>
        <a:lstStyle/>
        <a:p>
          <a:endParaRPr lang="en-US"/>
        </a:p>
      </dgm:t>
    </dgm:pt>
    <dgm:pt modelId="{B355C34B-EDAB-C149-A711-AEC97AD9D180}" type="sibTrans" cxnId="{7DF20999-D9A3-F74D-881A-A58F369B64BF}">
      <dgm:prSet/>
      <dgm:spPr/>
      <dgm:t>
        <a:bodyPr/>
        <a:lstStyle/>
        <a:p>
          <a:endParaRPr lang="en-US"/>
        </a:p>
      </dgm:t>
    </dgm:pt>
    <dgm:pt modelId="{3CECF471-A375-7248-BC7E-35D2EF4B3B61}">
      <dgm:prSet custT="1"/>
      <dgm:spPr/>
      <dgm:t>
        <a:bodyPr/>
        <a:lstStyle/>
        <a:p>
          <a:r>
            <a:rPr lang="en-US" sz="1600" dirty="0" smtClean="0"/>
            <a:t>Dependencies</a:t>
          </a:r>
          <a:endParaRPr lang="en-US" sz="1200" dirty="0"/>
        </a:p>
      </dgm:t>
    </dgm:pt>
    <dgm:pt modelId="{64069205-7528-3044-A034-176CBD93D3B4}" type="parTrans" cxnId="{E0B62532-E2C6-E641-9E3D-28D150510C8C}">
      <dgm:prSet/>
      <dgm:spPr/>
      <dgm:t>
        <a:bodyPr/>
        <a:lstStyle/>
        <a:p>
          <a:endParaRPr lang="en-US"/>
        </a:p>
      </dgm:t>
    </dgm:pt>
    <dgm:pt modelId="{C7FB6A9D-B644-604E-82CD-4BC4DCCBBB7E}" type="sibTrans" cxnId="{E0B62532-E2C6-E641-9E3D-28D150510C8C}">
      <dgm:prSet/>
      <dgm:spPr/>
      <dgm:t>
        <a:bodyPr/>
        <a:lstStyle/>
        <a:p>
          <a:endParaRPr lang="en-US"/>
        </a:p>
      </dgm:t>
    </dgm:pt>
    <dgm:pt modelId="{9D818442-D95A-3548-B00E-B8259F69DA66}">
      <dgm:prSet custT="1"/>
      <dgm:spPr/>
      <dgm:t>
        <a:bodyPr/>
        <a:lstStyle/>
        <a:p>
          <a:r>
            <a:rPr lang="en-US" sz="1600" dirty="0" smtClean="0"/>
            <a:t>Milestones</a:t>
          </a:r>
          <a:endParaRPr lang="en-US" sz="1200" dirty="0"/>
        </a:p>
      </dgm:t>
    </dgm:pt>
    <dgm:pt modelId="{21E95361-63B4-244C-B3CC-9DC52051E832}" type="parTrans" cxnId="{508F2D7C-9C04-914C-B5B7-4867BE9C13E5}">
      <dgm:prSet/>
      <dgm:spPr/>
      <dgm:t>
        <a:bodyPr/>
        <a:lstStyle/>
        <a:p>
          <a:endParaRPr lang="en-US"/>
        </a:p>
      </dgm:t>
    </dgm:pt>
    <dgm:pt modelId="{986D7A1B-4E2E-D74E-A31B-6BFC38B48453}" type="sibTrans" cxnId="{508F2D7C-9C04-914C-B5B7-4867BE9C13E5}">
      <dgm:prSet/>
      <dgm:spPr/>
      <dgm:t>
        <a:bodyPr/>
        <a:lstStyle/>
        <a:p>
          <a:endParaRPr lang="en-US"/>
        </a:p>
      </dgm:t>
    </dgm:pt>
    <dgm:pt modelId="{E3B6FF0B-5F97-B649-AA55-3FEB8637AF23}">
      <dgm:prSet custT="1"/>
      <dgm:spPr/>
      <dgm:t>
        <a:bodyPr/>
        <a:lstStyle/>
        <a:p>
          <a:r>
            <a:rPr lang="en-US" sz="1600" dirty="0" smtClean="0"/>
            <a:t>Progress: MD</a:t>
          </a:r>
          <a:endParaRPr lang="en-US" sz="1600" dirty="0"/>
        </a:p>
      </dgm:t>
    </dgm:pt>
    <dgm:pt modelId="{6C8F6358-E8DB-CF44-A354-DF18547ECBD5}" type="sibTrans" cxnId="{BB2D6BDF-78AA-CE48-9764-16DE18A26940}">
      <dgm:prSet/>
      <dgm:spPr/>
      <dgm:t>
        <a:bodyPr/>
        <a:lstStyle/>
        <a:p>
          <a:endParaRPr lang="en-US"/>
        </a:p>
      </dgm:t>
    </dgm:pt>
    <dgm:pt modelId="{3CA96E69-8F3F-7244-8712-1FA05C485356}" type="parTrans" cxnId="{BB2D6BDF-78AA-CE48-9764-16DE18A26940}">
      <dgm:prSet/>
      <dgm:spPr/>
      <dgm:t>
        <a:bodyPr/>
        <a:lstStyle/>
        <a:p>
          <a:endParaRPr lang="en-US"/>
        </a:p>
      </dgm:t>
    </dgm:pt>
    <dgm:pt modelId="{AE3DF354-CEA3-0B47-B799-111F6210F521}">
      <dgm:prSet custT="1"/>
      <dgm:spPr/>
      <dgm:t>
        <a:bodyPr/>
        <a:lstStyle/>
        <a:p>
          <a:r>
            <a:rPr lang="en-US" sz="1600" dirty="0" smtClean="0"/>
            <a:t>Project Summary</a:t>
          </a:r>
          <a:endParaRPr lang="en-US" sz="1600" dirty="0"/>
        </a:p>
      </dgm:t>
    </dgm:pt>
    <dgm:pt modelId="{0BD09B14-8232-6D4E-949B-1CCFEC58E447}" type="parTrans" cxnId="{E6E87D85-518C-1449-AA00-CF903D07717F}">
      <dgm:prSet/>
      <dgm:spPr/>
      <dgm:t>
        <a:bodyPr/>
        <a:lstStyle/>
        <a:p>
          <a:endParaRPr lang="en-US"/>
        </a:p>
      </dgm:t>
    </dgm:pt>
    <dgm:pt modelId="{DE070AB2-0197-FB45-9736-AE0A3DB2DE6F}" type="sibTrans" cxnId="{E6E87D85-518C-1449-AA00-CF903D07717F}">
      <dgm:prSet/>
      <dgm:spPr/>
      <dgm:t>
        <a:bodyPr/>
        <a:lstStyle/>
        <a:p>
          <a:endParaRPr lang="en-US"/>
        </a:p>
      </dgm:t>
    </dgm:pt>
    <dgm:pt modelId="{83D5825C-48A9-6642-96D0-DF160E15AC0F}">
      <dgm:prSet/>
      <dgm:spPr/>
      <dgm:t>
        <a:bodyPr/>
        <a:lstStyle/>
        <a:p>
          <a:r>
            <a:rPr lang="en-US" dirty="0" smtClean="0"/>
            <a:t>Deliverables</a:t>
          </a:r>
          <a:endParaRPr lang="en-US" dirty="0"/>
        </a:p>
      </dgm:t>
    </dgm:pt>
    <dgm:pt modelId="{F5D40B3A-D362-2F43-854E-DAA8E55058F2}" type="parTrans" cxnId="{0CF2F861-3E30-1445-971F-CB4BFB4EBBF8}">
      <dgm:prSet/>
      <dgm:spPr/>
      <dgm:t>
        <a:bodyPr/>
        <a:lstStyle/>
        <a:p>
          <a:endParaRPr lang="en-US"/>
        </a:p>
      </dgm:t>
    </dgm:pt>
    <dgm:pt modelId="{18416516-A7E0-8C45-A5B3-AA0B94050F5B}" type="sibTrans" cxnId="{0CF2F861-3E30-1445-971F-CB4BFB4EBBF8}">
      <dgm:prSet/>
      <dgm:spPr/>
      <dgm:t>
        <a:bodyPr/>
        <a:lstStyle/>
        <a:p>
          <a:endParaRPr lang="en-US"/>
        </a:p>
      </dgm:t>
    </dgm:pt>
    <dgm:pt modelId="{1B906928-FDFB-E048-86A0-A056059FE395}" type="pres">
      <dgm:prSet presAssocID="{CF1F44CD-D905-6044-B1FD-23ED6ABFDCC3}" presName="Name0" presStyleCnt="0">
        <dgm:presLayoutVars>
          <dgm:chPref val="1"/>
          <dgm:dir/>
          <dgm:animOne val="branch"/>
          <dgm:animLvl val="lvl"/>
          <dgm:resizeHandles/>
        </dgm:presLayoutVars>
      </dgm:prSet>
      <dgm:spPr/>
      <dgm:t>
        <a:bodyPr/>
        <a:lstStyle/>
        <a:p>
          <a:endParaRPr lang="en-US"/>
        </a:p>
      </dgm:t>
    </dgm:pt>
    <dgm:pt modelId="{6E07BB94-2075-0744-A6D1-A54C18C858DB}" type="pres">
      <dgm:prSet presAssocID="{AE3DF354-CEA3-0B47-B799-111F6210F521}" presName="vertOne" presStyleCnt="0"/>
      <dgm:spPr/>
    </dgm:pt>
    <dgm:pt modelId="{5BD64BF5-51DB-714C-A3C2-56A417D72B5F}" type="pres">
      <dgm:prSet presAssocID="{AE3DF354-CEA3-0B47-B799-111F6210F521}" presName="txOne" presStyleLbl="node0" presStyleIdx="0" presStyleCnt="6">
        <dgm:presLayoutVars>
          <dgm:chPref val="3"/>
        </dgm:presLayoutVars>
      </dgm:prSet>
      <dgm:spPr/>
      <dgm:t>
        <a:bodyPr/>
        <a:lstStyle/>
        <a:p>
          <a:endParaRPr lang="en-US"/>
        </a:p>
      </dgm:t>
    </dgm:pt>
    <dgm:pt modelId="{D02AB853-8EC6-9148-8E4C-1F12E49500CE}" type="pres">
      <dgm:prSet presAssocID="{AE3DF354-CEA3-0B47-B799-111F6210F521}" presName="horzOne" presStyleCnt="0"/>
      <dgm:spPr/>
    </dgm:pt>
    <dgm:pt modelId="{53964ED1-3C89-284B-872A-0E4BA7C800F8}" type="pres">
      <dgm:prSet presAssocID="{DE070AB2-0197-FB45-9736-AE0A3DB2DE6F}" presName="sibSpaceOne" presStyleCnt="0"/>
      <dgm:spPr/>
    </dgm:pt>
    <dgm:pt modelId="{E8A48FB2-F08F-5B49-A0B1-8BFB94C1B051}" type="pres">
      <dgm:prSet presAssocID="{83D5825C-48A9-6642-96D0-DF160E15AC0F}" presName="vertOne" presStyleCnt="0"/>
      <dgm:spPr/>
    </dgm:pt>
    <dgm:pt modelId="{11DF405E-04F3-D24C-ADAD-792BE8DC21A2}" type="pres">
      <dgm:prSet presAssocID="{83D5825C-48A9-6642-96D0-DF160E15AC0F}" presName="txOne" presStyleLbl="node0" presStyleIdx="1" presStyleCnt="6">
        <dgm:presLayoutVars>
          <dgm:chPref val="3"/>
        </dgm:presLayoutVars>
      </dgm:prSet>
      <dgm:spPr/>
      <dgm:t>
        <a:bodyPr/>
        <a:lstStyle/>
        <a:p>
          <a:endParaRPr lang="en-US"/>
        </a:p>
      </dgm:t>
    </dgm:pt>
    <dgm:pt modelId="{BBBCCCD5-E89D-6E48-9A4D-3C063C71292F}" type="pres">
      <dgm:prSet presAssocID="{83D5825C-48A9-6642-96D0-DF160E15AC0F}" presName="horzOne" presStyleCnt="0"/>
      <dgm:spPr/>
    </dgm:pt>
    <dgm:pt modelId="{FD8B02BD-E85C-6A4A-9616-6F05A0DCCFCC}" type="pres">
      <dgm:prSet presAssocID="{18416516-A7E0-8C45-A5B3-AA0B94050F5B}" presName="sibSpaceOne" presStyleCnt="0"/>
      <dgm:spPr/>
    </dgm:pt>
    <dgm:pt modelId="{F5121E77-DB9B-1E4B-966B-787419E39F45}" type="pres">
      <dgm:prSet presAssocID="{E3B6FF0B-5F97-B649-AA55-3FEB8637AF23}" presName="vertOne" presStyleCnt="0"/>
      <dgm:spPr/>
    </dgm:pt>
    <dgm:pt modelId="{2BCBBB29-7CA6-CF49-9FBC-4BC0FA431511}" type="pres">
      <dgm:prSet presAssocID="{E3B6FF0B-5F97-B649-AA55-3FEB8637AF23}" presName="txOne" presStyleLbl="node0" presStyleIdx="2" presStyleCnt="6">
        <dgm:presLayoutVars>
          <dgm:chPref val="3"/>
        </dgm:presLayoutVars>
      </dgm:prSet>
      <dgm:spPr/>
      <dgm:t>
        <a:bodyPr/>
        <a:lstStyle/>
        <a:p>
          <a:endParaRPr lang="en-US"/>
        </a:p>
      </dgm:t>
    </dgm:pt>
    <dgm:pt modelId="{E020D542-DE9A-6D4A-9D4F-E89E2F0EEFE2}" type="pres">
      <dgm:prSet presAssocID="{E3B6FF0B-5F97-B649-AA55-3FEB8637AF23}" presName="horzOne" presStyleCnt="0"/>
      <dgm:spPr/>
    </dgm:pt>
    <dgm:pt modelId="{80D0922C-674A-814A-A329-B052B68AE6C7}" type="pres">
      <dgm:prSet presAssocID="{6C8F6358-E8DB-CF44-A354-DF18547ECBD5}" presName="sibSpaceOne" presStyleCnt="0"/>
      <dgm:spPr/>
    </dgm:pt>
    <dgm:pt modelId="{22F79DDD-BACC-3543-A317-A30B64704CEE}" type="pres">
      <dgm:prSet presAssocID="{C90CC262-3975-A548-9BCC-7A60C1D55BA5}" presName="vertOne" presStyleCnt="0"/>
      <dgm:spPr/>
    </dgm:pt>
    <dgm:pt modelId="{67C41D2A-B2FB-F545-82F5-931914537E4B}" type="pres">
      <dgm:prSet presAssocID="{C90CC262-3975-A548-9BCC-7A60C1D55BA5}" presName="txOne" presStyleLbl="node0" presStyleIdx="3" presStyleCnt="6" custLinFactNeighborY="-29955">
        <dgm:presLayoutVars>
          <dgm:chPref val="3"/>
        </dgm:presLayoutVars>
      </dgm:prSet>
      <dgm:spPr/>
      <dgm:t>
        <a:bodyPr/>
        <a:lstStyle/>
        <a:p>
          <a:endParaRPr lang="en-US"/>
        </a:p>
      </dgm:t>
    </dgm:pt>
    <dgm:pt modelId="{F24BE622-5D17-E746-AD75-7596ACF69BF5}" type="pres">
      <dgm:prSet presAssocID="{C90CC262-3975-A548-9BCC-7A60C1D55BA5}" presName="horzOne" presStyleCnt="0"/>
      <dgm:spPr/>
    </dgm:pt>
    <dgm:pt modelId="{FA740AD4-7677-4941-AC02-0EB6B3D30ACF}" type="pres">
      <dgm:prSet presAssocID="{B355C34B-EDAB-C149-A711-AEC97AD9D180}" presName="sibSpaceOne" presStyleCnt="0"/>
      <dgm:spPr/>
    </dgm:pt>
    <dgm:pt modelId="{773CE321-F45C-FB4F-A3AE-AABB90364E3C}" type="pres">
      <dgm:prSet presAssocID="{3CECF471-A375-7248-BC7E-35D2EF4B3B61}" presName="vertOne" presStyleCnt="0"/>
      <dgm:spPr/>
    </dgm:pt>
    <dgm:pt modelId="{70668F46-15C0-5F42-9940-3D10D7057A60}" type="pres">
      <dgm:prSet presAssocID="{3CECF471-A375-7248-BC7E-35D2EF4B3B61}" presName="txOne" presStyleLbl="node0" presStyleIdx="4" presStyleCnt="6" custScaleX="115709">
        <dgm:presLayoutVars>
          <dgm:chPref val="3"/>
        </dgm:presLayoutVars>
      </dgm:prSet>
      <dgm:spPr/>
      <dgm:t>
        <a:bodyPr/>
        <a:lstStyle/>
        <a:p>
          <a:endParaRPr lang="en-US"/>
        </a:p>
      </dgm:t>
    </dgm:pt>
    <dgm:pt modelId="{BF1FA5F1-583D-7C4E-A87A-20E60CB9272C}" type="pres">
      <dgm:prSet presAssocID="{3CECF471-A375-7248-BC7E-35D2EF4B3B61}" presName="horzOne" presStyleCnt="0"/>
      <dgm:spPr/>
    </dgm:pt>
    <dgm:pt modelId="{F954FF8F-56AF-AE48-A72C-D01BAC8D7F7E}" type="pres">
      <dgm:prSet presAssocID="{C7FB6A9D-B644-604E-82CD-4BC4DCCBBB7E}" presName="sibSpaceOne" presStyleCnt="0"/>
      <dgm:spPr/>
    </dgm:pt>
    <dgm:pt modelId="{82436A35-6715-BC4A-AD74-19931BB9121E}" type="pres">
      <dgm:prSet presAssocID="{9D818442-D95A-3548-B00E-B8259F69DA66}" presName="vertOne" presStyleCnt="0"/>
      <dgm:spPr/>
    </dgm:pt>
    <dgm:pt modelId="{F0ACB36E-0BA9-2044-ADAD-CE0F25B2C083}" type="pres">
      <dgm:prSet presAssocID="{9D818442-D95A-3548-B00E-B8259F69DA66}" presName="txOne" presStyleLbl="node0" presStyleIdx="5" presStyleCnt="6">
        <dgm:presLayoutVars>
          <dgm:chPref val="3"/>
        </dgm:presLayoutVars>
      </dgm:prSet>
      <dgm:spPr/>
      <dgm:t>
        <a:bodyPr/>
        <a:lstStyle/>
        <a:p>
          <a:endParaRPr lang="en-US"/>
        </a:p>
      </dgm:t>
    </dgm:pt>
    <dgm:pt modelId="{E09630A1-5DD7-5147-BEE5-2BE8DE38D471}" type="pres">
      <dgm:prSet presAssocID="{9D818442-D95A-3548-B00E-B8259F69DA66}" presName="horzOne" presStyleCnt="0"/>
      <dgm:spPr/>
    </dgm:pt>
  </dgm:ptLst>
  <dgm:cxnLst>
    <dgm:cxn modelId="{0CF2F861-3E30-1445-971F-CB4BFB4EBBF8}" srcId="{CF1F44CD-D905-6044-B1FD-23ED6ABFDCC3}" destId="{83D5825C-48A9-6642-96D0-DF160E15AC0F}" srcOrd="1" destOrd="0" parTransId="{F5D40B3A-D362-2F43-854E-DAA8E55058F2}" sibTransId="{18416516-A7E0-8C45-A5B3-AA0B94050F5B}"/>
    <dgm:cxn modelId="{E6E87D85-518C-1449-AA00-CF903D07717F}" srcId="{CF1F44CD-D905-6044-B1FD-23ED6ABFDCC3}" destId="{AE3DF354-CEA3-0B47-B799-111F6210F521}" srcOrd="0" destOrd="0" parTransId="{0BD09B14-8232-6D4E-949B-1CCFEC58E447}" sibTransId="{DE070AB2-0197-FB45-9736-AE0A3DB2DE6F}"/>
    <dgm:cxn modelId="{DBB9F481-37DD-4471-8358-C6B5BCFC9231}" type="presOf" srcId="{C90CC262-3975-A548-9BCC-7A60C1D55BA5}" destId="{67C41D2A-B2FB-F545-82F5-931914537E4B}" srcOrd="0" destOrd="0" presId="urn:microsoft.com/office/officeart/2005/8/layout/hierarchy4"/>
    <dgm:cxn modelId="{508F2D7C-9C04-914C-B5B7-4867BE9C13E5}" srcId="{CF1F44CD-D905-6044-B1FD-23ED6ABFDCC3}" destId="{9D818442-D95A-3548-B00E-B8259F69DA66}" srcOrd="5" destOrd="0" parTransId="{21E95361-63B4-244C-B3CC-9DC52051E832}" sibTransId="{986D7A1B-4E2E-D74E-A31B-6BFC38B48453}"/>
    <dgm:cxn modelId="{8F3B5DA4-5BC7-45F5-9FE5-C3E877A50E5F}" type="presOf" srcId="{3CECF471-A375-7248-BC7E-35D2EF4B3B61}" destId="{70668F46-15C0-5F42-9940-3D10D7057A60}" srcOrd="0" destOrd="0" presId="urn:microsoft.com/office/officeart/2005/8/layout/hierarchy4"/>
    <dgm:cxn modelId="{F3CCAA41-5FBD-426B-95DE-56CDD29F39CA}" type="presOf" srcId="{CF1F44CD-D905-6044-B1FD-23ED6ABFDCC3}" destId="{1B906928-FDFB-E048-86A0-A056059FE395}" srcOrd="0" destOrd="0" presId="urn:microsoft.com/office/officeart/2005/8/layout/hierarchy4"/>
    <dgm:cxn modelId="{7DF20999-D9A3-F74D-881A-A58F369B64BF}" srcId="{CF1F44CD-D905-6044-B1FD-23ED6ABFDCC3}" destId="{C90CC262-3975-A548-9BCC-7A60C1D55BA5}" srcOrd="3" destOrd="0" parTransId="{BCB83B7F-6BDD-5240-BFDB-7D9D33BC186D}" sibTransId="{B355C34B-EDAB-C149-A711-AEC97AD9D180}"/>
    <dgm:cxn modelId="{BB2D6BDF-78AA-CE48-9764-16DE18A26940}" srcId="{CF1F44CD-D905-6044-B1FD-23ED6ABFDCC3}" destId="{E3B6FF0B-5F97-B649-AA55-3FEB8637AF23}" srcOrd="2" destOrd="0" parTransId="{3CA96E69-8F3F-7244-8712-1FA05C485356}" sibTransId="{6C8F6358-E8DB-CF44-A354-DF18547ECBD5}"/>
    <dgm:cxn modelId="{E0B62532-E2C6-E641-9E3D-28D150510C8C}" srcId="{CF1F44CD-D905-6044-B1FD-23ED6ABFDCC3}" destId="{3CECF471-A375-7248-BC7E-35D2EF4B3B61}" srcOrd="4" destOrd="0" parTransId="{64069205-7528-3044-A034-176CBD93D3B4}" sibTransId="{C7FB6A9D-B644-604E-82CD-4BC4DCCBBB7E}"/>
    <dgm:cxn modelId="{E3E72C1C-5BFB-44B4-95EF-8120E56EECF1}" type="presOf" srcId="{E3B6FF0B-5F97-B649-AA55-3FEB8637AF23}" destId="{2BCBBB29-7CA6-CF49-9FBC-4BC0FA431511}" srcOrd="0" destOrd="0" presId="urn:microsoft.com/office/officeart/2005/8/layout/hierarchy4"/>
    <dgm:cxn modelId="{D3514EE0-7FA2-4CF9-B9BC-2A32C6825016}" type="presOf" srcId="{9D818442-D95A-3548-B00E-B8259F69DA66}" destId="{F0ACB36E-0BA9-2044-ADAD-CE0F25B2C083}" srcOrd="0" destOrd="0" presId="urn:microsoft.com/office/officeart/2005/8/layout/hierarchy4"/>
    <dgm:cxn modelId="{DAA46B34-4857-4DDF-8F60-9176C444142F}" type="presOf" srcId="{83D5825C-48A9-6642-96D0-DF160E15AC0F}" destId="{11DF405E-04F3-D24C-ADAD-792BE8DC21A2}" srcOrd="0" destOrd="0" presId="urn:microsoft.com/office/officeart/2005/8/layout/hierarchy4"/>
    <dgm:cxn modelId="{BBE3C7A8-D869-4244-9D53-02929EA1D210}" type="presOf" srcId="{AE3DF354-CEA3-0B47-B799-111F6210F521}" destId="{5BD64BF5-51DB-714C-A3C2-56A417D72B5F}" srcOrd="0" destOrd="0" presId="urn:microsoft.com/office/officeart/2005/8/layout/hierarchy4"/>
    <dgm:cxn modelId="{BF088EA8-2B41-4F72-8638-463411772DBE}" type="presParOf" srcId="{1B906928-FDFB-E048-86A0-A056059FE395}" destId="{6E07BB94-2075-0744-A6D1-A54C18C858DB}" srcOrd="0" destOrd="0" presId="urn:microsoft.com/office/officeart/2005/8/layout/hierarchy4"/>
    <dgm:cxn modelId="{D3E80E78-2E39-4EA9-8211-F03EB67FD440}" type="presParOf" srcId="{6E07BB94-2075-0744-A6D1-A54C18C858DB}" destId="{5BD64BF5-51DB-714C-A3C2-56A417D72B5F}" srcOrd="0" destOrd="0" presId="urn:microsoft.com/office/officeart/2005/8/layout/hierarchy4"/>
    <dgm:cxn modelId="{35F90C23-28DE-410B-BEE4-9EF0B714D006}" type="presParOf" srcId="{6E07BB94-2075-0744-A6D1-A54C18C858DB}" destId="{D02AB853-8EC6-9148-8E4C-1F12E49500CE}" srcOrd="1" destOrd="0" presId="urn:microsoft.com/office/officeart/2005/8/layout/hierarchy4"/>
    <dgm:cxn modelId="{58473167-D4A7-4B1D-ABB3-CD7638CA85DA}" type="presParOf" srcId="{1B906928-FDFB-E048-86A0-A056059FE395}" destId="{53964ED1-3C89-284B-872A-0E4BA7C800F8}" srcOrd="1" destOrd="0" presId="urn:microsoft.com/office/officeart/2005/8/layout/hierarchy4"/>
    <dgm:cxn modelId="{2DAAF202-AFEB-4587-A197-2B68C8BF5843}" type="presParOf" srcId="{1B906928-FDFB-E048-86A0-A056059FE395}" destId="{E8A48FB2-F08F-5B49-A0B1-8BFB94C1B051}" srcOrd="2" destOrd="0" presId="urn:microsoft.com/office/officeart/2005/8/layout/hierarchy4"/>
    <dgm:cxn modelId="{660E4F54-80AF-476B-8748-830A7E7DF7E4}" type="presParOf" srcId="{E8A48FB2-F08F-5B49-A0B1-8BFB94C1B051}" destId="{11DF405E-04F3-D24C-ADAD-792BE8DC21A2}" srcOrd="0" destOrd="0" presId="urn:microsoft.com/office/officeart/2005/8/layout/hierarchy4"/>
    <dgm:cxn modelId="{A11B8F42-7084-4FD8-B2EC-4893777589B1}" type="presParOf" srcId="{E8A48FB2-F08F-5B49-A0B1-8BFB94C1B051}" destId="{BBBCCCD5-E89D-6E48-9A4D-3C063C71292F}" srcOrd="1" destOrd="0" presId="urn:microsoft.com/office/officeart/2005/8/layout/hierarchy4"/>
    <dgm:cxn modelId="{8E3AAF8C-748C-4029-88AE-768C06E94E3A}" type="presParOf" srcId="{1B906928-FDFB-E048-86A0-A056059FE395}" destId="{FD8B02BD-E85C-6A4A-9616-6F05A0DCCFCC}" srcOrd="3" destOrd="0" presId="urn:microsoft.com/office/officeart/2005/8/layout/hierarchy4"/>
    <dgm:cxn modelId="{197A0644-9E6E-4906-99CE-19E0955BB7A6}" type="presParOf" srcId="{1B906928-FDFB-E048-86A0-A056059FE395}" destId="{F5121E77-DB9B-1E4B-966B-787419E39F45}" srcOrd="4" destOrd="0" presId="urn:microsoft.com/office/officeart/2005/8/layout/hierarchy4"/>
    <dgm:cxn modelId="{AFE1B140-B63B-4E48-82A4-ED3F4A160A62}" type="presParOf" srcId="{F5121E77-DB9B-1E4B-966B-787419E39F45}" destId="{2BCBBB29-7CA6-CF49-9FBC-4BC0FA431511}" srcOrd="0" destOrd="0" presId="urn:microsoft.com/office/officeart/2005/8/layout/hierarchy4"/>
    <dgm:cxn modelId="{0D9059D3-CB2A-4660-BD4D-7C1B78998AA4}" type="presParOf" srcId="{F5121E77-DB9B-1E4B-966B-787419E39F45}" destId="{E020D542-DE9A-6D4A-9D4F-E89E2F0EEFE2}" srcOrd="1" destOrd="0" presId="urn:microsoft.com/office/officeart/2005/8/layout/hierarchy4"/>
    <dgm:cxn modelId="{8F932D93-4B9A-421B-AA1C-7A97D41FED3A}" type="presParOf" srcId="{1B906928-FDFB-E048-86A0-A056059FE395}" destId="{80D0922C-674A-814A-A329-B052B68AE6C7}" srcOrd="5" destOrd="0" presId="urn:microsoft.com/office/officeart/2005/8/layout/hierarchy4"/>
    <dgm:cxn modelId="{DD41A98D-F010-4E3F-9DBC-7C09F38331BF}" type="presParOf" srcId="{1B906928-FDFB-E048-86A0-A056059FE395}" destId="{22F79DDD-BACC-3543-A317-A30B64704CEE}" srcOrd="6" destOrd="0" presId="urn:microsoft.com/office/officeart/2005/8/layout/hierarchy4"/>
    <dgm:cxn modelId="{7B8E480D-8EBD-4645-B6E5-3E7C5C1A6FAF}" type="presParOf" srcId="{22F79DDD-BACC-3543-A317-A30B64704CEE}" destId="{67C41D2A-B2FB-F545-82F5-931914537E4B}" srcOrd="0" destOrd="0" presId="urn:microsoft.com/office/officeart/2005/8/layout/hierarchy4"/>
    <dgm:cxn modelId="{21D098DC-1DD6-4BB7-9E37-D2AC5A5C982B}" type="presParOf" srcId="{22F79DDD-BACC-3543-A317-A30B64704CEE}" destId="{F24BE622-5D17-E746-AD75-7596ACF69BF5}" srcOrd="1" destOrd="0" presId="urn:microsoft.com/office/officeart/2005/8/layout/hierarchy4"/>
    <dgm:cxn modelId="{CB0162C7-FD9C-4CD5-ACA2-71B049D86550}" type="presParOf" srcId="{1B906928-FDFB-E048-86A0-A056059FE395}" destId="{FA740AD4-7677-4941-AC02-0EB6B3D30ACF}" srcOrd="7" destOrd="0" presId="urn:microsoft.com/office/officeart/2005/8/layout/hierarchy4"/>
    <dgm:cxn modelId="{16E38E7F-ECD3-45C3-9330-5E564EBA394D}" type="presParOf" srcId="{1B906928-FDFB-E048-86A0-A056059FE395}" destId="{773CE321-F45C-FB4F-A3AE-AABB90364E3C}" srcOrd="8" destOrd="0" presId="urn:microsoft.com/office/officeart/2005/8/layout/hierarchy4"/>
    <dgm:cxn modelId="{25AFC20E-A840-40FB-BDE2-4CDDBA963D24}" type="presParOf" srcId="{773CE321-F45C-FB4F-A3AE-AABB90364E3C}" destId="{70668F46-15C0-5F42-9940-3D10D7057A60}" srcOrd="0" destOrd="0" presId="urn:microsoft.com/office/officeart/2005/8/layout/hierarchy4"/>
    <dgm:cxn modelId="{D8EF177E-59F4-4024-A217-00433E3F42D1}" type="presParOf" srcId="{773CE321-F45C-FB4F-A3AE-AABB90364E3C}" destId="{BF1FA5F1-583D-7C4E-A87A-20E60CB9272C}" srcOrd="1" destOrd="0" presId="urn:microsoft.com/office/officeart/2005/8/layout/hierarchy4"/>
    <dgm:cxn modelId="{EF3635BB-6BD6-490E-AF41-8E71F6B2636C}" type="presParOf" srcId="{1B906928-FDFB-E048-86A0-A056059FE395}" destId="{F954FF8F-56AF-AE48-A72C-D01BAC8D7F7E}" srcOrd="9" destOrd="0" presId="urn:microsoft.com/office/officeart/2005/8/layout/hierarchy4"/>
    <dgm:cxn modelId="{651D9F02-B7D0-4937-A04D-85C4F9EED37E}" type="presParOf" srcId="{1B906928-FDFB-E048-86A0-A056059FE395}" destId="{82436A35-6715-BC4A-AD74-19931BB9121E}" srcOrd="10" destOrd="0" presId="urn:microsoft.com/office/officeart/2005/8/layout/hierarchy4"/>
    <dgm:cxn modelId="{B5FAB26D-FC99-4D12-9EBF-37B0D2E17311}" type="presParOf" srcId="{82436A35-6715-BC4A-AD74-19931BB9121E}" destId="{F0ACB36E-0BA9-2044-ADAD-CE0F25B2C083}" srcOrd="0" destOrd="0" presId="urn:microsoft.com/office/officeart/2005/8/layout/hierarchy4"/>
    <dgm:cxn modelId="{227319F2-D544-46A7-9496-2EC3FFCAD712}" type="presParOf" srcId="{82436A35-6715-BC4A-AD74-19931BB9121E}" destId="{E09630A1-5DD7-5147-BEE5-2BE8DE38D471}" srcOrd="1" destOrd="0" presId="urn:microsoft.com/office/officeart/2005/8/layout/hierarchy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F1F44CD-D905-6044-B1FD-23ED6ABFDCC3}" type="doc">
      <dgm:prSet loTypeId="urn:microsoft.com/office/officeart/2005/8/layout/hierarchy4" loCatId="" qsTypeId="urn:microsoft.com/office/officeart/2005/8/quickstyle/3D2" qsCatId="3D" csTypeId="urn:microsoft.com/office/officeart/2005/8/colors/accent0_2" csCatId="mainScheme" phldr="1"/>
      <dgm:spPr/>
      <dgm:t>
        <a:bodyPr/>
        <a:lstStyle/>
        <a:p>
          <a:endParaRPr lang="en-US"/>
        </a:p>
      </dgm:t>
    </dgm:pt>
    <dgm:pt modelId="{C90CC262-3975-A548-9BCC-7A60C1D55BA5}">
      <dgm:prSet custT="1">
        <dgm:style>
          <a:lnRef idx="1">
            <a:schemeClr val="accent5"/>
          </a:lnRef>
          <a:fillRef idx="2">
            <a:schemeClr val="accent5"/>
          </a:fillRef>
          <a:effectRef idx="1">
            <a:schemeClr val="accent5"/>
          </a:effectRef>
          <a:fontRef idx="minor">
            <a:schemeClr val="dk1"/>
          </a:fontRef>
        </dgm:style>
      </dgm:prSet>
      <dgm:spPr/>
      <dgm:t>
        <a:bodyPr/>
        <a:lstStyle/>
        <a:p>
          <a:r>
            <a:rPr lang="en-US" sz="1600" dirty="0" smtClean="0"/>
            <a:t>Progress: TD</a:t>
          </a:r>
          <a:endParaRPr lang="en-US" sz="1600" dirty="0"/>
        </a:p>
      </dgm:t>
    </dgm:pt>
    <dgm:pt modelId="{BCB83B7F-6BDD-5240-BFDB-7D9D33BC186D}" type="parTrans" cxnId="{7DF20999-D9A3-F74D-881A-A58F369B64BF}">
      <dgm:prSet/>
      <dgm:spPr/>
      <dgm:t>
        <a:bodyPr/>
        <a:lstStyle/>
        <a:p>
          <a:endParaRPr lang="en-US"/>
        </a:p>
      </dgm:t>
    </dgm:pt>
    <dgm:pt modelId="{B355C34B-EDAB-C149-A711-AEC97AD9D180}" type="sibTrans" cxnId="{7DF20999-D9A3-F74D-881A-A58F369B64BF}">
      <dgm:prSet/>
      <dgm:spPr/>
      <dgm:t>
        <a:bodyPr/>
        <a:lstStyle/>
        <a:p>
          <a:endParaRPr lang="en-US"/>
        </a:p>
      </dgm:t>
    </dgm:pt>
    <dgm:pt modelId="{3CECF471-A375-7248-BC7E-35D2EF4B3B61}">
      <dgm:prSet custT="1"/>
      <dgm:spPr/>
      <dgm:t>
        <a:bodyPr/>
        <a:lstStyle/>
        <a:p>
          <a:r>
            <a:rPr lang="en-US" sz="1600" dirty="0" smtClean="0"/>
            <a:t>Dependencies</a:t>
          </a:r>
          <a:endParaRPr lang="en-US" sz="1200" dirty="0"/>
        </a:p>
      </dgm:t>
    </dgm:pt>
    <dgm:pt modelId="{64069205-7528-3044-A034-176CBD93D3B4}" type="parTrans" cxnId="{E0B62532-E2C6-E641-9E3D-28D150510C8C}">
      <dgm:prSet/>
      <dgm:spPr/>
      <dgm:t>
        <a:bodyPr/>
        <a:lstStyle/>
        <a:p>
          <a:endParaRPr lang="en-US"/>
        </a:p>
      </dgm:t>
    </dgm:pt>
    <dgm:pt modelId="{C7FB6A9D-B644-604E-82CD-4BC4DCCBBB7E}" type="sibTrans" cxnId="{E0B62532-E2C6-E641-9E3D-28D150510C8C}">
      <dgm:prSet/>
      <dgm:spPr/>
      <dgm:t>
        <a:bodyPr/>
        <a:lstStyle/>
        <a:p>
          <a:endParaRPr lang="en-US"/>
        </a:p>
      </dgm:t>
    </dgm:pt>
    <dgm:pt modelId="{9D818442-D95A-3548-B00E-B8259F69DA66}">
      <dgm:prSet custT="1"/>
      <dgm:spPr/>
      <dgm:t>
        <a:bodyPr/>
        <a:lstStyle/>
        <a:p>
          <a:r>
            <a:rPr lang="en-US" sz="1600" dirty="0" smtClean="0"/>
            <a:t>Milestones</a:t>
          </a:r>
          <a:endParaRPr lang="en-US" sz="1200" dirty="0"/>
        </a:p>
      </dgm:t>
    </dgm:pt>
    <dgm:pt modelId="{21E95361-63B4-244C-B3CC-9DC52051E832}" type="parTrans" cxnId="{508F2D7C-9C04-914C-B5B7-4867BE9C13E5}">
      <dgm:prSet/>
      <dgm:spPr/>
      <dgm:t>
        <a:bodyPr/>
        <a:lstStyle/>
        <a:p>
          <a:endParaRPr lang="en-US"/>
        </a:p>
      </dgm:t>
    </dgm:pt>
    <dgm:pt modelId="{986D7A1B-4E2E-D74E-A31B-6BFC38B48453}" type="sibTrans" cxnId="{508F2D7C-9C04-914C-B5B7-4867BE9C13E5}">
      <dgm:prSet/>
      <dgm:spPr/>
      <dgm:t>
        <a:bodyPr/>
        <a:lstStyle/>
        <a:p>
          <a:endParaRPr lang="en-US"/>
        </a:p>
      </dgm:t>
    </dgm:pt>
    <dgm:pt modelId="{E3B6FF0B-5F97-B649-AA55-3FEB8637AF23}">
      <dgm:prSet custT="1"/>
      <dgm:spPr/>
      <dgm:t>
        <a:bodyPr/>
        <a:lstStyle/>
        <a:p>
          <a:r>
            <a:rPr lang="en-US" sz="1600" dirty="0" smtClean="0"/>
            <a:t>Progress: MD</a:t>
          </a:r>
          <a:endParaRPr lang="en-US" sz="1600" dirty="0"/>
        </a:p>
      </dgm:t>
    </dgm:pt>
    <dgm:pt modelId="{6C8F6358-E8DB-CF44-A354-DF18547ECBD5}" type="sibTrans" cxnId="{BB2D6BDF-78AA-CE48-9764-16DE18A26940}">
      <dgm:prSet/>
      <dgm:spPr/>
      <dgm:t>
        <a:bodyPr/>
        <a:lstStyle/>
        <a:p>
          <a:endParaRPr lang="en-US"/>
        </a:p>
      </dgm:t>
    </dgm:pt>
    <dgm:pt modelId="{3CA96E69-8F3F-7244-8712-1FA05C485356}" type="parTrans" cxnId="{BB2D6BDF-78AA-CE48-9764-16DE18A26940}">
      <dgm:prSet/>
      <dgm:spPr/>
      <dgm:t>
        <a:bodyPr/>
        <a:lstStyle/>
        <a:p>
          <a:endParaRPr lang="en-US"/>
        </a:p>
      </dgm:t>
    </dgm:pt>
    <dgm:pt modelId="{AE3DF354-CEA3-0B47-B799-111F6210F521}">
      <dgm:prSet custT="1"/>
      <dgm:spPr/>
      <dgm:t>
        <a:bodyPr/>
        <a:lstStyle/>
        <a:p>
          <a:r>
            <a:rPr lang="en-US" sz="1600" dirty="0" smtClean="0"/>
            <a:t>Project Summary</a:t>
          </a:r>
          <a:endParaRPr lang="en-US" sz="1600" dirty="0"/>
        </a:p>
      </dgm:t>
    </dgm:pt>
    <dgm:pt modelId="{0BD09B14-8232-6D4E-949B-1CCFEC58E447}" type="parTrans" cxnId="{E6E87D85-518C-1449-AA00-CF903D07717F}">
      <dgm:prSet/>
      <dgm:spPr/>
      <dgm:t>
        <a:bodyPr/>
        <a:lstStyle/>
        <a:p>
          <a:endParaRPr lang="en-US"/>
        </a:p>
      </dgm:t>
    </dgm:pt>
    <dgm:pt modelId="{DE070AB2-0197-FB45-9736-AE0A3DB2DE6F}" type="sibTrans" cxnId="{E6E87D85-518C-1449-AA00-CF903D07717F}">
      <dgm:prSet/>
      <dgm:spPr/>
      <dgm:t>
        <a:bodyPr/>
        <a:lstStyle/>
        <a:p>
          <a:endParaRPr lang="en-US"/>
        </a:p>
      </dgm:t>
    </dgm:pt>
    <dgm:pt modelId="{83D5825C-48A9-6642-96D0-DF160E15AC0F}">
      <dgm:prSet/>
      <dgm:spPr/>
      <dgm:t>
        <a:bodyPr/>
        <a:lstStyle/>
        <a:p>
          <a:r>
            <a:rPr lang="en-US" dirty="0" smtClean="0"/>
            <a:t>Deliverables</a:t>
          </a:r>
          <a:endParaRPr lang="en-US" dirty="0"/>
        </a:p>
      </dgm:t>
    </dgm:pt>
    <dgm:pt modelId="{F5D40B3A-D362-2F43-854E-DAA8E55058F2}" type="parTrans" cxnId="{0CF2F861-3E30-1445-971F-CB4BFB4EBBF8}">
      <dgm:prSet/>
      <dgm:spPr/>
      <dgm:t>
        <a:bodyPr/>
        <a:lstStyle/>
        <a:p>
          <a:endParaRPr lang="en-US"/>
        </a:p>
      </dgm:t>
    </dgm:pt>
    <dgm:pt modelId="{18416516-A7E0-8C45-A5B3-AA0B94050F5B}" type="sibTrans" cxnId="{0CF2F861-3E30-1445-971F-CB4BFB4EBBF8}">
      <dgm:prSet/>
      <dgm:spPr/>
      <dgm:t>
        <a:bodyPr/>
        <a:lstStyle/>
        <a:p>
          <a:endParaRPr lang="en-US"/>
        </a:p>
      </dgm:t>
    </dgm:pt>
    <dgm:pt modelId="{1B906928-FDFB-E048-86A0-A056059FE395}" type="pres">
      <dgm:prSet presAssocID="{CF1F44CD-D905-6044-B1FD-23ED6ABFDCC3}" presName="Name0" presStyleCnt="0">
        <dgm:presLayoutVars>
          <dgm:chPref val="1"/>
          <dgm:dir/>
          <dgm:animOne val="branch"/>
          <dgm:animLvl val="lvl"/>
          <dgm:resizeHandles/>
        </dgm:presLayoutVars>
      </dgm:prSet>
      <dgm:spPr/>
      <dgm:t>
        <a:bodyPr/>
        <a:lstStyle/>
        <a:p>
          <a:endParaRPr lang="en-US"/>
        </a:p>
      </dgm:t>
    </dgm:pt>
    <dgm:pt modelId="{6E07BB94-2075-0744-A6D1-A54C18C858DB}" type="pres">
      <dgm:prSet presAssocID="{AE3DF354-CEA3-0B47-B799-111F6210F521}" presName="vertOne" presStyleCnt="0"/>
      <dgm:spPr/>
    </dgm:pt>
    <dgm:pt modelId="{5BD64BF5-51DB-714C-A3C2-56A417D72B5F}" type="pres">
      <dgm:prSet presAssocID="{AE3DF354-CEA3-0B47-B799-111F6210F521}" presName="txOne" presStyleLbl="node0" presStyleIdx="0" presStyleCnt="6">
        <dgm:presLayoutVars>
          <dgm:chPref val="3"/>
        </dgm:presLayoutVars>
      </dgm:prSet>
      <dgm:spPr/>
      <dgm:t>
        <a:bodyPr/>
        <a:lstStyle/>
        <a:p>
          <a:endParaRPr lang="en-US"/>
        </a:p>
      </dgm:t>
    </dgm:pt>
    <dgm:pt modelId="{D02AB853-8EC6-9148-8E4C-1F12E49500CE}" type="pres">
      <dgm:prSet presAssocID="{AE3DF354-CEA3-0B47-B799-111F6210F521}" presName="horzOne" presStyleCnt="0"/>
      <dgm:spPr/>
    </dgm:pt>
    <dgm:pt modelId="{53964ED1-3C89-284B-872A-0E4BA7C800F8}" type="pres">
      <dgm:prSet presAssocID="{DE070AB2-0197-FB45-9736-AE0A3DB2DE6F}" presName="sibSpaceOne" presStyleCnt="0"/>
      <dgm:spPr/>
    </dgm:pt>
    <dgm:pt modelId="{E8A48FB2-F08F-5B49-A0B1-8BFB94C1B051}" type="pres">
      <dgm:prSet presAssocID="{83D5825C-48A9-6642-96D0-DF160E15AC0F}" presName="vertOne" presStyleCnt="0"/>
      <dgm:spPr/>
    </dgm:pt>
    <dgm:pt modelId="{11DF405E-04F3-D24C-ADAD-792BE8DC21A2}" type="pres">
      <dgm:prSet presAssocID="{83D5825C-48A9-6642-96D0-DF160E15AC0F}" presName="txOne" presStyleLbl="node0" presStyleIdx="1" presStyleCnt="6">
        <dgm:presLayoutVars>
          <dgm:chPref val="3"/>
        </dgm:presLayoutVars>
      </dgm:prSet>
      <dgm:spPr/>
      <dgm:t>
        <a:bodyPr/>
        <a:lstStyle/>
        <a:p>
          <a:endParaRPr lang="en-US"/>
        </a:p>
      </dgm:t>
    </dgm:pt>
    <dgm:pt modelId="{BBBCCCD5-E89D-6E48-9A4D-3C063C71292F}" type="pres">
      <dgm:prSet presAssocID="{83D5825C-48A9-6642-96D0-DF160E15AC0F}" presName="horzOne" presStyleCnt="0"/>
      <dgm:spPr/>
    </dgm:pt>
    <dgm:pt modelId="{FD8B02BD-E85C-6A4A-9616-6F05A0DCCFCC}" type="pres">
      <dgm:prSet presAssocID="{18416516-A7E0-8C45-A5B3-AA0B94050F5B}" presName="sibSpaceOne" presStyleCnt="0"/>
      <dgm:spPr/>
    </dgm:pt>
    <dgm:pt modelId="{F5121E77-DB9B-1E4B-966B-787419E39F45}" type="pres">
      <dgm:prSet presAssocID="{E3B6FF0B-5F97-B649-AA55-3FEB8637AF23}" presName="vertOne" presStyleCnt="0"/>
      <dgm:spPr/>
    </dgm:pt>
    <dgm:pt modelId="{2BCBBB29-7CA6-CF49-9FBC-4BC0FA431511}" type="pres">
      <dgm:prSet presAssocID="{E3B6FF0B-5F97-B649-AA55-3FEB8637AF23}" presName="txOne" presStyleLbl="node0" presStyleIdx="2" presStyleCnt="6">
        <dgm:presLayoutVars>
          <dgm:chPref val="3"/>
        </dgm:presLayoutVars>
      </dgm:prSet>
      <dgm:spPr/>
      <dgm:t>
        <a:bodyPr/>
        <a:lstStyle/>
        <a:p>
          <a:endParaRPr lang="en-US"/>
        </a:p>
      </dgm:t>
    </dgm:pt>
    <dgm:pt modelId="{E020D542-DE9A-6D4A-9D4F-E89E2F0EEFE2}" type="pres">
      <dgm:prSet presAssocID="{E3B6FF0B-5F97-B649-AA55-3FEB8637AF23}" presName="horzOne" presStyleCnt="0"/>
      <dgm:spPr/>
    </dgm:pt>
    <dgm:pt modelId="{80D0922C-674A-814A-A329-B052B68AE6C7}" type="pres">
      <dgm:prSet presAssocID="{6C8F6358-E8DB-CF44-A354-DF18547ECBD5}" presName="sibSpaceOne" presStyleCnt="0"/>
      <dgm:spPr/>
    </dgm:pt>
    <dgm:pt modelId="{22F79DDD-BACC-3543-A317-A30B64704CEE}" type="pres">
      <dgm:prSet presAssocID="{C90CC262-3975-A548-9BCC-7A60C1D55BA5}" presName="vertOne" presStyleCnt="0"/>
      <dgm:spPr/>
    </dgm:pt>
    <dgm:pt modelId="{67C41D2A-B2FB-F545-82F5-931914537E4B}" type="pres">
      <dgm:prSet presAssocID="{C90CC262-3975-A548-9BCC-7A60C1D55BA5}" presName="txOne" presStyleLbl="node0" presStyleIdx="3" presStyleCnt="6" custLinFactNeighborY="-29955">
        <dgm:presLayoutVars>
          <dgm:chPref val="3"/>
        </dgm:presLayoutVars>
      </dgm:prSet>
      <dgm:spPr/>
      <dgm:t>
        <a:bodyPr/>
        <a:lstStyle/>
        <a:p>
          <a:endParaRPr lang="en-US"/>
        </a:p>
      </dgm:t>
    </dgm:pt>
    <dgm:pt modelId="{F24BE622-5D17-E746-AD75-7596ACF69BF5}" type="pres">
      <dgm:prSet presAssocID="{C90CC262-3975-A548-9BCC-7A60C1D55BA5}" presName="horzOne" presStyleCnt="0"/>
      <dgm:spPr/>
    </dgm:pt>
    <dgm:pt modelId="{FA740AD4-7677-4941-AC02-0EB6B3D30ACF}" type="pres">
      <dgm:prSet presAssocID="{B355C34B-EDAB-C149-A711-AEC97AD9D180}" presName="sibSpaceOne" presStyleCnt="0"/>
      <dgm:spPr/>
    </dgm:pt>
    <dgm:pt modelId="{773CE321-F45C-FB4F-A3AE-AABB90364E3C}" type="pres">
      <dgm:prSet presAssocID="{3CECF471-A375-7248-BC7E-35D2EF4B3B61}" presName="vertOne" presStyleCnt="0"/>
      <dgm:spPr/>
    </dgm:pt>
    <dgm:pt modelId="{70668F46-15C0-5F42-9940-3D10D7057A60}" type="pres">
      <dgm:prSet presAssocID="{3CECF471-A375-7248-BC7E-35D2EF4B3B61}" presName="txOne" presStyleLbl="node0" presStyleIdx="4" presStyleCnt="6" custScaleX="115709">
        <dgm:presLayoutVars>
          <dgm:chPref val="3"/>
        </dgm:presLayoutVars>
      </dgm:prSet>
      <dgm:spPr/>
      <dgm:t>
        <a:bodyPr/>
        <a:lstStyle/>
        <a:p>
          <a:endParaRPr lang="en-US"/>
        </a:p>
      </dgm:t>
    </dgm:pt>
    <dgm:pt modelId="{BF1FA5F1-583D-7C4E-A87A-20E60CB9272C}" type="pres">
      <dgm:prSet presAssocID="{3CECF471-A375-7248-BC7E-35D2EF4B3B61}" presName="horzOne" presStyleCnt="0"/>
      <dgm:spPr/>
    </dgm:pt>
    <dgm:pt modelId="{F954FF8F-56AF-AE48-A72C-D01BAC8D7F7E}" type="pres">
      <dgm:prSet presAssocID="{C7FB6A9D-B644-604E-82CD-4BC4DCCBBB7E}" presName="sibSpaceOne" presStyleCnt="0"/>
      <dgm:spPr/>
    </dgm:pt>
    <dgm:pt modelId="{82436A35-6715-BC4A-AD74-19931BB9121E}" type="pres">
      <dgm:prSet presAssocID="{9D818442-D95A-3548-B00E-B8259F69DA66}" presName="vertOne" presStyleCnt="0"/>
      <dgm:spPr/>
    </dgm:pt>
    <dgm:pt modelId="{F0ACB36E-0BA9-2044-ADAD-CE0F25B2C083}" type="pres">
      <dgm:prSet presAssocID="{9D818442-D95A-3548-B00E-B8259F69DA66}" presName="txOne" presStyleLbl="node0" presStyleIdx="5" presStyleCnt="6">
        <dgm:presLayoutVars>
          <dgm:chPref val="3"/>
        </dgm:presLayoutVars>
      </dgm:prSet>
      <dgm:spPr/>
      <dgm:t>
        <a:bodyPr/>
        <a:lstStyle/>
        <a:p>
          <a:endParaRPr lang="en-US"/>
        </a:p>
      </dgm:t>
    </dgm:pt>
    <dgm:pt modelId="{E09630A1-5DD7-5147-BEE5-2BE8DE38D471}" type="pres">
      <dgm:prSet presAssocID="{9D818442-D95A-3548-B00E-B8259F69DA66}" presName="horzOne" presStyleCnt="0"/>
      <dgm:spPr/>
    </dgm:pt>
  </dgm:ptLst>
  <dgm:cxnLst>
    <dgm:cxn modelId="{0CF2F861-3E30-1445-971F-CB4BFB4EBBF8}" srcId="{CF1F44CD-D905-6044-B1FD-23ED6ABFDCC3}" destId="{83D5825C-48A9-6642-96D0-DF160E15AC0F}" srcOrd="1" destOrd="0" parTransId="{F5D40B3A-D362-2F43-854E-DAA8E55058F2}" sibTransId="{18416516-A7E0-8C45-A5B3-AA0B94050F5B}"/>
    <dgm:cxn modelId="{9CA68145-5CC0-4C3A-8FF7-CA15F43960D8}" type="presOf" srcId="{9D818442-D95A-3548-B00E-B8259F69DA66}" destId="{F0ACB36E-0BA9-2044-ADAD-CE0F25B2C083}" srcOrd="0" destOrd="0" presId="urn:microsoft.com/office/officeart/2005/8/layout/hierarchy4"/>
    <dgm:cxn modelId="{E6E87D85-518C-1449-AA00-CF903D07717F}" srcId="{CF1F44CD-D905-6044-B1FD-23ED6ABFDCC3}" destId="{AE3DF354-CEA3-0B47-B799-111F6210F521}" srcOrd="0" destOrd="0" parTransId="{0BD09B14-8232-6D4E-949B-1CCFEC58E447}" sibTransId="{DE070AB2-0197-FB45-9736-AE0A3DB2DE6F}"/>
    <dgm:cxn modelId="{276B7527-58E9-46E4-A691-EEB96B007F42}" type="presOf" srcId="{83D5825C-48A9-6642-96D0-DF160E15AC0F}" destId="{11DF405E-04F3-D24C-ADAD-792BE8DC21A2}" srcOrd="0" destOrd="0" presId="urn:microsoft.com/office/officeart/2005/8/layout/hierarchy4"/>
    <dgm:cxn modelId="{508F2D7C-9C04-914C-B5B7-4867BE9C13E5}" srcId="{CF1F44CD-D905-6044-B1FD-23ED6ABFDCC3}" destId="{9D818442-D95A-3548-B00E-B8259F69DA66}" srcOrd="5" destOrd="0" parTransId="{21E95361-63B4-244C-B3CC-9DC52051E832}" sibTransId="{986D7A1B-4E2E-D74E-A31B-6BFC38B48453}"/>
    <dgm:cxn modelId="{E7D58953-7489-48BF-ABE0-220802A04DE0}" type="presOf" srcId="{C90CC262-3975-A548-9BCC-7A60C1D55BA5}" destId="{67C41D2A-B2FB-F545-82F5-931914537E4B}" srcOrd="0" destOrd="0" presId="urn:microsoft.com/office/officeart/2005/8/layout/hierarchy4"/>
    <dgm:cxn modelId="{8C43D8E2-8CEE-4CD8-9493-6CE1C7EA163D}" type="presOf" srcId="{E3B6FF0B-5F97-B649-AA55-3FEB8637AF23}" destId="{2BCBBB29-7CA6-CF49-9FBC-4BC0FA431511}" srcOrd="0" destOrd="0" presId="urn:microsoft.com/office/officeart/2005/8/layout/hierarchy4"/>
    <dgm:cxn modelId="{7DF20999-D9A3-F74D-881A-A58F369B64BF}" srcId="{CF1F44CD-D905-6044-B1FD-23ED6ABFDCC3}" destId="{C90CC262-3975-A548-9BCC-7A60C1D55BA5}" srcOrd="3" destOrd="0" parTransId="{BCB83B7F-6BDD-5240-BFDB-7D9D33BC186D}" sibTransId="{B355C34B-EDAB-C149-A711-AEC97AD9D180}"/>
    <dgm:cxn modelId="{A233CF43-8825-4B5C-AF24-D55329FD60E5}" type="presOf" srcId="{AE3DF354-CEA3-0B47-B799-111F6210F521}" destId="{5BD64BF5-51DB-714C-A3C2-56A417D72B5F}" srcOrd="0" destOrd="0" presId="urn:microsoft.com/office/officeart/2005/8/layout/hierarchy4"/>
    <dgm:cxn modelId="{BB2D6BDF-78AA-CE48-9764-16DE18A26940}" srcId="{CF1F44CD-D905-6044-B1FD-23ED6ABFDCC3}" destId="{E3B6FF0B-5F97-B649-AA55-3FEB8637AF23}" srcOrd="2" destOrd="0" parTransId="{3CA96E69-8F3F-7244-8712-1FA05C485356}" sibTransId="{6C8F6358-E8DB-CF44-A354-DF18547ECBD5}"/>
    <dgm:cxn modelId="{5E2CE29B-FFB8-43F0-A4C7-706674D55B97}" type="presOf" srcId="{CF1F44CD-D905-6044-B1FD-23ED6ABFDCC3}" destId="{1B906928-FDFB-E048-86A0-A056059FE395}" srcOrd="0" destOrd="0" presId="urn:microsoft.com/office/officeart/2005/8/layout/hierarchy4"/>
    <dgm:cxn modelId="{E0B62532-E2C6-E641-9E3D-28D150510C8C}" srcId="{CF1F44CD-D905-6044-B1FD-23ED6ABFDCC3}" destId="{3CECF471-A375-7248-BC7E-35D2EF4B3B61}" srcOrd="4" destOrd="0" parTransId="{64069205-7528-3044-A034-176CBD93D3B4}" sibTransId="{C7FB6A9D-B644-604E-82CD-4BC4DCCBBB7E}"/>
    <dgm:cxn modelId="{60EE612E-BA8C-45F3-AEB2-D8CC33EF3562}" type="presOf" srcId="{3CECF471-A375-7248-BC7E-35D2EF4B3B61}" destId="{70668F46-15C0-5F42-9940-3D10D7057A60}" srcOrd="0" destOrd="0" presId="urn:microsoft.com/office/officeart/2005/8/layout/hierarchy4"/>
    <dgm:cxn modelId="{F9460FDF-05AE-428B-AEA4-6BBDA0C9A5E0}" type="presParOf" srcId="{1B906928-FDFB-E048-86A0-A056059FE395}" destId="{6E07BB94-2075-0744-A6D1-A54C18C858DB}" srcOrd="0" destOrd="0" presId="urn:microsoft.com/office/officeart/2005/8/layout/hierarchy4"/>
    <dgm:cxn modelId="{9C670A6B-2B34-4CB8-A2FA-267BD4766E46}" type="presParOf" srcId="{6E07BB94-2075-0744-A6D1-A54C18C858DB}" destId="{5BD64BF5-51DB-714C-A3C2-56A417D72B5F}" srcOrd="0" destOrd="0" presId="urn:microsoft.com/office/officeart/2005/8/layout/hierarchy4"/>
    <dgm:cxn modelId="{8972AF22-0F56-4948-B117-0DB06C3715F5}" type="presParOf" srcId="{6E07BB94-2075-0744-A6D1-A54C18C858DB}" destId="{D02AB853-8EC6-9148-8E4C-1F12E49500CE}" srcOrd="1" destOrd="0" presId="urn:microsoft.com/office/officeart/2005/8/layout/hierarchy4"/>
    <dgm:cxn modelId="{23C0D58B-1F03-4A01-8B75-54255A8D1907}" type="presParOf" srcId="{1B906928-FDFB-E048-86A0-A056059FE395}" destId="{53964ED1-3C89-284B-872A-0E4BA7C800F8}" srcOrd="1" destOrd="0" presId="urn:microsoft.com/office/officeart/2005/8/layout/hierarchy4"/>
    <dgm:cxn modelId="{BF7248D7-667C-4C89-ABE5-9DCCAF00C006}" type="presParOf" srcId="{1B906928-FDFB-E048-86A0-A056059FE395}" destId="{E8A48FB2-F08F-5B49-A0B1-8BFB94C1B051}" srcOrd="2" destOrd="0" presId="urn:microsoft.com/office/officeart/2005/8/layout/hierarchy4"/>
    <dgm:cxn modelId="{01B275DB-1A81-4B1A-A1BA-C6B763542D4D}" type="presParOf" srcId="{E8A48FB2-F08F-5B49-A0B1-8BFB94C1B051}" destId="{11DF405E-04F3-D24C-ADAD-792BE8DC21A2}" srcOrd="0" destOrd="0" presId="urn:microsoft.com/office/officeart/2005/8/layout/hierarchy4"/>
    <dgm:cxn modelId="{2F86A6CF-8F07-4605-AD56-2D3922FAA7A6}" type="presParOf" srcId="{E8A48FB2-F08F-5B49-A0B1-8BFB94C1B051}" destId="{BBBCCCD5-E89D-6E48-9A4D-3C063C71292F}" srcOrd="1" destOrd="0" presId="urn:microsoft.com/office/officeart/2005/8/layout/hierarchy4"/>
    <dgm:cxn modelId="{16AA82FA-73A9-4ED2-87E0-6C727123EAD1}" type="presParOf" srcId="{1B906928-FDFB-E048-86A0-A056059FE395}" destId="{FD8B02BD-E85C-6A4A-9616-6F05A0DCCFCC}" srcOrd="3" destOrd="0" presId="urn:microsoft.com/office/officeart/2005/8/layout/hierarchy4"/>
    <dgm:cxn modelId="{7735E857-7DBA-43AF-9706-C041D32F1E9E}" type="presParOf" srcId="{1B906928-FDFB-E048-86A0-A056059FE395}" destId="{F5121E77-DB9B-1E4B-966B-787419E39F45}" srcOrd="4" destOrd="0" presId="urn:microsoft.com/office/officeart/2005/8/layout/hierarchy4"/>
    <dgm:cxn modelId="{88874373-6594-49CB-A8F3-F0448A82D968}" type="presParOf" srcId="{F5121E77-DB9B-1E4B-966B-787419E39F45}" destId="{2BCBBB29-7CA6-CF49-9FBC-4BC0FA431511}" srcOrd="0" destOrd="0" presId="urn:microsoft.com/office/officeart/2005/8/layout/hierarchy4"/>
    <dgm:cxn modelId="{F8534002-CC1D-4210-B29A-AA6FE11D1527}" type="presParOf" srcId="{F5121E77-DB9B-1E4B-966B-787419E39F45}" destId="{E020D542-DE9A-6D4A-9D4F-E89E2F0EEFE2}" srcOrd="1" destOrd="0" presId="urn:microsoft.com/office/officeart/2005/8/layout/hierarchy4"/>
    <dgm:cxn modelId="{09FE2276-56C9-43F2-A5A5-53E2C25B5A6C}" type="presParOf" srcId="{1B906928-FDFB-E048-86A0-A056059FE395}" destId="{80D0922C-674A-814A-A329-B052B68AE6C7}" srcOrd="5" destOrd="0" presId="urn:microsoft.com/office/officeart/2005/8/layout/hierarchy4"/>
    <dgm:cxn modelId="{E24CDC52-F65A-45F5-AD7F-111DFF520F74}" type="presParOf" srcId="{1B906928-FDFB-E048-86A0-A056059FE395}" destId="{22F79DDD-BACC-3543-A317-A30B64704CEE}" srcOrd="6" destOrd="0" presId="urn:microsoft.com/office/officeart/2005/8/layout/hierarchy4"/>
    <dgm:cxn modelId="{791F8698-C541-41A0-B26D-5A4A707F97C3}" type="presParOf" srcId="{22F79DDD-BACC-3543-A317-A30B64704CEE}" destId="{67C41D2A-B2FB-F545-82F5-931914537E4B}" srcOrd="0" destOrd="0" presId="urn:microsoft.com/office/officeart/2005/8/layout/hierarchy4"/>
    <dgm:cxn modelId="{4A885229-B082-4B66-98FD-D746E527FFF7}" type="presParOf" srcId="{22F79DDD-BACC-3543-A317-A30B64704CEE}" destId="{F24BE622-5D17-E746-AD75-7596ACF69BF5}" srcOrd="1" destOrd="0" presId="urn:microsoft.com/office/officeart/2005/8/layout/hierarchy4"/>
    <dgm:cxn modelId="{48B6670B-0012-4961-9092-9E33ACDDFBF3}" type="presParOf" srcId="{1B906928-FDFB-E048-86A0-A056059FE395}" destId="{FA740AD4-7677-4941-AC02-0EB6B3D30ACF}" srcOrd="7" destOrd="0" presId="urn:microsoft.com/office/officeart/2005/8/layout/hierarchy4"/>
    <dgm:cxn modelId="{87E9B68C-AF7A-4793-AF71-0E616AD4620D}" type="presParOf" srcId="{1B906928-FDFB-E048-86A0-A056059FE395}" destId="{773CE321-F45C-FB4F-A3AE-AABB90364E3C}" srcOrd="8" destOrd="0" presId="urn:microsoft.com/office/officeart/2005/8/layout/hierarchy4"/>
    <dgm:cxn modelId="{4B91D833-C00A-4710-83F9-9A5FD3DA4784}" type="presParOf" srcId="{773CE321-F45C-FB4F-A3AE-AABB90364E3C}" destId="{70668F46-15C0-5F42-9940-3D10D7057A60}" srcOrd="0" destOrd="0" presId="urn:microsoft.com/office/officeart/2005/8/layout/hierarchy4"/>
    <dgm:cxn modelId="{8739DEAF-F8CE-416E-A8AB-DBA6B6AAD51D}" type="presParOf" srcId="{773CE321-F45C-FB4F-A3AE-AABB90364E3C}" destId="{BF1FA5F1-583D-7C4E-A87A-20E60CB9272C}" srcOrd="1" destOrd="0" presId="urn:microsoft.com/office/officeart/2005/8/layout/hierarchy4"/>
    <dgm:cxn modelId="{AF6D0FE5-1DEA-4775-B323-2574309D7BC3}" type="presParOf" srcId="{1B906928-FDFB-E048-86A0-A056059FE395}" destId="{F954FF8F-56AF-AE48-A72C-D01BAC8D7F7E}" srcOrd="9" destOrd="0" presId="urn:microsoft.com/office/officeart/2005/8/layout/hierarchy4"/>
    <dgm:cxn modelId="{053DB84E-3A6E-4E4C-9A0A-7E81AE48A6EB}" type="presParOf" srcId="{1B906928-FDFB-E048-86A0-A056059FE395}" destId="{82436A35-6715-BC4A-AD74-19931BB9121E}" srcOrd="10" destOrd="0" presId="urn:microsoft.com/office/officeart/2005/8/layout/hierarchy4"/>
    <dgm:cxn modelId="{B972DE54-02F9-4FBC-84C5-CFA617C47C94}" type="presParOf" srcId="{82436A35-6715-BC4A-AD74-19931BB9121E}" destId="{F0ACB36E-0BA9-2044-ADAD-CE0F25B2C083}" srcOrd="0" destOrd="0" presId="urn:microsoft.com/office/officeart/2005/8/layout/hierarchy4"/>
    <dgm:cxn modelId="{EDB6EEA3-D98C-4C44-8BCE-1D0B0BC9191B}" type="presParOf" srcId="{82436A35-6715-BC4A-AD74-19931BB9121E}" destId="{E09630A1-5DD7-5147-BEE5-2BE8DE38D471}" srcOrd="1" destOrd="0" presId="urn:microsoft.com/office/officeart/2005/8/layout/hierarchy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F1F44CD-D905-6044-B1FD-23ED6ABFDCC3}" type="doc">
      <dgm:prSet loTypeId="urn:microsoft.com/office/officeart/2005/8/layout/hierarchy4" loCatId="" qsTypeId="urn:microsoft.com/office/officeart/2005/8/quickstyle/3D2" qsCatId="3D" csTypeId="urn:microsoft.com/office/officeart/2005/8/colors/accent0_2" csCatId="mainScheme" phldr="1"/>
      <dgm:spPr/>
      <dgm:t>
        <a:bodyPr/>
        <a:lstStyle/>
        <a:p>
          <a:endParaRPr lang="en-US"/>
        </a:p>
      </dgm:t>
    </dgm:pt>
    <dgm:pt modelId="{C90CC262-3975-A548-9BCC-7A60C1D55BA5}">
      <dgm:prSet custT="1">
        <dgm:style>
          <a:lnRef idx="1">
            <a:schemeClr val="accent5"/>
          </a:lnRef>
          <a:fillRef idx="2">
            <a:schemeClr val="accent5"/>
          </a:fillRef>
          <a:effectRef idx="1">
            <a:schemeClr val="accent5"/>
          </a:effectRef>
          <a:fontRef idx="minor">
            <a:schemeClr val="dk1"/>
          </a:fontRef>
        </dgm:style>
      </dgm:prSet>
      <dgm:spPr/>
      <dgm:t>
        <a:bodyPr/>
        <a:lstStyle/>
        <a:p>
          <a:r>
            <a:rPr lang="en-US" sz="1600" dirty="0" smtClean="0"/>
            <a:t>Progress: TD</a:t>
          </a:r>
          <a:endParaRPr lang="en-US" sz="1600" dirty="0"/>
        </a:p>
      </dgm:t>
    </dgm:pt>
    <dgm:pt modelId="{BCB83B7F-6BDD-5240-BFDB-7D9D33BC186D}" type="parTrans" cxnId="{7DF20999-D9A3-F74D-881A-A58F369B64BF}">
      <dgm:prSet/>
      <dgm:spPr/>
      <dgm:t>
        <a:bodyPr/>
        <a:lstStyle/>
        <a:p>
          <a:endParaRPr lang="en-US"/>
        </a:p>
      </dgm:t>
    </dgm:pt>
    <dgm:pt modelId="{B355C34B-EDAB-C149-A711-AEC97AD9D180}" type="sibTrans" cxnId="{7DF20999-D9A3-F74D-881A-A58F369B64BF}">
      <dgm:prSet/>
      <dgm:spPr/>
      <dgm:t>
        <a:bodyPr/>
        <a:lstStyle/>
        <a:p>
          <a:endParaRPr lang="en-US"/>
        </a:p>
      </dgm:t>
    </dgm:pt>
    <dgm:pt modelId="{3CECF471-A375-7248-BC7E-35D2EF4B3B61}">
      <dgm:prSet custT="1"/>
      <dgm:spPr/>
      <dgm:t>
        <a:bodyPr/>
        <a:lstStyle/>
        <a:p>
          <a:r>
            <a:rPr lang="en-US" sz="1600" dirty="0" smtClean="0"/>
            <a:t>Dependencies</a:t>
          </a:r>
          <a:endParaRPr lang="en-US" sz="1200" dirty="0"/>
        </a:p>
      </dgm:t>
    </dgm:pt>
    <dgm:pt modelId="{64069205-7528-3044-A034-176CBD93D3B4}" type="parTrans" cxnId="{E0B62532-E2C6-E641-9E3D-28D150510C8C}">
      <dgm:prSet/>
      <dgm:spPr/>
      <dgm:t>
        <a:bodyPr/>
        <a:lstStyle/>
        <a:p>
          <a:endParaRPr lang="en-US"/>
        </a:p>
      </dgm:t>
    </dgm:pt>
    <dgm:pt modelId="{C7FB6A9D-B644-604E-82CD-4BC4DCCBBB7E}" type="sibTrans" cxnId="{E0B62532-E2C6-E641-9E3D-28D150510C8C}">
      <dgm:prSet/>
      <dgm:spPr/>
      <dgm:t>
        <a:bodyPr/>
        <a:lstStyle/>
        <a:p>
          <a:endParaRPr lang="en-US"/>
        </a:p>
      </dgm:t>
    </dgm:pt>
    <dgm:pt modelId="{9D818442-D95A-3548-B00E-B8259F69DA66}">
      <dgm:prSet custT="1"/>
      <dgm:spPr/>
      <dgm:t>
        <a:bodyPr/>
        <a:lstStyle/>
        <a:p>
          <a:r>
            <a:rPr lang="en-US" sz="1600" dirty="0" smtClean="0"/>
            <a:t>Milestones</a:t>
          </a:r>
          <a:endParaRPr lang="en-US" sz="1200" dirty="0"/>
        </a:p>
      </dgm:t>
    </dgm:pt>
    <dgm:pt modelId="{21E95361-63B4-244C-B3CC-9DC52051E832}" type="parTrans" cxnId="{508F2D7C-9C04-914C-B5B7-4867BE9C13E5}">
      <dgm:prSet/>
      <dgm:spPr/>
      <dgm:t>
        <a:bodyPr/>
        <a:lstStyle/>
        <a:p>
          <a:endParaRPr lang="en-US"/>
        </a:p>
      </dgm:t>
    </dgm:pt>
    <dgm:pt modelId="{986D7A1B-4E2E-D74E-A31B-6BFC38B48453}" type="sibTrans" cxnId="{508F2D7C-9C04-914C-B5B7-4867BE9C13E5}">
      <dgm:prSet/>
      <dgm:spPr/>
      <dgm:t>
        <a:bodyPr/>
        <a:lstStyle/>
        <a:p>
          <a:endParaRPr lang="en-US"/>
        </a:p>
      </dgm:t>
    </dgm:pt>
    <dgm:pt modelId="{E3B6FF0B-5F97-B649-AA55-3FEB8637AF23}">
      <dgm:prSet custT="1"/>
      <dgm:spPr/>
      <dgm:t>
        <a:bodyPr/>
        <a:lstStyle/>
        <a:p>
          <a:r>
            <a:rPr lang="en-US" sz="1600" dirty="0" smtClean="0"/>
            <a:t>Progress: MD</a:t>
          </a:r>
          <a:endParaRPr lang="en-US" sz="1600" dirty="0"/>
        </a:p>
      </dgm:t>
    </dgm:pt>
    <dgm:pt modelId="{6C8F6358-E8DB-CF44-A354-DF18547ECBD5}" type="sibTrans" cxnId="{BB2D6BDF-78AA-CE48-9764-16DE18A26940}">
      <dgm:prSet/>
      <dgm:spPr/>
      <dgm:t>
        <a:bodyPr/>
        <a:lstStyle/>
        <a:p>
          <a:endParaRPr lang="en-US"/>
        </a:p>
      </dgm:t>
    </dgm:pt>
    <dgm:pt modelId="{3CA96E69-8F3F-7244-8712-1FA05C485356}" type="parTrans" cxnId="{BB2D6BDF-78AA-CE48-9764-16DE18A26940}">
      <dgm:prSet/>
      <dgm:spPr/>
      <dgm:t>
        <a:bodyPr/>
        <a:lstStyle/>
        <a:p>
          <a:endParaRPr lang="en-US"/>
        </a:p>
      </dgm:t>
    </dgm:pt>
    <dgm:pt modelId="{AE3DF354-CEA3-0B47-B799-111F6210F521}">
      <dgm:prSet custT="1"/>
      <dgm:spPr/>
      <dgm:t>
        <a:bodyPr/>
        <a:lstStyle/>
        <a:p>
          <a:r>
            <a:rPr lang="en-US" sz="1600" dirty="0" smtClean="0"/>
            <a:t>Project Summary</a:t>
          </a:r>
          <a:endParaRPr lang="en-US" sz="1600" dirty="0"/>
        </a:p>
      </dgm:t>
    </dgm:pt>
    <dgm:pt modelId="{0BD09B14-8232-6D4E-949B-1CCFEC58E447}" type="parTrans" cxnId="{E6E87D85-518C-1449-AA00-CF903D07717F}">
      <dgm:prSet/>
      <dgm:spPr/>
      <dgm:t>
        <a:bodyPr/>
        <a:lstStyle/>
        <a:p>
          <a:endParaRPr lang="en-US"/>
        </a:p>
      </dgm:t>
    </dgm:pt>
    <dgm:pt modelId="{DE070AB2-0197-FB45-9736-AE0A3DB2DE6F}" type="sibTrans" cxnId="{E6E87D85-518C-1449-AA00-CF903D07717F}">
      <dgm:prSet/>
      <dgm:spPr/>
      <dgm:t>
        <a:bodyPr/>
        <a:lstStyle/>
        <a:p>
          <a:endParaRPr lang="en-US"/>
        </a:p>
      </dgm:t>
    </dgm:pt>
    <dgm:pt modelId="{83D5825C-48A9-6642-96D0-DF160E15AC0F}">
      <dgm:prSet/>
      <dgm:spPr/>
      <dgm:t>
        <a:bodyPr/>
        <a:lstStyle/>
        <a:p>
          <a:r>
            <a:rPr lang="en-US" dirty="0" smtClean="0"/>
            <a:t>Deliverables</a:t>
          </a:r>
          <a:endParaRPr lang="en-US" dirty="0"/>
        </a:p>
      </dgm:t>
    </dgm:pt>
    <dgm:pt modelId="{F5D40B3A-D362-2F43-854E-DAA8E55058F2}" type="parTrans" cxnId="{0CF2F861-3E30-1445-971F-CB4BFB4EBBF8}">
      <dgm:prSet/>
      <dgm:spPr/>
      <dgm:t>
        <a:bodyPr/>
        <a:lstStyle/>
        <a:p>
          <a:endParaRPr lang="en-US"/>
        </a:p>
      </dgm:t>
    </dgm:pt>
    <dgm:pt modelId="{18416516-A7E0-8C45-A5B3-AA0B94050F5B}" type="sibTrans" cxnId="{0CF2F861-3E30-1445-971F-CB4BFB4EBBF8}">
      <dgm:prSet/>
      <dgm:spPr/>
      <dgm:t>
        <a:bodyPr/>
        <a:lstStyle/>
        <a:p>
          <a:endParaRPr lang="en-US"/>
        </a:p>
      </dgm:t>
    </dgm:pt>
    <dgm:pt modelId="{1B906928-FDFB-E048-86A0-A056059FE395}" type="pres">
      <dgm:prSet presAssocID="{CF1F44CD-D905-6044-B1FD-23ED6ABFDCC3}" presName="Name0" presStyleCnt="0">
        <dgm:presLayoutVars>
          <dgm:chPref val="1"/>
          <dgm:dir/>
          <dgm:animOne val="branch"/>
          <dgm:animLvl val="lvl"/>
          <dgm:resizeHandles/>
        </dgm:presLayoutVars>
      </dgm:prSet>
      <dgm:spPr/>
      <dgm:t>
        <a:bodyPr/>
        <a:lstStyle/>
        <a:p>
          <a:endParaRPr lang="en-US"/>
        </a:p>
      </dgm:t>
    </dgm:pt>
    <dgm:pt modelId="{6E07BB94-2075-0744-A6D1-A54C18C858DB}" type="pres">
      <dgm:prSet presAssocID="{AE3DF354-CEA3-0B47-B799-111F6210F521}" presName="vertOne" presStyleCnt="0"/>
      <dgm:spPr/>
    </dgm:pt>
    <dgm:pt modelId="{5BD64BF5-51DB-714C-A3C2-56A417D72B5F}" type="pres">
      <dgm:prSet presAssocID="{AE3DF354-CEA3-0B47-B799-111F6210F521}" presName="txOne" presStyleLbl="node0" presStyleIdx="0" presStyleCnt="6">
        <dgm:presLayoutVars>
          <dgm:chPref val="3"/>
        </dgm:presLayoutVars>
      </dgm:prSet>
      <dgm:spPr/>
      <dgm:t>
        <a:bodyPr/>
        <a:lstStyle/>
        <a:p>
          <a:endParaRPr lang="en-US"/>
        </a:p>
      </dgm:t>
    </dgm:pt>
    <dgm:pt modelId="{D02AB853-8EC6-9148-8E4C-1F12E49500CE}" type="pres">
      <dgm:prSet presAssocID="{AE3DF354-CEA3-0B47-B799-111F6210F521}" presName="horzOne" presStyleCnt="0"/>
      <dgm:spPr/>
    </dgm:pt>
    <dgm:pt modelId="{53964ED1-3C89-284B-872A-0E4BA7C800F8}" type="pres">
      <dgm:prSet presAssocID="{DE070AB2-0197-FB45-9736-AE0A3DB2DE6F}" presName="sibSpaceOne" presStyleCnt="0"/>
      <dgm:spPr/>
    </dgm:pt>
    <dgm:pt modelId="{E8A48FB2-F08F-5B49-A0B1-8BFB94C1B051}" type="pres">
      <dgm:prSet presAssocID="{83D5825C-48A9-6642-96D0-DF160E15AC0F}" presName="vertOne" presStyleCnt="0"/>
      <dgm:spPr/>
    </dgm:pt>
    <dgm:pt modelId="{11DF405E-04F3-D24C-ADAD-792BE8DC21A2}" type="pres">
      <dgm:prSet presAssocID="{83D5825C-48A9-6642-96D0-DF160E15AC0F}" presName="txOne" presStyleLbl="node0" presStyleIdx="1" presStyleCnt="6">
        <dgm:presLayoutVars>
          <dgm:chPref val="3"/>
        </dgm:presLayoutVars>
      </dgm:prSet>
      <dgm:spPr/>
      <dgm:t>
        <a:bodyPr/>
        <a:lstStyle/>
        <a:p>
          <a:endParaRPr lang="en-US"/>
        </a:p>
      </dgm:t>
    </dgm:pt>
    <dgm:pt modelId="{BBBCCCD5-E89D-6E48-9A4D-3C063C71292F}" type="pres">
      <dgm:prSet presAssocID="{83D5825C-48A9-6642-96D0-DF160E15AC0F}" presName="horzOne" presStyleCnt="0"/>
      <dgm:spPr/>
    </dgm:pt>
    <dgm:pt modelId="{FD8B02BD-E85C-6A4A-9616-6F05A0DCCFCC}" type="pres">
      <dgm:prSet presAssocID="{18416516-A7E0-8C45-A5B3-AA0B94050F5B}" presName="sibSpaceOne" presStyleCnt="0"/>
      <dgm:spPr/>
    </dgm:pt>
    <dgm:pt modelId="{F5121E77-DB9B-1E4B-966B-787419E39F45}" type="pres">
      <dgm:prSet presAssocID="{E3B6FF0B-5F97-B649-AA55-3FEB8637AF23}" presName="vertOne" presStyleCnt="0"/>
      <dgm:spPr/>
    </dgm:pt>
    <dgm:pt modelId="{2BCBBB29-7CA6-CF49-9FBC-4BC0FA431511}" type="pres">
      <dgm:prSet presAssocID="{E3B6FF0B-5F97-B649-AA55-3FEB8637AF23}" presName="txOne" presStyleLbl="node0" presStyleIdx="2" presStyleCnt="6">
        <dgm:presLayoutVars>
          <dgm:chPref val="3"/>
        </dgm:presLayoutVars>
      </dgm:prSet>
      <dgm:spPr/>
      <dgm:t>
        <a:bodyPr/>
        <a:lstStyle/>
        <a:p>
          <a:endParaRPr lang="en-US"/>
        </a:p>
      </dgm:t>
    </dgm:pt>
    <dgm:pt modelId="{E020D542-DE9A-6D4A-9D4F-E89E2F0EEFE2}" type="pres">
      <dgm:prSet presAssocID="{E3B6FF0B-5F97-B649-AA55-3FEB8637AF23}" presName="horzOne" presStyleCnt="0"/>
      <dgm:spPr/>
    </dgm:pt>
    <dgm:pt modelId="{80D0922C-674A-814A-A329-B052B68AE6C7}" type="pres">
      <dgm:prSet presAssocID="{6C8F6358-E8DB-CF44-A354-DF18547ECBD5}" presName="sibSpaceOne" presStyleCnt="0"/>
      <dgm:spPr/>
    </dgm:pt>
    <dgm:pt modelId="{22F79DDD-BACC-3543-A317-A30B64704CEE}" type="pres">
      <dgm:prSet presAssocID="{C90CC262-3975-A548-9BCC-7A60C1D55BA5}" presName="vertOne" presStyleCnt="0"/>
      <dgm:spPr/>
    </dgm:pt>
    <dgm:pt modelId="{67C41D2A-B2FB-F545-82F5-931914537E4B}" type="pres">
      <dgm:prSet presAssocID="{C90CC262-3975-A548-9BCC-7A60C1D55BA5}" presName="txOne" presStyleLbl="node0" presStyleIdx="3" presStyleCnt="6" custLinFactNeighborY="-29955">
        <dgm:presLayoutVars>
          <dgm:chPref val="3"/>
        </dgm:presLayoutVars>
      </dgm:prSet>
      <dgm:spPr/>
      <dgm:t>
        <a:bodyPr/>
        <a:lstStyle/>
        <a:p>
          <a:endParaRPr lang="en-US"/>
        </a:p>
      </dgm:t>
    </dgm:pt>
    <dgm:pt modelId="{F24BE622-5D17-E746-AD75-7596ACF69BF5}" type="pres">
      <dgm:prSet presAssocID="{C90CC262-3975-A548-9BCC-7A60C1D55BA5}" presName="horzOne" presStyleCnt="0"/>
      <dgm:spPr/>
    </dgm:pt>
    <dgm:pt modelId="{FA740AD4-7677-4941-AC02-0EB6B3D30ACF}" type="pres">
      <dgm:prSet presAssocID="{B355C34B-EDAB-C149-A711-AEC97AD9D180}" presName="sibSpaceOne" presStyleCnt="0"/>
      <dgm:spPr/>
    </dgm:pt>
    <dgm:pt modelId="{773CE321-F45C-FB4F-A3AE-AABB90364E3C}" type="pres">
      <dgm:prSet presAssocID="{3CECF471-A375-7248-BC7E-35D2EF4B3B61}" presName="vertOne" presStyleCnt="0"/>
      <dgm:spPr/>
    </dgm:pt>
    <dgm:pt modelId="{70668F46-15C0-5F42-9940-3D10D7057A60}" type="pres">
      <dgm:prSet presAssocID="{3CECF471-A375-7248-BC7E-35D2EF4B3B61}" presName="txOne" presStyleLbl="node0" presStyleIdx="4" presStyleCnt="6" custScaleX="115709">
        <dgm:presLayoutVars>
          <dgm:chPref val="3"/>
        </dgm:presLayoutVars>
      </dgm:prSet>
      <dgm:spPr/>
      <dgm:t>
        <a:bodyPr/>
        <a:lstStyle/>
        <a:p>
          <a:endParaRPr lang="en-US"/>
        </a:p>
      </dgm:t>
    </dgm:pt>
    <dgm:pt modelId="{BF1FA5F1-583D-7C4E-A87A-20E60CB9272C}" type="pres">
      <dgm:prSet presAssocID="{3CECF471-A375-7248-BC7E-35D2EF4B3B61}" presName="horzOne" presStyleCnt="0"/>
      <dgm:spPr/>
    </dgm:pt>
    <dgm:pt modelId="{F954FF8F-56AF-AE48-A72C-D01BAC8D7F7E}" type="pres">
      <dgm:prSet presAssocID="{C7FB6A9D-B644-604E-82CD-4BC4DCCBBB7E}" presName="sibSpaceOne" presStyleCnt="0"/>
      <dgm:spPr/>
    </dgm:pt>
    <dgm:pt modelId="{82436A35-6715-BC4A-AD74-19931BB9121E}" type="pres">
      <dgm:prSet presAssocID="{9D818442-D95A-3548-B00E-B8259F69DA66}" presName="vertOne" presStyleCnt="0"/>
      <dgm:spPr/>
    </dgm:pt>
    <dgm:pt modelId="{F0ACB36E-0BA9-2044-ADAD-CE0F25B2C083}" type="pres">
      <dgm:prSet presAssocID="{9D818442-D95A-3548-B00E-B8259F69DA66}" presName="txOne" presStyleLbl="node0" presStyleIdx="5" presStyleCnt="6">
        <dgm:presLayoutVars>
          <dgm:chPref val="3"/>
        </dgm:presLayoutVars>
      </dgm:prSet>
      <dgm:spPr/>
      <dgm:t>
        <a:bodyPr/>
        <a:lstStyle/>
        <a:p>
          <a:endParaRPr lang="en-US"/>
        </a:p>
      </dgm:t>
    </dgm:pt>
    <dgm:pt modelId="{E09630A1-5DD7-5147-BEE5-2BE8DE38D471}" type="pres">
      <dgm:prSet presAssocID="{9D818442-D95A-3548-B00E-B8259F69DA66}" presName="horzOne" presStyleCnt="0"/>
      <dgm:spPr/>
    </dgm:pt>
  </dgm:ptLst>
  <dgm:cxnLst>
    <dgm:cxn modelId="{0CF2F861-3E30-1445-971F-CB4BFB4EBBF8}" srcId="{CF1F44CD-D905-6044-B1FD-23ED6ABFDCC3}" destId="{83D5825C-48A9-6642-96D0-DF160E15AC0F}" srcOrd="1" destOrd="0" parTransId="{F5D40B3A-D362-2F43-854E-DAA8E55058F2}" sibTransId="{18416516-A7E0-8C45-A5B3-AA0B94050F5B}"/>
    <dgm:cxn modelId="{B4AEE500-8BA6-4F0E-BC3D-EC10CBB18ED7}" type="presOf" srcId="{3CECF471-A375-7248-BC7E-35D2EF4B3B61}" destId="{70668F46-15C0-5F42-9940-3D10D7057A60}" srcOrd="0" destOrd="0" presId="urn:microsoft.com/office/officeart/2005/8/layout/hierarchy4"/>
    <dgm:cxn modelId="{E6E87D85-518C-1449-AA00-CF903D07717F}" srcId="{CF1F44CD-D905-6044-B1FD-23ED6ABFDCC3}" destId="{AE3DF354-CEA3-0B47-B799-111F6210F521}" srcOrd="0" destOrd="0" parTransId="{0BD09B14-8232-6D4E-949B-1CCFEC58E447}" sibTransId="{DE070AB2-0197-FB45-9736-AE0A3DB2DE6F}"/>
    <dgm:cxn modelId="{508F2D7C-9C04-914C-B5B7-4867BE9C13E5}" srcId="{CF1F44CD-D905-6044-B1FD-23ED6ABFDCC3}" destId="{9D818442-D95A-3548-B00E-B8259F69DA66}" srcOrd="5" destOrd="0" parTransId="{21E95361-63B4-244C-B3CC-9DC52051E832}" sibTransId="{986D7A1B-4E2E-D74E-A31B-6BFC38B48453}"/>
    <dgm:cxn modelId="{B2602F75-9837-43B0-8DAD-AF35F65ADEA9}" type="presOf" srcId="{E3B6FF0B-5F97-B649-AA55-3FEB8637AF23}" destId="{2BCBBB29-7CA6-CF49-9FBC-4BC0FA431511}" srcOrd="0" destOrd="0" presId="urn:microsoft.com/office/officeart/2005/8/layout/hierarchy4"/>
    <dgm:cxn modelId="{7DF20999-D9A3-F74D-881A-A58F369B64BF}" srcId="{CF1F44CD-D905-6044-B1FD-23ED6ABFDCC3}" destId="{C90CC262-3975-A548-9BCC-7A60C1D55BA5}" srcOrd="3" destOrd="0" parTransId="{BCB83B7F-6BDD-5240-BFDB-7D9D33BC186D}" sibTransId="{B355C34B-EDAB-C149-A711-AEC97AD9D180}"/>
    <dgm:cxn modelId="{BB2D6BDF-78AA-CE48-9764-16DE18A26940}" srcId="{CF1F44CD-D905-6044-B1FD-23ED6ABFDCC3}" destId="{E3B6FF0B-5F97-B649-AA55-3FEB8637AF23}" srcOrd="2" destOrd="0" parTransId="{3CA96E69-8F3F-7244-8712-1FA05C485356}" sibTransId="{6C8F6358-E8DB-CF44-A354-DF18547ECBD5}"/>
    <dgm:cxn modelId="{63B312B8-F317-4DAC-B1FA-8D0C4D6A0A0F}" type="presOf" srcId="{CF1F44CD-D905-6044-B1FD-23ED6ABFDCC3}" destId="{1B906928-FDFB-E048-86A0-A056059FE395}" srcOrd="0" destOrd="0" presId="urn:microsoft.com/office/officeart/2005/8/layout/hierarchy4"/>
    <dgm:cxn modelId="{E0B62532-E2C6-E641-9E3D-28D150510C8C}" srcId="{CF1F44CD-D905-6044-B1FD-23ED6ABFDCC3}" destId="{3CECF471-A375-7248-BC7E-35D2EF4B3B61}" srcOrd="4" destOrd="0" parTransId="{64069205-7528-3044-A034-176CBD93D3B4}" sibTransId="{C7FB6A9D-B644-604E-82CD-4BC4DCCBBB7E}"/>
    <dgm:cxn modelId="{69E817A7-4F98-40AD-9AE4-E5B63872CA83}" type="presOf" srcId="{AE3DF354-CEA3-0B47-B799-111F6210F521}" destId="{5BD64BF5-51DB-714C-A3C2-56A417D72B5F}" srcOrd="0" destOrd="0" presId="urn:microsoft.com/office/officeart/2005/8/layout/hierarchy4"/>
    <dgm:cxn modelId="{C535913A-69CF-476F-968B-D2CEDAF4175A}" type="presOf" srcId="{83D5825C-48A9-6642-96D0-DF160E15AC0F}" destId="{11DF405E-04F3-D24C-ADAD-792BE8DC21A2}" srcOrd="0" destOrd="0" presId="urn:microsoft.com/office/officeart/2005/8/layout/hierarchy4"/>
    <dgm:cxn modelId="{D09C7CA7-F64F-47B8-B876-5BBA942A537E}" type="presOf" srcId="{9D818442-D95A-3548-B00E-B8259F69DA66}" destId="{F0ACB36E-0BA9-2044-ADAD-CE0F25B2C083}" srcOrd="0" destOrd="0" presId="urn:microsoft.com/office/officeart/2005/8/layout/hierarchy4"/>
    <dgm:cxn modelId="{694B4F33-2EF4-41CD-AFFA-F7821091098D}" type="presOf" srcId="{C90CC262-3975-A548-9BCC-7A60C1D55BA5}" destId="{67C41D2A-B2FB-F545-82F5-931914537E4B}" srcOrd="0" destOrd="0" presId="urn:microsoft.com/office/officeart/2005/8/layout/hierarchy4"/>
    <dgm:cxn modelId="{DEF318D4-E375-404C-A17F-6FE037F03D54}" type="presParOf" srcId="{1B906928-FDFB-E048-86A0-A056059FE395}" destId="{6E07BB94-2075-0744-A6D1-A54C18C858DB}" srcOrd="0" destOrd="0" presId="urn:microsoft.com/office/officeart/2005/8/layout/hierarchy4"/>
    <dgm:cxn modelId="{5D8DAD05-AD4D-4E48-9E66-F15A4C44FD80}" type="presParOf" srcId="{6E07BB94-2075-0744-A6D1-A54C18C858DB}" destId="{5BD64BF5-51DB-714C-A3C2-56A417D72B5F}" srcOrd="0" destOrd="0" presId="urn:microsoft.com/office/officeart/2005/8/layout/hierarchy4"/>
    <dgm:cxn modelId="{41945F95-E3FA-4FFE-BCE2-D9046D50545D}" type="presParOf" srcId="{6E07BB94-2075-0744-A6D1-A54C18C858DB}" destId="{D02AB853-8EC6-9148-8E4C-1F12E49500CE}" srcOrd="1" destOrd="0" presId="urn:microsoft.com/office/officeart/2005/8/layout/hierarchy4"/>
    <dgm:cxn modelId="{FCB789AB-1AAE-43A2-B611-F4E243F5F927}" type="presParOf" srcId="{1B906928-FDFB-E048-86A0-A056059FE395}" destId="{53964ED1-3C89-284B-872A-0E4BA7C800F8}" srcOrd="1" destOrd="0" presId="urn:microsoft.com/office/officeart/2005/8/layout/hierarchy4"/>
    <dgm:cxn modelId="{6862E8E3-B0CB-4A79-8AEF-4BB1C5100945}" type="presParOf" srcId="{1B906928-FDFB-E048-86A0-A056059FE395}" destId="{E8A48FB2-F08F-5B49-A0B1-8BFB94C1B051}" srcOrd="2" destOrd="0" presId="urn:microsoft.com/office/officeart/2005/8/layout/hierarchy4"/>
    <dgm:cxn modelId="{C255DB66-5150-40A6-A448-F7371E613954}" type="presParOf" srcId="{E8A48FB2-F08F-5B49-A0B1-8BFB94C1B051}" destId="{11DF405E-04F3-D24C-ADAD-792BE8DC21A2}" srcOrd="0" destOrd="0" presId="urn:microsoft.com/office/officeart/2005/8/layout/hierarchy4"/>
    <dgm:cxn modelId="{844F10FE-93D2-47ED-A0AB-5BEDA3B8F7AE}" type="presParOf" srcId="{E8A48FB2-F08F-5B49-A0B1-8BFB94C1B051}" destId="{BBBCCCD5-E89D-6E48-9A4D-3C063C71292F}" srcOrd="1" destOrd="0" presId="urn:microsoft.com/office/officeart/2005/8/layout/hierarchy4"/>
    <dgm:cxn modelId="{345B3DA7-D6CF-4E12-872C-E2FCB41C36B9}" type="presParOf" srcId="{1B906928-FDFB-E048-86A0-A056059FE395}" destId="{FD8B02BD-E85C-6A4A-9616-6F05A0DCCFCC}" srcOrd="3" destOrd="0" presId="urn:microsoft.com/office/officeart/2005/8/layout/hierarchy4"/>
    <dgm:cxn modelId="{B8AD1B27-07D6-45C9-8746-DCF3AD757C87}" type="presParOf" srcId="{1B906928-FDFB-E048-86A0-A056059FE395}" destId="{F5121E77-DB9B-1E4B-966B-787419E39F45}" srcOrd="4" destOrd="0" presId="urn:microsoft.com/office/officeart/2005/8/layout/hierarchy4"/>
    <dgm:cxn modelId="{AD9C6CD7-189F-4279-A69E-70A1A7010921}" type="presParOf" srcId="{F5121E77-DB9B-1E4B-966B-787419E39F45}" destId="{2BCBBB29-7CA6-CF49-9FBC-4BC0FA431511}" srcOrd="0" destOrd="0" presId="urn:microsoft.com/office/officeart/2005/8/layout/hierarchy4"/>
    <dgm:cxn modelId="{D6BB3827-30A6-42B7-A10F-4125FF9CE30C}" type="presParOf" srcId="{F5121E77-DB9B-1E4B-966B-787419E39F45}" destId="{E020D542-DE9A-6D4A-9D4F-E89E2F0EEFE2}" srcOrd="1" destOrd="0" presId="urn:microsoft.com/office/officeart/2005/8/layout/hierarchy4"/>
    <dgm:cxn modelId="{2746E03E-F53D-4C31-94BA-134061062385}" type="presParOf" srcId="{1B906928-FDFB-E048-86A0-A056059FE395}" destId="{80D0922C-674A-814A-A329-B052B68AE6C7}" srcOrd="5" destOrd="0" presId="urn:microsoft.com/office/officeart/2005/8/layout/hierarchy4"/>
    <dgm:cxn modelId="{03EBE50A-6A70-4798-8995-17E83B6CA33B}" type="presParOf" srcId="{1B906928-FDFB-E048-86A0-A056059FE395}" destId="{22F79DDD-BACC-3543-A317-A30B64704CEE}" srcOrd="6" destOrd="0" presId="urn:microsoft.com/office/officeart/2005/8/layout/hierarchy4"/>
    <dgm:cxn modelId="{D3956F8B-9257-4CD7-9485-784C5919E3D1}" type="presParOf" srcId="{22F79DDD-BACC-3543-A317-A30B64704CEE}" destId="{67C41D2A-B2FB-F545-82F5-931914537E4B}" srcOrd="0" destOrd="0" presId="urn:microsoft.com/office/officeart/2005/8/layout/hierarchy4"/>
    <dgm:cxn modelId="{476C80BD-EB03-4031-88CE-8266384E7A83}" type="presParOf" srcId="{22F79DDD-BACC-3543-A317-A30B64704CEE}" destId="{F24BE622-5D17-E746-AD75-7596ACF69BF5}" srcOrd="1" destOrd="0" presId="urn:microsoft.com/office/officeart/2005/8/layout/hierarchy4"/>
    <dgm:cxn modelId="{29D7B281-1726-4A5C-805C-283F2ED9FDD2}" type="presParOf" srcId="{1B906928-FDFB-E048-86A0-A056059FE395}" destId="{FA740AD4-7677-4941-AC02-0EB6B3D30ACF}" srcOrd="7" destOrd="0" presId="urn:microsoft.com/office/officeart/2005/8/layout/hierarchy4"/>
    <dgm:cxn modelId="{BF13C36A-B356-4C6D-975D-01507D17B06E}" type="presParOf" srcId="{1B906928-FDFB-E048-86A0-A056059FE395}" destId="{773CE321-F45C-FB4F-A3AE-AABB90364E3C}" srcOrd="8" destOrd="0" presId="urn:microsoft.com/office/officeart/2005/8/layout/hierarchy4"/>
    <dgm:cxn modelId="{F7B6F958-0301-4D63-8212-B4C34EE0F9E5}" type="presParOf" srcId="{773CE321-F45C-FB4F-A3AE-AABB90364E3C}" destId="{70668F46-15C0-5F42-9940-3D10D7057A60}" srcOrd="0" destOrd="0" presId="urn:microsoft.com/office/officeart/2005/8/layout/hierarchy4"/>
    <dgm:cxn modelId="{6386E1E3-4771-48CF-A809-DCC58042678B}" type="presParOf" srcId="{773CE321-F45C-FB4F-A3AE-AABB90364E3C}" destId="{BF1FA5F1-583D-7C4E-A87A-20E60CB9272C}" srcOrd="1" destOrd="0" presId="urn:microsoft.com/office/officeart/2005/8/layout/hierarchy4"/>
    <dgm:cxn modelId="{696C771D-3537-4F9E-B032-C8C0BCCA2347}" type="presParOf" srcId="{1B906928-FDFB-E048-86A0-A056059FE395}" destId="{F954FF8F-56AF-AE48-A72C-D01BAC8D7F7E}" srcOrd="9" destOrd="0" presId="urn:microsoft.com/office/officeart/2005/8/layout/hierarchy4"/>
    <dgm:cxn modelId="{C2769DCA-AE89-4102-BD92-93C448C165C8}" type="presParOf" srcId="{1B906928-FDFB-E048-86A0-A056059FE395}" destId="{82436A35-6715-BC4A-AD74-19931BB9121E}" srcOrd="10" destOrd="0" presId="urn:microsoft.com/office/officeart/2005/8/layout/hierarchy4"/>
    <dgm:cxn modelId="{AD7B37EC-D29C-4891-BBB8-EEF75609D572}" type="presParOf" srcId="{82436A35-6715-BC4A-AD74-19931BB9121E}" destId="{F0ACB36E-0BA9-2044-ADAD-CE0F25B2C083}" srcOrd="0" destOrd="0" presId="urn:microsoft.com/office/officeart/2005/8/layout/hierarchy4"/>
    <dgm:cxn modelId="{98DEC4AA-0998-455E-A1F4-FE61AED256F8}" type="presParOf" srcId="{82436A35-6715-BC4A-AD74-19931BB9121E}" destId="{E09630A1-5DD7-5147-BEE5-2BE8DE38D471}" srcOrd="1" destOrd="0" presId="urn:microsoft.com/office/officeart/2005/8/layout/hierarchy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CF1F44CD-D905-6044-B1FD-23ED6ABFDCC3}" type="doc">
      <dgm:prSet loTypeId="urn:microsoft.com/office/officeart/2005/8/layout/hierarchy4" loCatId="" qsTypeId="urn:microsoft.com/office/officeart/2005/8/quickstyle/3D2" qsCatId="3D" csTypeId="urn:microsoft.com/office/officeart/2005/8/colors/accent0_2" csCatId="mainScheme" phldr="1"/>
      <dgm:spPr/>
      <dgm:t>
        <a:bodyPr/>
        <a:lstStyle/>
        <a:p>
          <a:endParaRPr lang="en-US"/>
        </a:p>
      </dgm:t>
    </dgm:pt>
    <dgm:pt modelId="{C90CC262-3975-A548-9BCC-7A60C1D55BA5}">
      <dgm:prSet custT="1">
        <dgm:style>
          <a:lnRef idx="1">
            <a:schemeClr val="accent5"/>
          </a:lnRef>
          <a:fillRef idx="2">
            <a:schemeClr val="accent5"/>
          </a:fillRef>
          <a:effectRef idx="1">
            <a:schemeClr val="accent5"/>
          </a:effectRef>
          <a:fontRef idx="minor">
            <a:schemeClr val="dk1"/>
          </a:fontRef>
        </dgm:style>
      </dgm:prSet>
      <dgm:spPr/>
      <dgm:t>
        <a:bodyPr/>
        <a:lstStyle/>
        <a:p>
          <a:r>
            <a:rPr lang="en-US" sz="1600" dirty="0" smtClean="0"/>
            <a:t>Progress: TD</a:t>
          </a:r>
          <a:endParaRPr lang="en-US" sz="1600" dirty="0"/>
        </a:p>
      </dgm:t>
    </dgm:pt>
    <dgm:pt modelId="{BCB83B7F-6BDD-5240-BFDB-7D9D33BC186D}" type="parTrans" cxnId="{7DF20999-D9A3-F74D-881A-A58F369B64BF}">
      <dgm:prSet/>
      <dgm:spPr/>
      <dgm:t>
        <a:bodyPr/>
        <a:lstStyle/>
        <a:p>
          <a:endParaRPr lang="en-US"/>
        </a:p>
      </dgm:t>
    </dgm:pt>
    <dgm:pt modelId="{B355C34B-EDAB-C149-A711-AEC97AD9D180}" type="sibTrans" cxnId="{7DF20999-D9A3-F74D-881A-A58F369B64BF}">
      <dgm:prSet/>
      <dgm:spPr/>
      <dgm:t>
        <a:bodyPr/>
        <a:lstStyle/>
        <a:p>
          <a:endParaRPr lang="en-US"/>
        </a:p>
      </dgm:t>
    </dgm:pt>
    <dgm:pt modelId="{3CECF471-A375-7248-BC7E-35D2EF4B3B61}">
      <dgm:prSet custT="1"/>
      <dgm:spPr/>
      <dgm:t>
        <a:bodyPr/>
        <a:lstStyle/>
        <a:p>
          <a:r>
            <a:rPr lang="en-US" sz="1600" dirty="0" smtClean="0"/>
            <a:t>Dependencies</a:t>
          </a:r>
          <a:endParaRPr lang="en-US" sz="1200" dirty="0"/>
        </a:p>
      </dgm:t>
    </dgm:pt>
    <dgm:pt modelId="{64069205-7528-3044-A034-176CBD93D3B4}" type="parTrans" cxnId="{E0B62532-E2C6-E641-9E3D-28D150510C8C}">
      <dgm:prSet/>
      <dgm:spPr/>
      <dgm:t>
        <a:bodyPr/>
        <a:lstStyle/>
        <a:p>
          <a:endParaRPr lang="en-US"/>
        </a:p>
      </dgm:t>
    </dgm:pt>
    <dgm:pt modelId="{C7FB6A9D-B644-604E-82CD-4BC4DCCBBB7E}" type="sibTrans" cxnId="{E0B62532-E2C6-E641-9E3D-28D150510C8C}">
      <dgm:prSet/>
      <dgm:spPr/>
      <dgm:t>
        <a:bodyPr/>
        <a:lstStyle/>
        <a:p>
          <a:endParaRPr lang="en-US"/>
        </a:p>
      </dgm:t>
    </dgm:pt>
    <dgm:pt modelId="{9D818442-D95A-3548-B00E-B8259F69DA66}">
      <dgm:prSet custT="1"/>
      <dgm:spPr/>
      <dgm:t>
        <a:bodyPr/>
        <a:lstStyle/>
        <a:p>
          <a:r>
            <a:rPr lang="en-US" sz="1600" dirty="0" smtClean="0"/>
            <a:t>Milestones</a:t>
          </a:r>
          <a:endParaRPr lang="en-US" sz="1200" dirty="0"/>
        </a:p>
      </dgm:t>
    </dgm:pt>
    <dgm:pt modelId="{21E95361-63B4-244C-B3CC-9DC52051E832}" type="parTrans" cxnId="{508F2D7C-9C04-914C-B5B7-4867BE9C13E5}">
      <dgm:prSet/>
      <dgm:spPr/>
      <dgm:t>
        <a:bodyPr/>
        <a:lstStyle/>
        <a:p>
          <a:endParaRPr lang="en-US"/>
        </a:p>
      </dgm:t>
    </dgm:pt>
    <dgm:pt modelId="{986D7A1B-4E2E-D74E-A31B-6BFC38B48453}" type="sibTrans" cxnId="{508F2D7C-9C04-914C-B5B7-4867BE9C13E5}">
      <dgm:prSet/>
      <dgm:spPr/>
      <dgm:t>
        <a:bodyPr/>
        <a:lstStyle/>
        <a:p>
          <a:endParaRPr lang="en-US"/>
        </a:p>
      </dgm:t>
    </dgm:pt>
    <dgm:pt modelId="{E3B6FF0B-5F97-B649-AA55-3FEB8637AF23}">
      <dgm:prSet custT="1"/>
      <dgm:spPr/>
      <dgm:t>
        <a:bodyPr/>
        <a:lstStyle/>
        <a:p>
          <a:r>
            <a:rPr lang="en-US" sz="1600" dirty="0" smtClean="0"/>
            <a:t>Progress: MD</a:t>
          </a:r>
          <a:endParaRPr lang="en-US" sz="1600" dirty="0"/>
        </a:p>
      </dgm:t>
    </dgm:pt>
    <dgm:pt modelId="{6C8F6358-E8DB-CF44-A354-DF18547ECBD5}" type="sibTrans" cxnId="{BB2D6BDF-78AA-CE48-9764-16DE18A26940}">
      <dgm:prSet/>
      <dgm:spPr/>
      <dgm:t>
        <a:bodyPr/>
        <a:lstStyle/>
        <a:p>
          <a:endParaRPr lang="en-US"/>
        </a:p>
      </dgm:t>
    </dgm:pt>
    <dgm:pt modelId="{3CA96E69-8F3F-7244-8712-1FA05C485356}" type="parTrans" cxnId="{BB2D6BDF-78AA-CE48-9764-16DE18A26940}">
      <dgm:prSet/>
      <dgm:spPr/>
      <dgm:t>
        <a:bodyPr/>
        <a:lstStyle/>
        <a:p>
          <a:endParaRPr lang="en-US"/>
        </a:p>
      </dgm:t>
    </dgm:pt>
    <dgm:pt modelId="{AE3DF354-CEA3-0B47-B799-111F6210F521}">
      <dgm:prSet custT="1"/>
      <dgm:spPr/>
      <dgm:t>
        <a:bodyPr/>
        <a:lstStyle/>
        <a:p>
          <a:r>
            <a:rPr lang="en-US" sz="1600" dirty="0" smtClean="0"/>
            <a:t>Project Summary</a:t>
          </a:r>
          <a:endParaRPr lang="en-US" sz="1600" dirty="0"/>
        </a:p>
      </dgm:t>
    </dgm:pt>
    <dgm:pt modelId="{0BD09B14-8232-6D4E-949B-1CCFEC58E447}" type="parTrans" cxnId="{E6E87D85-518C-1449-AA00-CF903D07717F}">
      <dgm:prSet/>
      <dgm:spPr/>
      <dgm:t>
        <a:bodyPr/>
        <a:lstStyle/>
        <a:p>
          <a:endParaRPr lang="en-US"/>
        </a:p>
      </dgm:t>
    </dgm:pt>
    <dgm:pt modelId="{DE070AB2-0197-FB45-9736-AE0A3DB2DE6F}" type="sibTrans" cxnId="{E6E87D85-518C-1449-AA00-CF903D07717F}">
      <dgm:prSet/>
      <dgm:spPr/>
      <dgm:t>
        <a:bodyPr/>
        <a:lstStyle/>
        <a:p>
          <a:endParaRPr lang="en-US"/>
        </a:p>
      </dgm:t>
    </dgm:pt>
    <dgm:pt modelId="{83D5825C-48A9-6642-96D0-DF160E15AC0F}">
      <dgm:prSet/>
      <dgm:spPr/>
      <dgm:t>
        <a:bodyPr/>
        <a:lstStyle/>
        <a:p>
          <a:r>
            <a:rPr lang="en-US" dirty="0" smtClean="0"/>
            <a:t>Deliverables</a:t>
          </a:r>
          <a:endParaRPr lang="en-US" dirty="0"/>
        </a:p>
      </dgm:t>
    </dgm:pt>
    <dgm:pt modelId="{F5D40B3A-D362-2F43-854E-DAA8E55058F2}" type="parTrans" cxnId="{0CF2F861-3E30-1445-971F-CB4BFB4EBBF8}">
      <dgm:prSet/>
      <dgm:spPr/>
      <dgm:t>
        <a:bodyPr/>
        <a:lstStyle/>
        <a:p>
          <a:endParaRPr lang="en-US"/>
        </a:p>
      </dgm:t>
    </dgm:pt>
    <dgm:pt modelId="{18416516-A7E0-8C45-A5B3-AA0B94050F5B}" type="sibTrans" cxnId="{0CF2F861-3E30-1445-971F-CB4BFB4EBBF8}">
      <dgm:prSet/>
      <dgm:spPr/>
      <dgm:t>
        <a:bodyPr/>
        <a:lstStyle/>
        <a:p>
          <a:endParaRPr lang="en-US"/>
        </a:p>
      </dgm:t>
    </dgm:pt>
    <dgm:pt modelId="{1B906928-FDFB-E048-86A0-A056059FE395}" type="pres">
      <dgm:prSet presAssocID="{CF1F44CD-D905-6044-B1FD-23ED6ABFDCC3}" presName="Name0" presStyleCnt="0">
        <dgm:presLayoutVars>
          <dgm:chPref val="1"/>
          <dgm:dir/>
          <dgm:animOne val="branch"/>
          <dgm:animLvl val="lvl"/>
          <dgm:resizeHandles/>
        </dgm:presLayoutVars>
      </dgm:prSet>
      <dgm:spPr/>
      <dgm:t>
        <a:bodyPr/>
        <a:lstStyle/>
        <a:p>
          <a:endParaRPr lang="en-US"/>
        </a:p>
      </dgm:t>
    </dgm:pt>
    <dgm:pt modelId="{6E07BB94-2075-0744-A6D1-A54C18C858DB}" type="pres">
      <dgm:prSet presAssocID="{AE3DF354-CEA3-0B47-B799-111F6210F521}" presName="vertOne" presStyleCnt="0"/>
      <dgm:spPr/>
    </dgm:pt>
    <dgm:pt modelId="{5BD64BF5-51DB-714C-A3C2-56A417D72B5F}" type="pres">
      <dgm:prSet presAssocID="{AE3DF354-CEA3-0B47-B799-111F6210F521}" presName="txOne" presStyleLbl="node0" presStyleIdx="0" presStyleCnt="6">
        <dgm:presLayoutVars>
          <dgm:chPref val="3"/>
        </dgm:presLayoutVars>
      </dgm:prSet>
      <dgm:spPr/>
      <dgm:t>
        <a:bodyPr/>
        <a:lstStyle/>
        <a:p>
          <a:endParaRPr lang="en-US"/>
        </a:p>
      </dgm:t>
    </dgm:pt>
    <dgm:pt modelId="{D02AB853-8EC6-9148-8E4C-1F12E49500CE}" type="pres">
      <dgm:prSet presAssocID="{AE3DF354-CEA3-0B47-B799-111F6210F521}" presName="horzOne" presStyleCnt="0"/>
      <dgm:spPr/>
    </dgm:pt>
    <dgm:pt modelId="{53964ED1-3C89-284B-872A-0E4BA7C800F8}" type="pres">
      <dgm:prSet presAssocID="{DE070AB2-0197-FB45-9736-AE0A3DB2DE6F}" presName="sibSpaceOne" presStyleCnt="0"/>
      <dgm:spPr/>
    </dgm:pt>
    <dgm:pt modelId="{E8A48FB2-F08F-5B49-A0B1-8BFB94C1B051}" type="pres">
      <dgm:prSet presAssocID="{83D5825C-48A9-6642-96D0-DF160E15AC0F}" presName="vertOne" presStyleCnt="0"/>
      <dgm:spPr/>
    </dgm:pt>
    <dgm:pt modelId="{11DF405E-04F3-D24C-ADAD-792BE8DC21A2}" type="pres">
      <dgm:prSet presAssocID="{83D5825C-48A9-6642-96D0-DF160E15AC0F}" presName="txOne" presStyleLbl="node0" presStyleIdx="1" presStyleCnt="6">
        <dgm:presLayoutVars>
          <dgm:chPref val="3"/>
        </dgm:presLayoutVars>
      </dgm:prSet>
      <dgm:spPr/>
      <dgm:t>
        <a:bodyPr/>
        <a:lstStyle/>
        <a:p>
          <a:endParaRPr lang="en-US"/>
        </a:p>
      </dgm:t>
    </dgm:pt>
    <dgm:pt modelId="{BBBCCCD5-E89D-6E48-9A4D-3C063C71292F}" type="pres">
      <dgm:prSet presAssocID="{83D5825C-48A9-6642-96D0-DF160E15AC0F}" presName="horzOne" presStyleCnt="0"/>
      <dgm:spPr/>
    </dgm:pt>
    <dgm:pt modelId="{FD8B02BD-E85C-6A4A-9616-6F05A0DCCFCC}" type="pres">
      <dgm:prSet presAssocID="{18416516-A7E0-8C45-A5B3-AA0B94050F5B}" presName="sibSpaceOne" presStyleCnt="0"/>
      <dgm:spPr/>
    </dgm:pt>
    <dgm:pt modelId="{F5121E77-DB9B-1E4B-966B-787419E39F45}" type="pres">
      <dgm:prSet presAssocID="{E3B6FF0B-5F97-B649-AA55-3FEB8637AF23}" presName="vertOne" presStyleCnt="0"/>
      <dgm:spPr/>
    </dgm:pt>
    <dgm:pt modelId="{2BCBBB29-7CA6-CF49-9FBC-4BC0FA431511}" type="pres">
      <dgm:prSet presAssocID="{E3B6FF0B-5F97-B649-AA55-3FEB8637AF23}" presName="txOne" presStyleLbl="node0" presStyleIdx="2" presStyleCnt="6">
        <dgm:presLayoutVars>
          <dgm:chPref val="3"/>
        </dgm:presLayoutVars>
      </dgm:prSet>
      <dgm:spPr/>
      <dgm:t>
        <a:bodyPr/>
        <a:lstStyle/>
        <a:p>
          <a:endParaRPr lang="en-US"/>
        </a:p>
      </dgm:t>
    </dgm:pt>
    <dgm:pt modelId="{E020D542-DE9A-6D4A-9D4F-E89E2F0EEFE2}" type="pres">
      <dgm:prSet presAssocID="{E3B6FF0B-5F97-B649-AA55-3FEB8637AF23}" presName="horzOne" presStyleCnt="0"/>
      <dgm:spPr/>
    </dgm:pt>
    <dgm:pt modelId="{80D0922C-674A-814A-A329-B052B68AE6C7}" type="pres">
      <dgm:prSet presAssocID="{6C8F6358-E8DB-CF44-A354-DF18547ECBD5}" presName="sibSpaceOne" presStyleCnt="0"/>
      <dgm:spPr/>
    </dgm:pt>
    <dgm:pt modelId="{22F79DDD-BACC-3543-A317-A30B64704CEE}" type="pres">
      <dgm:prSet presAssocID="{C90CC262-3975-A548-9BCC-7A60C1D55BA5}" presName="vertOne" presStyleCnt="0"/>
      <dgm:spPr/>
    </dgm:pt>
    <dgm:pt modelId="{67C41D2A-B2FB-F545-82F5-931914537E4B}" type="pres">
      <dgm:prSet presAssocID="{C90CC262-3975-A548-9BCC-7A60C1D55BA5}" presName="txOne" presStyleLbl="node0" presStyleIdx="3" presStyleCnt="6" custLinFactNeighborY="-29955">
        <dgm:presLayoutVars>
          <dgm:chPref val="3"/>
        </dgm:presLayoutVars>
      </dgm:prSet>
      <dgm:spPr/>
      <dgm:t>
        <a:bodyPr/>
        <a:lstStyle/>
        <a:p>
          <a:endParaRPr lang="en-US"/>
        </a:p>
      </dgm:t>
    </dgm:pt>
    <dgm:pt modelId="{F24BE622-5D17-E746-AD75-7596ACF69BF5}" type="pres">
      <dgm:prSet presAssocID="{C90CC262-3975-A548-9BCC-7A60C1D55BA5}" presName="horzOne" presStyleCnt="0"/>
      <dgm:spPr/>
    </dgm:pt>
    <dgm:pt modelId="{FA740AD4-7677-4941-AC02-0EB6B3D30ACF}" type="pres">
      <dgm:prSet presAssocID="{B355C34B-EDAB-C149-A711-AEC97AD9D180}" presName="sibSpaceOne" presStyleCnt="0"/>
      <dgm:spPr/>
    </dgm:pt>
    <dgm:pt modelId="{773CE321-F45C-FB4F-A3AE-AABB90364E3C}" type="pres">
      <dgm:prSet presAssocID="{3CECF471-A375-7248-BC7E-35D2EF4B3B61}" presName="vertOne" presStyleCnt="0"/>
      <dgm:spPr/>
    </dgm:pt>
    <dgm:pt modelId="{70668F46-15C0-5F42-9940-3D10D7057A60}" type="pres">
      <dgm:prSet presAssocID="{3CECF471-A375-7248-BC7E-35D2EF4B3B61}" presName="txOne" presStyleLbl="node0" presStyleIdx="4" presStyleCnt="6" custScaleX="115709">
        <dgm:presLayoutVars>
          <dgm:chPref val="3"/>
        </dgm:presLayoutVars>
      </dgm:prSet>
      <dgm:spPr/>
      <dgm:t>
        <a:bodyPr/>
        <a:lstStyle/>
        <a:p>
          <a:endParaRPr lang="en-US"/>
        </a:p>
      </dgm:t>
    </dgm:pt>
    <dgm:pt modelId="{BF1FA5F1-583D-7C4E-A87A-20E60CB9272C}" type="pres">
      <dgm:prSet presAssocID="{3CECF471-A375-7248-BC7E-35D2EF4B3B61}" presName="horzOne" presStyleCnt="0"/>
      <dgm:spPr/>
    </dgm:pt>
    <dgm:pt modelId="{F954FF8F-56AF-AE48-A72C-D01BAC8D7F7E}" type="pres">
      <dgm:prSet presAssocID="{C7FB6A9D-B644-604E-82CD-4BC4DCCBBB7E}" presName="sibSpaceOne" presStyleCnt="0"/>
      <dgm:spPr/>
    </dgm:pt>
    <dgm:pt modelId="{82436A35-6715-BC4A-AD74-19931BB9121E}" type="pres">
      <dgm:prSet presAssocID="{9D818442-D95A-3548-B00E-B8259F69DA66}" presName="vertOne" presStyleCnt="0"/>
      <dgm:spPr/>
    </dgm:pt>
    <dgm:pt modelId="{F0ACB36E-0BA9-2044-ADAD-CE0F25B2C083}" type="pres">
      <dgm:prSet presAssocID="{9D818442-D95A-3548-B00E-B8259F69DA66}" presName="txOne" presStyleLbl="node0" presStyleIdx="5" presStyleCnt="6">
        <dgm:presLayoutVars>
          <dgm:chPref val="3"/>
        </dgm:presLayoutVars>
      </dgm:prSet>
      <dgm:spPr/>
      <dgm:t>
        <a:bodyPr/>
        <a:lstStyle/>
        <a:p>
          <a:endParaRPr lang="en-US"/>
        </a:p>
      </dgm:t>
    </dgm:pt>
    <dgm:pt modelId="{E09630A1-5DD7-5147-BEE5-2BE8DE38D471}" type="pres">
      <dgm:prSet presAssocID="{9D818442-D95A-3548-B00E-B8259F69DA66}" presName="horzOne" presStyleCnt="0"/>
      <dgm:spPr/>
    </dgm:pt>
  </dgm:ptLst>
  <dgm:cxnLst>
    <dgm:cxn modelId="{0CF2F861-3E30-1445-971F-CB4BFB4EBBF8}" srcId="{CF1F44CD-D905-6044-B1FD-23ED6ABFDCC3}" destId="{83D5825C-48A9-6642-96D0-DF160E15AC0F}" srcOrd="1" destOrd="0" parTransId="{F5D40B3A-D362-2F43-854E-DAA8E55058F2}" sibTransId="{18416516-A7E0-8C45-A5B3-AA0B94050F5B}"/>
    <dgm:cxn modelId="{E6E87D85-518C-1449-AA00-CF903D07717F}" srcId="{CF1F44CD-D905-6044-B1FD-23ED6ABFDCC3}" destId="{AE3DF354-CEA3-0B47-B799-111F6210F521}" srcOrd="0" destOrd="0" parTransId="{0BD09B14-8232-6D4E-949B-1CCFEC58E447}" sibTransId="{DE070AB2-0197-FB45-9736-AE0A3DB2DE6F}"/>
    <dgm:cxn modelId="{508F2D7C-9C04-914C-B5B7-4867BE9C13E5}" srcId="{CF1F44CD-D905-6044-B1FD-23ED6ABFDCC3}" destId="{9D818442-D95A-3548-B00E-B8259F69DA66}" srcOrd="5" destOrd="0" parTransId="{21E95361-63B4-244C-B3CC-9DC52051E832}" sibTransId="{986D7A1B-4E2E-D74E-A31B-6BFC38B48453}"/>
    <dgm:cxn modelId="{9029EE3C-0401-4B0C-AF2C-A7F1F08B1F2A}" type="presOf" srcId="{AE3DF354-CEA3-0B47-B799-111F6210F521}" destId="{5BD64BF5-51DB-714C-A3C2-56A417D72B5F}" srcOrd="0" destOrd="0" presId="urn:microsoft.com/office/officeart/2005/8/layout/hierarchy4"/>
    <dgm:cxn modelId="{7DF20999-D9A3-F74D-881A-A58F369B64BF}" srcId="{CF1F44CD-D905-6044-B1FD-23ED6ABFDCC3}" destId="{C90CC262-3975-A548-9BCC-7A60C1D55BA5}" srcOrd="3" destOrd="0" parTransId="{BCB83B7F-6BDD-5240-BFDB-7D9D33BC186D}" sibTransId="{B355C34B-EDAB-C149-A711-AEC97AD9D180}"/>
    <dgm:cxn modelId="{BB2D6BDF-78AA-CE48-9764-16DE18A26940}" srcId="{CF1F44CD-D905-6044-B1FD-23ED6ABFDCC3}" destId="{E3B6FF0B-5F97-B649-AA55-3FEB8637AF23}" srcOrd="2" destOrd="0" parTransId="{3CA96E69-8F3F-7244-8712-1FA05C485356}" sibTransId="{6C8F6358-E8DB-CF44-A354-DF18547ECBD5}"/>
    <dgm:cxn modelId="{10A27554-D221-45D6-834B-23E47B675D83}" type="presOf" srcId="{E3B6FF0B-5F97-B649-AA55-3FEB8637AF23}" destId="{2BCBBB29-7CA6-CF49-9FBC-4BC0FA431511}" srcOrd="0" destOrd="0" presId="urn:microsoft.com/office/officeart/2005/8/layout/hierarchy4"/>
    <dgm:cxn modelId="{D2634778-F180-4E65-84CC-465959F0A815}" type="presOf" srcId="{83D5825C-48A9-6642-96D0-DF160E15AC0F}" destId="{11DF405E-04F3-D24C-ADAD-792BE8DC21A2}" srcOrd="0" destOrd="0" presId="urn:microsoft.com/office/officeart/2005/8/layout/hierarchy4"/>
    <dgm:cxn modelId="{97250DA7-253B-4B74-BEAA-2AC7556CE83C}" type="presOf" srcId="{9D818442-D95A-3548-B00E-B8259F69DA66}" destId="{F0ACB36E-0BA9-2044-ADAD-CE0F25B2C083}" srcOrd="0" destOrd="0" presId="urn:microsoft.com/office/officeart/2005/8/layout/hierarchy4"/>
    <dgm:cxn modelId="{FB127C94-0BC4-4301-B468-591157209A97}" type="presOf" srcId="{CF1F44CD-D905-6044-B1FD-23ED6ABFDCC3}" destId="{1B906928-FDFB-E048-86A0-A056059FE395}" srcOrd="0" destOrd="0" presId="urn:microsoft.com/office/officeart/2005/8/layout/hierarchy4"/>
    <dgm:cxn modelId="{E0B62532-E2C6-E641-9E3D-28D150510C8C}" srcId="{CF1F44CD-D905-6044-B1FD-23ED6ABFDCC3}" destId="{3CECF471-A375-7248-BC7E-35D2EF4B3B61}" srcOrd="4" destOrd="0" parTransId="{64069205-7528-3044-A034-176CBD93D3B4}" sibTransId="{C7FB6A9D-B644-604E-82CD-4BC4DCCBBB7E}"/>
    <dgm:cxn modelId="{22079F4F-A85F-463F-91E2-042CB68AA4DD}" type="presOf" srcId="{C90CC262-3975-A548-9BCC-7A60C1D55BA5}" destId="{67C41D2A-B2FB-F545-82F5-931914537E4B}" srcOrd="0" destOrd="0" presId="urn:microsoft.com/office/officeart/2005/8/layout/hierarchy4"/>
    <dgm:cxn modelId="{323D02F3-5D99-4D04-A15B-9749E3E75E1E}" type="presOf" srcId="{3CECF471-A375-7248-BC7E-35D2EF4B3B61}" destId="{70668F46-15C0-5F42-9940-3D10D7057A60}" srcOrd="0" destOrd="0" presId="urn:microsoft.com/office/officeart/2005/8/layout/hierarchy4"/>
    <dgm:cxn modelId="{E3522DC6-69E2-46ED-B9EE-B91135740F24}" type="presParOf" srcId="{1B906928-FDFB-E048-86A0-A056059FE395}" destId="{6E07BB94-2075-0744-A6D1-A54C18C858DB}" srcOrd="0" destOrd="0" presId="urn:microsoft.com/office/officeart/2005/8/layout/hierarchy4"/>
    <dgm:cxn modelId="{EFDA1689-F052-44F6-9849-68602D2948D1}" type="presParOf" srcId="{6E07BB94-2075-0744-A6D1-A54C18C858DB}" destId="{5BD64BF5-51DB-714C-A3C2-56A417D72B5F}" srcOrd="0" destOrd="0" presId="urn:microsoft.com/office/officeart/2005/8/layout/hierarchy4"/>
    <dgm:cxn modelId="{566214A5-536C-4C4B-B5FC-12BAB5F47FDC}" type="presParOf" srcId="{6E07BB94-2075-0744-A6D1-A54C18C858DB}" destId="{D02AB853-8EC6-9148-8E4C-1F12E49500CE}" srcOrd="1" destOrd="0" presId="urn:microsoft.com/office/officeart/2005/8/layout/hierarchy4"/>
    <dgm:cxn modelId="{46D1280E-81A2-4A57-B8FF-F395FFEFEBD5}" type="presParOf" srcId="{1B906928-FDFB-E048-86A0-A056059FE395}" destId="{53964ED1-3C89-284B-872A-0E4BA7C800F8}" srcOrd="1" destOrd="0" presId="urn:microsoft.com/office/officeart/2005/8/layout/hierarchy4"/>
    <dgm:cxn modelId="{4C631832-D198-4036-B6DA-CC53E3B4EBCC}" type="presParOf" srcId="{1B906928-FDFB-E048-86A0-A056059FE395}" destId="{E8A48FB2-F08F-5B49-A0B1-8BFB94C1B051}" srcOrd="2" destOrd="0" presId="urn:microsoft.com/office/officeart/2005/8/layout/hierarchy4"/>
    <dgm:cxn modelId="{B64A4E4C-AE7E-4BC6-848B-13CDD0C421D0}" type="presParOf" srcId="{E8A48FB2-F08F-5B49-A0B1-8BFB94C1B051}" destId="{11DF405E-04F3-D24C-ADAD-792BE8DC21A2}" srcOrd="0" destOrd="0" presId="urn:microsoft.com/office/officeart/2005/8/layout/hierarchy4"/>
    <dgm:cxn modelId="{B79129A6-5CC5-4F0F-8EED-C478D5BC5C67}" type="presParOf" srcId="{E8A48FB2-F08F-5B49-A0B1-8BFB94C1B051}" destId="{BBBCCCD5-E89D-6E48-9A4D-3C063C71292F}" srcOrd="1" destOrd="0" presId="urn:microsoft.com/office/officeart/2005/8/layout/hierarchy4"/>
    <dgm:cxn modelId="{D8EE12C1-86B0-433D-A1F7-436DA8776B72}" type="presParOf" srcId="{1B906928-FDFB-E048-86A0-A056059FE395}" destId="{FD8B02BD-E85C-6A4A-9616-6F05A0DCCFCC}" srcOrd="3" destOrd="0" presId="urn:microsoft.com/office/officeart/2005/8/layout/hierarchy4"/>
    <dgm:cxn modelId="{56F6CF43-0702-44A6-AFDB-A82442064392}" type="presParOf" srcId="{1B906928-FDFB-E048-86A0-A056059FE395}" destId="{F5121E77-DB9B-1E4B-966B-787419E39F45}" srcOrd="4" destOrd="0" presId="urn:microsoft.com/office/officeart/2005/8/layout/hierarchy4"/>
    <dgm:cxn modelId="{2E2A4B6A-322F-47F8-8A21-A3F473621D20}" type="presParOf" srcId="{F5121E77-DB9B-1E4B-966B-787419E39F45}" destId="{2BCBBB29-7CA6-CF49-9FBC-4BC0FA431511}" srcOrd="0" destOrd="0" presId="urn:microsoft.com/office/officeart/2005/8/layout/hierarchy4"/>
    <dgm:cxn modelId="{CF78EC2B-6D5C-491B-969D-FC2FB522CA51}" type="presParOf" srcId="{F5121E77-DB9B-1E4B-966B-787419E39F45}" destId="{E020D542-DE9A-6D4A-9D4F-E89E2F0EEFE2}" srcOrd="1" destOrd="0" presId="urn:microsoft.com/office/officeart/2005/8/layout/hierarchy4"/>
    <dgm:cxn modelId="{40A2EADD-31CB-40B7-8394-5E1E5C9EB9F6}" type="presParOf" srcId="{1B906928-FDFB-E048-86A0-A056059FE395}" destId="{80D0922C-674A-814A-A329-B052B68AE6C7}" srcOrd="5" destOrd="0" presId="urn:microsoft.com/office/officeart/2005/8/layout/hierarchy4"/>
    <dgm:cxn modelId="{CCDE4DB4-24CF-4110-9AF4-10F41F507997}" type="presParOf" srcId="{1B906928-FDFB-E048-86A0-A056059FE395}" destId="{22F79DDD-BACC-3543-A317-A30B64704CEE}" srcOrd="6" destOrd="0" presId="urn:microsoft.com/office/officeart/2005/8/layout/hierarchy4"/>
    <dgm:cxn modelId="{5752F746-F2AE-456E-8A48-3E73537AFD54}" type="presParOf" srcId="{22F79DDD-BACC-3543-A317-A30B64704CEE}" destId="{67C41D2A-B2FB-F545-82F5-931914537E4B}" srcOrd="0" destOrd="0" presId="urn:microsoft.com/office/officeart/2005/8/layout/hierarchy4"/>
    <dgm:cxn modelId="{579BE152-C6F1-43EE-9660-37D6FD6D4392}" type="presParOf" srcId="{22F79DDD-BACC-3543-A317-A30B64704CEE}" destId="{F24BE622-5D17-E746-AD75-7596ACF69BF5}" srcOrd="1" destOrd="0" presId="urn:microsoft.com/office/officeart/2005/8/layout/hierarchy4"/>
    <dgm:cxn modelId="{4EB0F8FB-6C9D-4541-83EA-7DC89714C36F}" type="presParOf" srcId="{1B906928-FDFB-E048-86A0-A056059FE395}" destId="{FA740AD4-7677-4941-AC02-0EB6B3D30ACF}" srcOrd="7" destOrd="0" presId="urn:microsoft.com/office/officeart/2005/8/layout/hierarchy4"/>
    <dgm:cxn modelId="{9DAC63A4-0F4C-4364-B3E0-952775A46AF3}" type="presParOf" srcId="{1B906928-FDFB-E048-86A0-A056059FE395}" destId="{773CE321-F45C-FB4F-A3AE-AABB90364E3C}" srcOrd="8" destOrd="0" presId="urn:microsoft.com/office/officeart/2005/8/layout/hierarchy4"/>
    <dgm:cxn modelId="{B4D848BF-E468-4EC6-B3DE-3C122035CF79}" type="presParOf" srcId="{773CE321-F45C-FB4F-A3AE-AABB90364E3C}" destId="{70668F46-15C0-5F42-9940-3D10D7057A60}" srcOrd="0" destOrd="0" presId="urn:microsoft.com/office/officeart/2005/8/layout/hierarchy4"/>
    <dgm:cxn modelId="{5E430CC9-E2AE-4EFA-A65E-4CB1A1B11062}" type="presParOf" srcId="{773CE321-F45C-FB4F-A3AE-AABB90364E3C}" destId="{BF1FA5F1-583D-7C4E-A87A-20E60CB9272C}" srcOrd="1" destOrd="0" presId="urn:microsoft.com/office/officeart/2005/8/layout/hierarchy4"/>
    <dgm:cxn modelId="{8758BC6D-78D4-4580-86D2-A39AFD769E0A}" type="presParOf" srcId="{1B906928-FDFB-E048-86A0-A056059FE395}" destId="{F954FF8F-56AF-AE48-A72C-D01BAC8D7F7E}" srcOrd="9" destOrd="0" presId="urn:microsoft.com/office/officeart/2005/8/layout/hierarchy4"/>
    <dgm:cxn modelId="{1D3DBA0A-A095-44CD-AF2D-5A37AB56EFC1}" type="presParOf" srcId="{1B906928-FDFB-E048-86A0-A056059FE395}" destId="{82436A35-6715-BC4A-AD74-19931BB9121E}" srcOrd="10" destOrd="0" presId="urn:microsoft.com/office/officeart/2005/8/layout/hierarchy4"/>
    <dgm:cxn modelId="{536ACD72-AD89-4E43-97A4-D6DA509BA75B}" type="presParOf" srcId="{82436A35-6715-BC4A-AD74-19931BB9121E}" destId="{F0ACB36E-0BA9-2044-ADAD-CE0F25B2C083}" srcOrd="0" destOrd="0" presId="urn:microsoft.com/office/officeart/2005/8/layout/hierarchy4"/>
    <dgm:cxn modelId="{FCCB7FA5-0798-4B00-9FFA-63AC69BE158C}" type="presParOf" srcId="{82436A35-6715-BC4A-AD74-19931BB9121E}" destId="{E09630A1-5DD7-5147-BEE5-2BE8DE38D471}" srcOrd="1" destOrd="0" presId="urn:microsoft.com/office/officeart/2005/8/layout/hierarchy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CF1F44CD-D905-6044-B1FD-23ED6ABFDCC3}" type="doc">
      <dgm:prSet loTypeId="urn:microsoft.com/office/officeart/2005/8/layout/hierarchy4" loCatId="" qsTypeId="urn:microsoft.com/office/officeart/2005/8/quickstyle/3D2" qsCatId="3D" csTypeId="urn:microsoft.com/office/officeart/2005/8/colors/accent0_2" csCatId="mainScheme" phldr="1"/>
      <dgm:spPr/>
      <dgm:t>
        <a:bodyPr/>
        <a:lstStyle/>
        <a:p>
          <a:endParaRPr lang="en-US"/>
        </a:p>
      </dgm:t>
    </dgm:pt>
    <dgm:pt modelId="{C90CC262-3975-A548-9BCC-7A60C1D55BA5}">
      <dgm:prSet custT="1">
        <dgm:style>
          <a:lnRef idx="1">
            <a:schemeClr val="accent5"/>
          </a:lnRef>
          <a:fillRef idx="2">
            <a:schemeClr val="accent5"/>
          </a:fillRef>
          <a:effectRef idx="1">
            <a:schemeClr val="accent5"/>
          </a:effectRef>
          <a:fontRef idx="minor">
            <a:schemeClr val="dk1"/>
          </a:fontRef>
        </dgm:style>
      </dgm:prSet>
      <dgm:spPr/>
      <dgm:t>
        <a:bodyPr/>
        <a:lstStyle/>
        <a:p>
          <a:r>
            <a:rPr lang="en-US" sz="1600" dirty="0" smtClean="0"/>
            <a:t>Progress: TD</a:t>
          </a:r>
          <a:endParaRPr lang="en-US" sz="1600" dirty="0"/>
        </a:p>
      </dgm:t>
    </dgm:pt>
    <dgm:pt modelId="{BCB83B7F-6BDD-5240-BFDB-7D9D33BC186D}" type="parTrans" cxnId="{7DF20999-D9A3-F74D-881A-A58F369B64BF}">
      <dgm:prSet/>
      <dgm:spPr/>
      <dgm:t>
        <a:bodyPr/>
        <a:lstStyle/>
        <a:p>
          <a:endParaRPr lang="en-US"/>
        </a:p>
      </dgm:t>
    </dgm:pt>
    <dgm:pt modelId="{B355C34B-EDAB-C149-A711-AEC97AD9D180}" type="sibTrans" cxnId="{7DF20999-D9A3-F74D-881A-A58F369B64BF}">
      <dgm:prSet/>
      <dgm:spPr/>
      <dgm:t>
        <a:bodyPr/>
        <a:lstStyle/>
        <a:p>
          <a:endParaRPr lang="en-US"/>
        </a:p>
      </dgm:t>
    </dgm:pt>
    <dgm:pt modelId="{3CECF471-A375-7248-BC7E-35D2EF4B3B61}">
      <dgm:prSet custT="1"/>
      <dgm:spPr/>
      <dgm:t>
        <a:bodyPr/>
        <a:lstStyle/>
        <a:p>
          <a:r>
            <a:rPr lang="en-US" sz="1600" dirty="0" smtClean="0"/>
            <a:t>Dependencies</a:t>
          </a:r>
          <a:endParaRPr lang="en-US" sz="1200" dirty="0"/>
        </a:p>
      </dgm:t>
    </dgm:pt>
    <dgm:pt modelId="{64069205-7528-3044-A034-176CBD93D3B4}" type="parTrans" cxnId="{E0B62532-E2C6-E641-9E3D-28D150510C8C}">
      <dgm:prSet/>
      <dgm:spPr/>
      <dgm:t>
        <a:bodyPr/>
        <a:lstStyle/>
        <a:p>
          <a:endParaRPr lang="en-US"/>
        </a:p>
      </dgm:t>
    </dgm:pt>
    <dgm:pt modelId="{C7FB6A9D-B644-604E-82CD-4BC4DCCBBB7E}" type="sibTrans" cxnId="{E0B62532-E2C6-E641-9E3D-28D150510C8C}">
      <dgm:prSet/>
      <dgm:spPr/>
      <dgm:t>
        <a:bodyPr/>
        <a:lstStyle/>
        <a:p>
          <a:endParaRPr lang="en-US"/>
        </a:p>
      </dgm:t>
    </dgm:pt>
    <dgm:pt modelId="{9D818442-D95A-3548-B00E-B8259F69DA66}">
      <dgm:prSet custT="1"/>
      <dgm:spPr/>
      <dgm:t>
        <a:bodyPr/>
        <a:lstStyle/>
        <a:p>
          <a:r>
            <a:rPr lang="en-US" sz="1600" dirty="0" smtClean="0"/>
            <a:t>Milestones</a:t>
          </a:r>
          <a:endParaRPr lang="en-US" sz="1200" dirty="0"/>
        </a:p>
      </dgm:t>
    </dgm:pt>
    <dgm:pt modelId="{21E95361-63B4-244C-B3CC-9DC52051E832}" type="parTrans" cxnId="{508F2D7C-9C04-914C-B5B7-4867BE9C13E5}">
      <dgm:prSet/>
      <dgm:spPr/>
      <dgm:t>
        <a:bodyPr/>
        <a:lstStyle/>
        <a:p>
          <a:endParaRPr lang="en-US"/>
        </a:p>
      </dgm:t>
    </dgm:pt>
    <dgm:pt modelId="{986D7A1B-4E2E-D74E-A31B-6BFC38B48453}" type="sibTrans" cxnId="{508F2D7C-9C04-914C-B5B7-4867BE9C13E5}">
      <dgm:prSet/>
      <dgm:spPr/>
      <dgm:t>
        <a:bodyPr/>
        <a:lstStyle/>
        <a:p>
          <a:endParaRPr lang="en-US"/>
        </a:p>
      </dgm:t>
    </dgm:pt>
    <dgm:pt modelId="{E3B6FF0B-5F97-B649-AA55-3FEB8637AF23}">
      <dgm:prSet custT="1"/>
      <dgm:spPr/>
      <dgm:t>
        <a:bodyPr/>
        <a:lstStyle/>
        <a:p>
          <a:r>
            <a:rPr lang="en-US" sz="1600" dirty="0" smtClean="0"/>
            <a:t>Progress: MD</a:t>
          </a:r>
          <a:endParaRPr lang="en-US" sz="1600" dirty="0"/>
        </a:p>
      </dgm:t>
    </dgm:pt>
    <dgm:pt modelId="{6C8F6358-E8DB-CF44-A354-DF18547ECBD5}" type="sibTrans" cxnId="{BB2D6BDF-78AA-CE48-9764-16DE18A26940}">
      <dgm:prSet/>
      <dgm:spPr/>
      <dgm:t>
        <a:bodyPr/>
        <a:lstStyle/>
        <a:p>
          <a:endParaRPr lang="en-US"/>
        </a:p>
      </dgm:t>
    </dgm:pt>
    <dgm:pt modelId="{3CA96E69-8F3F-7244-8712-1FA05C485356}" type="parTrans" cxnId="{BB2D6BDF-78AA-CE48-9764-16DE18A26940}">
      <dgm:prSet/>
      <dgm:spPr/>
      <dgm:t>
        <a:bodyPr/>
        <a:lstStyle/>
        <a:p>
          <a:endParaRPr lang="en-US"/>
        </a:p>
      </dgm:t>
    </dgm:pt>
    <dgm:pt modelId="{AE3DF354-CEA3-0B47-B799-111F6210F521}">
      <dgm:prSet custT="1"/>
      <dgm:spPr/>
      <dgm:t>
        <a:bodyPr/>
        <a:lstStyle/>
        <a:p>
          <a:r>
            <a:rPr lang="en-US" sz="1600" dirty="0" smtClean="0"/>
            <a:t>Project Summary</a:t>
          </a:r>
          <a:endParaRPr lang="en-US" sz="1600" dirty="0"/>
        </a:p>
      </dgm:t>
    </dgm:pt>
    <dgm:pt modelId="{0BD09B14-8232-6D4E-949B-1CCFEC58E447}" type="parTrans" cxnId="{E6E87D85-518C-1449-AA00-CF903D07717F}">
      <dgm:prSet/>
      <dgm:spPr/>
      <dgm:t>
        <a:bodyPr/>
        <a:lstStyle/>
        <a:p>
          <a:endParaRPr lang="en-US"/>
        </a:p>
      </dgm:t>
    </dgm:pt>
    <dgm:pt modelId="{DE070AB2-0197-FB45-9736-AE0A3DB2DE6F}" type="sibTrans" cxnId="{E6E87D85-518C-1449-AA00-CF903D07717F}">
      <dgm:prSet/>
      <dgm:spPr/>
      <dgm:t>
        <a:bodyPr/>
        <a:lstStyle/>
        <a:p>
          <a:endParaRPr lang="en-US"/>
        </a:p>
      </dgm:t>
    </dgm:pt>
    <dgm:pt modelId="{83D5825C-48A9-6642-96D0-DF160E15AC0F}">
      <dgm:prSet/>
      <dgm:spPr/>
      <dgm:t>
        <a:bodyPr/>
        <a:lstStyle/>
        <a:p>
          <a:r>
            <a:rPr lang="en-US" dirty="0" smtClean="0"/>
            <a:t>Deliverables</a:t>
          </a:r>
          <a:endParaRPr lang="en-US" dirty="0"/>
        </a:p>
      </dgm:t>
    </dgm:pt>
    <dgm:pt modelId="{F5D40B3A-D362-2F43-854E-DAA8E55058F2}" type="parTrans" cxnId="{0CF2F861-3E30-1445-971F-CB4BFB4EBBF8}">
      <dgm:prSet/>
      <dgm:spPr/>
      <dgm:t>
        <a:bodyPr/>
        <a:lstStyle/>
        <a:p>
          <a:endParaRPr lang="en-US"/>
        </a:p>
      </dgm:t>
    </dgm:pt>
    <dgm:pt modelId="{18416516-A7E0-8C45-A5B3-AA0B94050F5B}" type="sibTrans" cxnId="{0CF2F861-3E30-1445-971F-CB4BFB4EBBF8}">
      <dgm:prSet/>
      <dgm:spPr/>
      <dgm:t>
        <a:bodyPr/>
        <a:lstStyle/>
        <a:p>
          <a:endParaRPr lang="en-US"/>
        </a:p>
      </dgm:t>
    </dgm:pt>
    <dgm:pt modelId="{1B906928-FDFB-E048-86A0-A056059FE395}" type="pres">
      <dgm:prSet presAssocID="{CF1F44CD-D905-6044-B1FD-23ED6ABFDCC3}" presName="Name0" presStyleCnt="0">
        <dgm:presLayoutVars>
          <dgm:chPref val="1"/>
          <dgm:dir/>
          <dgm:animOne val="branch"/>
          <dgm:animLvl val="lvl"/>
          <dgm:resizeHandles/>
        </dgm:presLayoutVars>
      </dgm:prSet>
      <dgm:spPr/>
      <dgm:t>
        <a:bodyPr/>
        <a:lstStyle/>
        <a:p>
          <a:endParaRPr lang="en-US"/>
        </a:p>
      </dgm:t>
    </dgm:pt>
    <dgm:pt modelId="{6E07BB94-2075-0744-A6D1-A54C18C858DB}" type="pres">
      <dgm:prSet presAssocID="{AE3DF354-CEA3-0B47-B799-111F6210F521}" presName="vertOne" presStyleCnt="0"/>
      <dgm:spPr/>
    </dgm:pt>
    <dgm:pt modelId="{5BD64BF5-51DB-714C-A3C2-56A417D72B5F}" type="pres">
      <dgm:prSet presAssocID="{AE3DF354-CEA3-0B47-B799-111F6210F521}" presName="txOne" presStyleLbl="node0" presStyleIdx="0" presStyleCnt="6">
        <dgm:presLayoutVars>
          <dgm:chPref val="3"/>
        </dgm:presLayoutVars>
      </dgm:prSet>
      <dgm:spPr/>
      <dgm:t>
        <a:bodyPr/>
        <a:lstStyle/>
        <a:p>
          <a:endParaRPr lang="en-US"/>
        </a:p>
      </dgm:t>
    </dgm:pt>
    <dgm:pt modelId="{D02AB853-8EC6-9148-8E4C-1F12E49500CE}" type="pres">
      <dgm:prSet presAssocID="{AE3DF354-CEA3-0B47-B799-111F6210F521}" presName="horzOne" presStyleCnt="0"/>
      <dgm:spPr/>
    </dgm:pt>
    <dgm:pt modelId="{53964ED1-3C89-284B-872A-0E4BA7C800F8}" type="pres">
      <dgm:prSet presAssocID="{DE070AB2-0197-FB45-9736-AE0A3DB2DE6F}" presName="sibSpaceOne" presStyleCnt="0"/>
      <dgm:spPr/>
    </dgm:pt>
    <dgm:pt modelId="{E8A48FB2-F08F-5B49-A0B1-8BFB94C1B051}" type="pres">
      <dgm:prSet presAssocID="{83D5825C-48A9-6642-96D0-DF160E15AC0F}" presName="vertOne" presStyleCnt="0"/>
      <dgm:spPr/>
    </dgm:pt>
    <dgm:pt modelId="{11DF405E-04F3-D24C-ADAD-792BE8DC21A2}" type="pres">
      <dgm:prSet presAssocID="{83D5825C-48A9-6642-96D0-DF160E15AC0F}" presName="txOne" presStyleLbl="node0" presStyleIdx="1" presStyleCnt="6">
        <dgm:presLayoutVars>
          <dgm:chPref val="3"/>
        </dgm:presLayoutVars>
      </dgm:prSet>
      <dgm:spPr/>
      <dgm:t>
        <a:bodyPr/>
        <a:lstStyle/>
        <a:p>
          <a:endParaRPr lang="en-US"/>
        </a:p>
      </dgm:t>
    </dgm:pt>
    <dgm:pt modelId="{BBBCCCD5-E89D-6E48-9A4D-3C063C71292F}" type="pres">
      <dgm:prSet presAssocID="{83D5825C-48A9-6642-96D0-DF160E15AC0F}" presName="horzOne" presStyleCnt="0"/>
      <dgm:spPr/>
    </dgm:pt>
    <dgm:pt modelId="{FD8B02BD-E85C-6A4A-9616-6F05A0DCCFCC}" type="pres">
      <dgm:prSet presAssocID="{18416516-A7E0-8C45-A5B3-AA0B94050F5B}" presName="sibSpaceOne" presStyleCnt="0"/>
      <dgm:spPr/>
    </dgm:pt>
    <dgm:pt modelId="{F5121E77-DB9B-1E4B-966B-787419E39F45}" type="pres">
      <dgm:prSet presAssocID="{E3B6FF0B-5F97-B649-AA55-3FEB8637AF23}" presName="vertOne" presStyleCnt="0"/>
      <dgm:spPr/>
    </dgm:pt>
    <dgm:pt modelId="{2BCBBB29-7CA6-CF49-9FBC-4BC0FA431511}" type="pres">
      <dgm:prSet presAssocID="{E3B6FF0B-5F97-B649-AA55-3FEB8637AF23}" presName="txOne" presStyleLbl="node0" presStyleIdx="2" presStyleCnt="6">
        <dgm:presLayoutVars>
          <dgm:chPref val="3"/>
        </dgm:presLayoutVars>
      </dgm:prSet>
      <dgm:spPr/>
      <dgm:t>
        <a:bodyPr/>
        <a:lstStyle/>
        <a:p>
          <a:endParaRPr lang="en-US"/>
        </a:p>
      </dgm:t>
    </dgm:pt>
    <dgm:pt modelId="{E020D542-DE9A-6D4A-9D4F-E89E2F0EEFE2}" type="pres">
      <dgm:prSet presAssocID="{E3B6FF0B-5F97-B649-AA55-3FEB8637AF23}" presName="horzOne" presStyleCnt="0"/>
      <dgm:spPr/>
    </dgm:pt>
    <dgm:pt modelId="{80D0922C-674A-814A-A329-B052B68AE6C7}" type="pres">
      <dgm:prSet presAssocID="{6C8F6358-E8DB-CF44-A354-DF18547ECBD5}" presName="sibSpaceOne" presStyleCnt="0"/>
      <dgm:spPr/>
    </dgm:pt>
    <dgm:pt modelId="{22F79DDD-BACC-3543-A317-A30B64704CEE}" type="pres">
      <dgm:prSet presAssocID="{C90CC262-3975-A548-9BCC-7A60C1D55BA5}" presName="vertOne" presStyleCnt="0"/>
      <dgm:spPr/>
    </dgm:pt>
    <dgm:pt modelId="{67C41D2A-B2FB-F545-82F5-931914537E4B}" type="pres">
      <dgm:prSet presAssocID="{C90CC262-3975-A548-9BCC-7A60C1D55BA5}" presName="txOne" presStyleLbl="node0" presStyleIdx="3" presStyleCnt="6" custLinFactNeighborY="-29955">
        <dgm:presLayoutVars>
          <dgm:chPref val="3"/>
        </dgm:presLayoutVars>
      </dgm:prSet>
      <dgm:spPr/>
      <dgm:t>
        <a:bodyPr/>
        <a:lstStyle/>
        <a:p>
          <a:endParaRPr lang="en-US"/>
        </a:p>
      </dgm:t>
    </dgm:pt>
    <dgm:pt modelId="{F24BE622-5D17-E746-AD75-7596ACF69BF5}" type="pres">
      <dgm:prSet presAssocID="{C90CC262-3975-A548-9BCC-7A60C1D55BA5}" presName="horzOne" presStyleCnt="0"/>
      <dgm:spPr/>
    </dgm:pt>
    <dgm:pt modelId="{FA740AD4-7677-4941-AC02-0EB6B3D30ACF}" type="pres">
      <dgm:prSet presAssocID="{B355C34B-EDAB-C149-A711-AEC97AD9D180}" presName="sibSpaceOne" presStyleCnt="0"/>
      <dgm:spPr/>
    </dgm:pt>
    <dgm:pt modelId="{773CE321-F45C-FB4F-A3AE-AABB90364E3C}" type="pres">
      <dgm:prSet presAssocID="{3CECF471-A375-7248-BC7E-35D2EF4B3B61}" presName="vertOne" presStyleCnt="0"/>
      <dgm:spPr/>
    </dgm:pt>
    <dgm:pt modelId="{70668F46-15C0-5F42-9940-3D10D7057A60}" type="pres">
      <dgm:prSet presAssocID="{3CECF471-A375-7248-BC7E-35D2EF4B3B61}" presName="txOne" presStyleLbl="node0" presStyleIdx="4" presStyleCnt="6" custScaleX="115709">
        <dgm:presLayoutVars>
          <dgm:chPref val="3"/>
        </dgm:presLayoutVars>
      </dgm:prSet>
      <dgm:spPr/>
      <dgm:t>
        <a:bodyPr/>
        <a:lstStyle/>
        <a:p>
          <a:endParaRPr lang="en-US"/>
        </a:p>
      </dgm:t>
    </dgm:pt>
    <dgm:pt modelId="{BF1FA5F1-583D-7C4E-A87A-20E60CB9272C}" type="pres">
      <dgm:prSet presAssocID="{3CECF471-A375-7248-BC7E-35D2EF4B3B61}" presName="horzOne" presStyleCnt="0"/>
      <dgm:spPr/>
    </dgm:pt>
    <dgm:pt modelId="{F954FF8F-56AF-AE48-A72C-D01BAC8D7F7E}" type="pres">
      <dgm:prSet presAssocID="{C7FB6A9D-B644-604E-82CD-4BC4DCCBBB7E}" presName="sibSpaceOne" presStyleCnt="0"/>
      <dgm:spPr/>
    </dgm:pt>
    <dgm:pt modelId="{82436A35-6715-BC4A-AD74-19931BB9121E}" type="pres">
      <dgm:prSet presAssocID="{9D818442-D95A-3548-B00E-B8259F69DA66}" presName="vertOne" presStyleCnt="0"/>
      <dgm:spPr/>
    </dgm:pt>
    <dgm:pt modelId="{F0ACB36E-0BA9-2044-ADAD-CE0F25B2C083}" type="pres">
      <dgm:prSet presAssocID="{9D818442-D95A-3548-B00E-B8259F69DA66}" presName="txOne" presStyleLbl="node0" presStyleIdx="5" presStyleCnt="6">
        <dgm:presLayoutVars>
          <dgm:chPref val="3"/>
        </dgm:presLayoutVars>
      </dgm:prSet>
      <dgm:spPr/>
      <dgm:t>
        <a:bodyPr/>
        <a:lstStyle/>
        <a:p>
          <a:endParaRPr lang="en-US"/>
        </a:p>
      </dgm:t>
    </dgm:pt>
    <dgm:pt modelId="{E09630A1-5DD7-5147-BEE5-2BE8DE38D471}" type="pres">
      <dgm:prSet presAssocID="{9D818442-D95A-3548-B00E-B8259F69DA66}" presName="horzOne" presStyleCnt="0"/>
      <dgm:spPr/>
    </dgm:pt>
  </dgm:ptLst>
  <dgm:cxnLst>
    <dgm:cxn modelId="{E6E87D85-518C-1449-AA00-CF903D07717F}" srcId="{CF1F44CD-D905-6044-B1FD-23ED6ABFDCC3}" destId="{AE3DF354-CEA3-0B47-B799-111F6210F521}" srcOrd="0" destOrd="0" parTransId="{0BD09B14-8232-6D4E-949B-1CCFEC58E447}" sibTransId="{DE070AB2-0197-FB45-9736-AE0A3DB2DE6F}"/>
    <dgm:cxn modelId="{B3C599E3-C268-46CB-A4BB-AB97D7E507E9}" type="presOf" srcId="{3CECF471-A375-7248-BC7E-35D2EF4B3B61}" destId="{70668F46-15C0-5F42-9940-3D10D7057A60}" srcOrd="0" destOrd="0" presId="urn:microsoft.com/office/officeart/2005/8/layout/hierarchy4"/>
    <dgm:cxn modelId="{E389B7E7-56E7-411A-8FE6-3EA16B640C26}" type="presOf" srcId="{83D5825C-48A9-6642-96D0-DF160E15AC0F}" destId="{11DF405E-04F3-D24C-ADAD-792BE8DC21A2}" srcOrd="0" destOrd="0" presId="urn:microsoft.com/office/officeart/2005/8/layout/hierarchy4"/>
    <dgm:cxn modelId="{957752D3-0AB4-4A70-B1DB-AA2A8E941184}" type="presOf" srcId="{E3B6FF0B-5F97-B649-AA55-3FEB8637AF23}" destId="{2BCBBB29-7CA6-CF49-9FBC-4BC0FA431511}" srcOrd="0" destOrd="0" presId="urn:microsoft.com/office/officeart/2005/8/layout/hierarchy4"/>
    <dgm:cxn modelId="{0CF2F861-3E30-1445-971F-CB4BFB4EBBF8}" srcId="{CF1F44CD-D905-6044-B1FD-23ED6ABFDCC3}" destId="{83D5825C-48A9-6642-96D0-DF160E15AC0F}" srcOrd="1" destOrd="0" parTransId="{F5D40B3A-D362-2F43-854E-DAA8E55058F2}" sibTransId="{18416516-A7E0-8C45-A5B3-AA0B94050F5B}"/>
    <dgm:cxn modelId="{8004BCD0-522C-466C-978D-E8157C3EDD5E}" type="presOf" srcId="{9D818442-D95A-3548-B00E-B8259F69DA66}" destId="{F0ACB36E-0BA9-2044-ADAD-CE0F25B2C083}" srcOrd="0" destOrd="0" presId="urn:microsoft.com/office/officeart/2005/8/layout/hierarchy4"/>
    <dgm:cxn modelId="{0DBC9865-FAD6-4CD8-8F1F-014EFCAE5423}" type="presOf" srcId="{CF1F44CD-D905-6044-B1FD-23ED6ABFDCC3}" destId="{1B906928-FDFB-E048-86A0-A056059FE395}" srcOrd="0" destOrd="0" presId="urn:microsoft.com/office/officeart/2005/8/layout/hierarchy4"/>
    <dgm:cxn modelId="{BB2D6BDF-78AA-CE48-9764-16DE18A26940}" srcId="{CF1F44CD-D905-6044-B1FD-23ED6ABFDCC3}" destId="{E3B6FF0B-5F97-B649-AA55-3FEB8637AF23}" srcOrd="2" destOrd="0" parTransId="{3CA96E69-8F3F-7244-8712-1FA05C485356}" sibTransId="{6C8F6358-E8DB-CF44-A354-DF18547ECBD5}"/>
    <dgm:cxn modelId="{E6752EB1-2C46-4147-ADEA-12BEB983BF1B}" type="presOf" srcId="{C90CC262-3975-A548-9BCC-7A60C1D55BA5}" destId="{67C41D2A-B2FB-F545-82F5-931914537E4B}" srcOrd="0" destOrd="0" presId="urn:microsoft.com/office/officeart/2005/8/layout/hierarchy4"/>
    <dgm:cxn modelId="{E0B62532-E2C6-E641-9E3D-28D150510C8C}" srcId="{CF1F44CD-D905-6044-B1FD-23ED6ABFDCC3}" destId="{3CECF471-A375-7248-BC7E-35D2EF4B3B61}" srcOrd="4" destOrd="0" parTransId="{64069205-7528-3044-A034-176CBD93D3B4}" sibTransId="{C7FB6A9D-B644-604E-82CD-4BC4DCCBBB7E}"/>
    <dgm:cxn modelId="{7DF20999-D9A3-F74D-881A-A58F369B64BF}" srcId="{CF1F44CD-D905-6044-B1FD-23ED6ABFDCC3}" destId="{C90CC262-3975-A548-9BCC-7A60C1D55BA5}" srcOrd="3" destOrd="0" parTransId="{BCB83B7F-6BDD-5240-BFDB-7D9D33BC186D}" sibTransId="{B355C34B-EDAB-C149-A711-AEC97AD9D180}"/>
    <dgm:cxn modelId="{508F2D7C-9C04-914C-B5B7-4867BE9C13E5}" srcId="{CF1F44CD-D905-6044-B1FD-23ED6ABFDCC3}" destId="{9D818442-D95A-3548-B00E-B8259F69DA66}" srcOrd="5" destOrd="0" parTransId="{21E95361-63B4-244C-B3CC-9DC52051E832}" sibTransId="{986D7A1B-4E2E-D74E-A31B-6BFC38B48453}"/>
    <dgm:cxn modelId="{81A3601B-6191-4009-8F56-359A442B81A2}" type="presOf" srcId="{AE3DF354-CEA3-0B47-B799-111F6210F521}" destId="{5BD64BF5-51DB-714C-A3C2-56A417D72B5F}" srcOrd="0" destOrd="0" presId="urn:microsoft.com/office/officeart/2005/8/layout/hierarchy4"/>
    <dgm:cxn modelId="{44AAEBD8-AA37-431B-9D49-13C74EDBF1F9}" type="presParOf" srcId="{1B906928-FDFB-E048-86A0-A056059FE395}" destId="{6E07BB94-2075-0744-A6D1-A54C18C858DB}" srcOrd="0" destOrd="0" presId="urn:microsoft.com/office/officeart/2005/8/layout/hierarchy4"/>
    <dgm:cxn modelId="{B4ABA1F1-D225-4D3E-B8DE-A89486BFC2E9}" type="presParOf" srcId="{6E07BB94-2075-0744-A6D1-A54C18C858DB}" destId="{5BD64BF5-51DB-714C-A3C2-56A417D72B5F}" srcOrd="0" destOrd="0" presId="urn:microsoft.com/office/officeart/2005/8/layout/hierarchy4"/>
    <dgm:cxn modelId="{BB8B1816-DCE3-4C74-8B3B-EDB59F07C8E0}" type="presParOf" srcId="{6E07BB94-2075-0744-A6D1-A54C18C858DB}" destId="{D02AB853-8EC6-9148-8E4C-1F12E49500CE}" srcOrd="1" destOrd="0" presId="urn:microsoft.com/office/officeart/2005/8/layout/hierarchy4"/>
    <dgm:cxn modelId="{EF2D9453-22B6-4F87-999D-A207337DECBA}" type="presParOf" srcId="{1B906928-FDFB-E048-86A0-A056059FE395}" destId="{53964ED1-3C89-284B-872A-0E4BA7C800F8}" srcOrd="1" destOrd="0" presId="urn:microsoft.com/office/officeart/2005/8/layout/hierarchy4"/>
    <dgm:cxn modelId="{5DF31F45-8CF7-4CB9-9CB6-70B3729E291B}" type="presParOf" srcId="{1B906928-FDFB-E048-86A0-A056059FE395}" destId="{E8A48FB2-F08F-5B49-A0B1-8BFB94C1B051}" srcOrd="2" destOrd="0" presId="urn:microsoft.com/office/officeart/2005/8/layout/hierarchy4"/>
    <dgm:cxn modelId="{C9C6CD08-13FA-4247-B4E1-D20763EF3DC7}" type="presParOf" srcId="{E8A48FB2-F08F-5B49-A0B1-8BFB94C1B051}" destId="{11DF405E-04F3-D24C-ADAD-792BE8DC21A2}" srcOrd="0" destOrd="0" presId="urn:microsoft.com/office/officeart/2005/8/layout/hierarchy4"/>
    <dgm:cxn modelId="{367FD43E-0926-4B39-8DCE-A43784649029}" type="presParOf" srcId="{E8A48FB2-F08F-5B49-A0B1-8BFB94C1B051}" destId="{BBBCCCD5-E89D-6E48-9A4D-3C063C71292F}" srcOrd="1" destOrd="0" presId="urn:microsoft.com/office/officeart/2005/8/layout/hierarchy4"/>
    <dgm:cxn modelId="{E06FCAC4-C188-48B8-93A6-DF13B6BF70D2}" type="presParOf" srcId="{1B906928-FDFB-E048-86A0-A056059FE395}" destId="{FD8B02BD-E85C-6A4A-9616-6F05A0DCCFCC}" srcOrd="3" destOrd="0" presId="urn:microsoft.com/office/officeart/2005/8/layout/hierarchy4"/>
    <dgm:cxn modelId="{7B5A5E83-CC03-4FF6-8F39-E8FADAF21C70}" type="presParOf" srcId="{1B906928-FDFB-E048-86A0-A056059FE395}" destId="{F5121E77-DB9B-1E4B-966B-787419E39F45}" srcOrd="4" destOrd="0" presId="urn:microsoft.com/office/officeart/2005/8/layout/hierarchy4"/>
    <dgm:cxn modelId="{03C29E71-BA4A-441A-83C4-00DDAE94CE89}" type="presParOf" srcId="{F5121E77-DB9B-1E4B-966B-787419E39F45}" destId="{2BCBBB29-7CA6-CF49-9FBC-4BC0FA431511}" srcOrd="0" destOrd="0" presId="urn:microsoft.com/office/officeart/2005/8/layout/hierarchy4"/>
    <dgm:cxn modelId="{AF551363-22F1-425C-B650-F3F3CAFA5484}" type="presParOf" srcId="{F5121E77-DB9B-1E4B-966B-787419E39F45}" destId="{E020D542-DE9A-6D4A-9D4F-E89E2F0EEFE2}" srcOrd="1" destOrd="0" presId="urn:microsoft.com/office/officeart/2005/8/layout/hierarchy4"/>
    <dgm:cxn modelId="{96351E32-283B-46AC-AA0E-D3F3C2BF7D89}" type="presParOf" srcId="{1B906928-FDFB-E048-86A0-A056059FE395}" destId="{80D0922C-674A-814A-A329-B052B68AE6C7}" srcOrd="5" destOrd="0" presId="urn:microsoft.com/office/officeart/2005/8/layout/hierarchy4"/>
    <dgm:cxn modelId="{77B4E139-CCDA-460F-9B0B-827709133A71}" type="presParOf" srcId="{1B906928-FDFB-E048-86A0-A056059FE395}" destId="{22F79DDD-BACC-3543-A317-A30B64704CEE}" srcOrd="6" destOrd="0" presId="urn:microsoft.com/office/officeart/2005/8/layout/hierarchy4"/>
    <dgm:cxn modelId="{4DC7EDF5-4495-4EB3-BF39-22ACA1BB02D0}" type="presParOf" srcId="{22F79DDD-BACC-3543-A317-A30B64704CEE}" destId="{67C41D2A-B2FB-F545-82F5-931914537E4B}" srcOrd="0" destOrd="0" presId="urn:microsoft.com/office/officeart/2005/8/layout/hierarchy4"/>
    <dgm:cxn modelId="{57874F0C-8238-45FE-B59C-8A0AA12F5760}" type="presParOf" srcId="{22F79DDD-BACC-3543-A317-A30B64704CEE}" destId="{F24BE622-5D17-E746-AD75-7596ACF69BF5}" srcOrd="1" destOrd="0" presId="urn:microsoft.com/office/officeart/2005/8/layout/hierarchy4"/>
    <dgm:cxn modelId="{243D8DD2-7BA7-4258-867E-455001DA1058}" type="presParOf" srcId="{1B906928-FDFB-E048-86A0-A056059FE395}" destId="{FA740AD4-7677-4941-AC02-0EB6B3D30ACF}" srcOrd="7" destOrd="0" presId="urn:microsoft.com/office/officeart/2005/8/layout/hierarchy4"/>
    <dgm:cxn modelId="{A163C037-5E0A-4A32-8C0C-F37D74202420}" type="presParOf" srcId="{1B906928-FDFB-E048-86A0-A056059FE395}" destId="{773CE321-F45C-FB4F-A3AE-AABB90364E3C}" srcOrd="8" destOrd="0" presId="urn:microsoft.com/office/officeart/2005/8/layout/hierarchy4"/>
    <dgm:cxn modelId="{BB5CDDAD-76CA-426D-9A11-D21BDED1BB5B}" type="presParOf" srcId="{773CE321-F45C-FB4F-A3AE-AABB90364E3C}" destId="{70668F46-15C0-5F42-9940-3D10D7057A60}" srcOrd="0" destOrd="0" presId="urn:microsoft.com/office/officeart/2005/8/layout/hierarchy4"/>
    <dgm:cxn modelId="{9EA52FC4-B0B7-4C06-974D-945AA7CAF7BB}" type="presParOf" srcId="{773CE321-F45C-FB4F-A3AE-AABB90364E3C}" destId="{BF1FA5F1-583D-7C4E-A87A-20E60CB9272C}" srcOrd="1" destOrd="0" presId="urn:microsoft.com/office/officeart/2005/8/layout/hierarchy4"/>
    <dgm:cxn modelId="{81C98CDB-BEF9-4333-A170-7AAD716CDDBD}" type="presParOf" srcId="{1B906928-FDFB-E048-86A0-A056059FE395}" destId="{F954FF8F-56AF-AE48-A72C-D01BAC8D7F7E}" srcOrd="9" destOrd="0" presId="urn:microsoft.com/office/officeart/2005/8/layout/hierarchy4"/>
    <dgm:cxn modelId="{53E59FE1-B3EB-4FAA-BD79-EE088BEF9294}" type="presParOf" srcId="{1B906928-FDFB-E048-86A0-A056059FE395}" destId="{82436A35-6715-BC4A-AD74-19931BB9121E}" srcOrd="10" destOrd="0" presId="urn:microsoft.com/office/officeart/2005/8/layout/hierarchy4"/>
    <dgm:cxn modelId="{4473B9FE-14BE-46F5-8D7F-D3236BADBE6E}" type="presParOf" srcId="{82436A35-6715-BC4A-AD74-19931BB9121E}" destId="{F0ACB36E-0BA9-2044-ADAD-CE0F25B2C083}" srcOrd="0" destOrd="0" presId="urn:microsoft.com/office/officeart/2005/8/layout/hierarchy4"/>
    <dgm:cxn modelId="{049FA938-D859-4F24-A85A-0F625AFF71DC}" type="presParOf" srcId="{82436A35-6715-BC4A-AD74-19931BB9121E}" destId="{E09630A1-5DD7-5147-BEE5-2BE8DE38D471}" srcOrd="1" destOrd="0" presId="urn:microsoft.com/office/officeart/2005/8/layout/hierarchy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CF1F44CD-D905-6044-B1FD-23ED6ABFDCC3}" type="doc">
      <dgm:prSet loTypeId="urn:microsoft.com/office/officeart/2005/8/layout/hierarchy4" loCatId="" qsTypeId="urn:microsoft.com/office/officeart/2005/8/quickstyle/3D2" qsCatId="3D" csTypeId="urn:microsoft.com/office/officeart/2005/8/colors/accent0_2" csCatId="mainScheme" phldr="1"/>
      <dgm:spPr/>
      <dgm:t>
        <a:bodyPr/>
        <a:lstStyle/>
        <a:p>
          <a:endParaRPr lang="en-US"/>
        </a:p>
      </dgm:t>
    </dgm:pt>
    <dgm:pt modelId="{C90CC262-3975-A548-9BCC-7A60C1D55BA5}">
      <dgm:prSet custT="1">
        <dgm:style>
          <a:lnRef idx="1">
            <a:schemeClr val="accent5"/>
          </a:lnRef>
          <a:fillRef idx="2">
            <a:schemeClr val="accent5"/>
          </a:fillRef>
          <a:effectRef idx="1">
            <a:schemeClr val="accent5"/>
          </a:effectRef>
          <a:fontRef idx="minor">
            <a:schemeClr val="dk1"/>
          </a:fontRef>
        </dgm:style>
      </dgm:prSet>
      <dgm:spPr/>
      <dgm:t>
        <a:bodyPr/>
        <a:lstStyle/>
        <a:p>
          <a:r>
            <a:rPr lang="en-US" sz="1600" dirty="0" smtClean="0"/>
            <a:t>Progress: TD</a:t>
          </a:r>
          <a:endParaRPr lang="en-US" sz="1600" dirty="0"/>
        </a:p>
      </dgm:t>
    </dgm:pt>
    <dgm:pt modelId="{BCB83B7F-6BDD-5240-BFDB-7D9D33BC186D}" type="parTrans" cxnId="{7DF20999-D9A3-F74D-881A-A58F369B64BF}">
      <dgm:prSet/>
      <dgm:spPr/>
      <dgm:t>
        <a:bodyPr/>
        <a:lstStyle/>
        <a:p>
          <a:endParaRPr lang="en-US"/>
        </a:p>
      </dgm:t>
    </dgm:pt>
    <dgm:pt modelId="{B355C34B-EDAB-C149-A711-AEC97AD9D180}" type="sibTrans" cxnId="{7DF20999-D9A3-F74D-881A-A58F369B64BF}">
      <dgm:prSet/>
      <dgm:spPr/>
      <dgm:t>
        <a:bodyPr/>
        <a:lstStyle/>
        <a:p>
          <a:endParaRPr lang="en-US"/>
        </a:p>
      </dgm:t>
    </dgm:pt>
    <dgm:pt modelId="{3CECF471-A375-7248-BC7E-35D2EF4B3B61}">
      <dgm:prSet custT="1"/>
      <dgm:spPr/>
      <dgm:t>
        <a:bodyPr/>
        <a:lstStyle/>
        <a:p>
          <a:r>
            <a:rPr lang="en-US" sz="1600" dirty="0" smtClean="0"/>
            <a:t>Dependencies</a:t>
          </a:r>
          <a:endParaRPr lang="en-US" sz="1200" dirty="0"/>
        </a:p>
      </dgm:t>
    </dgm:pt>
    <dgm:pt modelId="{64069205-7528-3044-A034-176CBD93D3B4}" type="parTrans" cxnId="{E0B62532-E2C6-E641-9E3D-28D150510C8C}">
      <dgm:prSet/>
      <dgm:spPr/>
      <dgm:t>
        <a:bodyPr/>
        <a:lstStyle/>
        <a:p>
          <a:endParaRPr lang="en-US"/>
        </a:p>
      </dgm:t>
    </dgm:pt>
    <dgm:pt modelId="{C7FB6A9D-B644-604E-82CD-4BC4DCCBBB7E}" type="sibTrans" cxnId="{E0B62532-E2C6-E641-9E3D-28D150510C8C}">
      <dgm:prSet/>
      <dgm:spPr/>
      <dgm:t>
        <a:bodyPr/>
        <a:lstStyle/>
        <a:p>
          <a:endParaRPr lang="en-US"/>
        </a:p>
      </dgm:t>
    </dgm:pt>
    <dgm:pt modelId="{9D818442-D95A-3548-B00E-B8259F69DA66}">
      <dgm:prSet custT="1"/>
      <dgm:spPr/>
      <dgm:t>
        <a:bodyPr/>
        <a:lstStyle/>
        <a:p>
          <a:r>
            <a:rPr lang="en-US" sz="1600" dirty="0" smtClean="0"/>
            <a:t>Milestones</a:t>
          </a:r>
          <a:endParaRPr lang="en-US" sz="1200" dirty="0"/>
        </a:p>
      </dgm:t>
    </dgm:pt>
    <dgm:pt modelId="{21E95361-63B4-244C-B3CC-9DC52051E832}" type="parTrans" cxnId="{508F2D7C-9C04-914C-B5B7-4867BE9C13E5}">
      <dgm:prSet/>
      <dgm:spPr/>
      <dgm:t>
        <a:bodyPr/>
        <a:lstStyle/>
        <a:p>
          <a:endParaRPr lang="en-US"/>
        </a:p>
      </dgm:t>
    </dgm:pt>
    <dgm:pt modelId="{986D7A1B-4E2E-D74E-A31B-6BFC38B48453}" type="sibTrans" cxnId="{508F2D7C-9C04-914C-B5B7-4867BE9C13E5}">
      <dgm:prSet/>
      <dgm:spPr/>
      <dgm:t>
        <a:bodyPr/>
        <a:lstStyle/>
        <a:p>
          <a:endParaRPr lang="en-US"/>
        </a:p>
      </dgm:t>
    </dgm:pt>
    <dgm:pt modelId="{E3B6FF0B-5F97-B649-AA55-3FEB8637AF23}">
      <dgm:prSet custT="1"/>
      <dgm:spPr/>
      <dgm:t>
        <a:bodyPr/>
        <a:lstStyle/>
        <a:p>
          <a:r>
            <a:rPr lang="en-US" sz="1600" dirty="0" smtClean="0"/>
            <a:t>Progress: MD</a:t>
          </a:r>
          <a:endParaRPr lang="en-US" sz="1600" dirty="0"/>
        </a:p>
      </dgm:t>
    </dgm:pt>
    <dgm:pt modelId="{6C8F6358-E8DB-CF44-A354-DF18547ECBD5}" type="sibTrans" cxnId="{BB2D6BDF-78AA-CE48-9764-16DE18A26940}">
      <dgm:prSet/>
      <dgm:spPr/>
      <dgm:t>
        <a:bodyPr/>
        <a:lstStyle/>
        <a:p>
          <a:endParaRPr lang="en-US"/>
        </a:p>
      </dgm:t>
    </dgm:pt>
    <dgm:pt modelId="{3CA96E69-8F3F-7244-8712-1FA05C485356}" type="parTrans" cxnId="{BB2D6BDF-78AA-CE48-9764-16DE18A26940}">
      <dgm:prSet/>
      <dgm:spPr/>
      <dgm:t>
        <a:bodyPr/>
        <a:lstStyle/>
        <a:p>
          <a:endParaRPr lang="en-US"/>
        </a:p>
      </dgm:t>
    </dgm:pt>
    <dgm:pt modelId="{AE3DF354-CEA3-0B47-B799-111F6210F521}">
      <dgm:prSet custT="1"/>
      <dgm:spPr/>
      <dgm:t>
        <a:bodyPr/>
        <a:lstStyle/>
        <a:p>
          <a:r>
            <a:rPr lang="en-US" sz="1600" dirty="0" smtClean="0"/>
            <a:t>Project Summary</a:t>
          </a:r>
          <a:endParaRPr lang="en-US" sz="1600" dirty="0"/>
        </a:p>
      </dgm:t>
    </dgm:pt>
    <dgm:pt modelId="{0BD09B14-8232-6D4E-949B-1CCFEC58E447}" type="parTrans" cxnId="{E6E87D85-518C-1449-AA00-CF903D07717F}">
      <dgm:prSet/>
      <dgm:spPr/>
      <dgm:t>
        <a:bodyPr/>
        <a:lstStyle/>
        <a:p>
          <a:endParaRPr lang="en-US"/>
        </a:p>
      </dgm:t>
    </dgm:pt>
    <dgm:pt modelId="{DE070AB2-0197-FB45-9736-AE0A3DB2DE6F}" type="sibTrans" cxnId="{E6E87D85-518C-1449-AA00-CF903D07717F}">
      <dgm:prSet/>
      <dgm:spPr/>
      <dgm:t>
        <a:bodyPr/>
        <a:lstStyle/>
        <a:p>
          <a:endParaRPr lang="en-US"/>
        </a:p>
      </dgm:t>
    </dgm:pt>
    <dgm:pt modelId="{83D5825C-48A9-6642-96D0-DF160E15AC0F}">
      <dgm:prSet/>
      <dgm:spPr/>
      <dgm:t>
        <a:bodyPr/>
        <a:lstStyle/>
        <a:p>
          <a:r>
            <a:rPr lang="en-US" dirty="0" smtClean="0"/>
            <a:t>Deliverables</a:t>
          </a:r>
          <a:endParaRPr lang="en-US" dirty="0"/>
        </a:p>
      </dgm:t>
    </dgm:pt>
    <dgm:pt modelId="{F5D40B3A-D362-2F43-854E-DAA8E55058F2}" type="parTrans" cxnId="{0CF2F861-3E30-1445-971F-CB4BFB4EBBF8}">
      <dgm:prSet/>
      <dgm:spPr/>
      <dgm:t>
        <a:bodyPr/>
        <a:lstStyle/>
        <a:p>
          <a:endParaRPr lang="en-US"/>
        </a:p>
      </dgm:t>
    </dgm:pt>
    <dgm:pt modelId="{18416516-A7E0-8C45-A5B3-AA0B94050F5B}" type="sibTrans" cxnId="{0CF2F861-3E30-1445-971F-CB4BFB4EBBF8}">
      <dgm:prSet/>
      <dgm:spPr/>
      <dgm:t>
        <a:bodyPr/>
        <a:lstStyle/>
        <a:p>
          <a:endParaRPr lang="en-US"/>
        </a:p>
      </dgm:t>
    </dgm:pt>
    <dgm:pt modelId="{1B906928-FDFB-E048-86A0-A056059FE395}" type="pres">
      <dgm:prSet presAssocID="{CF1F44CD-D905-6044-B1FD-23ED6ABFDCC3}" presName="Name0" presStyleCnt="0">
        <dgm:presLayoutVars>
          <dgm:chPref val="1"/>
          <dgm:dir/>
          <dgm:animOne val="branch"/>
          <dgm:animLvl val="lvl"/>
          <dgm:resizeHandles/>
        </dgm:presLayoutVars>
      </dgm:prSet>
      <dgm:spPr/>
      <dgm:t>
        <a:bodyPr/>
        <a:lstStyle/>
        <a:p>
          <a:endParaRPr lang="en-US"/>
        </a:p>
      </dgm:t>
    </dgm:pt>
    <dgm:pt modelId="{6E07BB94-2075-0744-A6D1-A54C18C858DB}" type="pres">
      <dgm:prSet presAssocID="{AE3DF354-CEA3-0B47-B799-111F6210F521}" presName="vertOne" presStyleCnt="0"/>
      <dgm:spPr/>
    </dgm:pt>
    <dgm:pt modelId="{5BD64BF5-51DB-714C-A3C2-56A417D72B5F}" type="pres">
      <dgm:prSet presAssocID="{AE3DF354-CEA3-0B47-B799-111F6210F521}" presName="txOne" presStyleLbl="node0" presStyleIdx="0" presStyleCnt="6">
        <dgm:presLayoutVars>
          <dgm:chPref val="3"/>
        </dgm:presLayoutVars>
      </dgm:prSet>
      <dgm:spPr/>
      <dgm:t>
        <a:bodyPr/>
        <a:lstStyle/>
        <a:p>
          <a:endParaRPr lang="en-US"/>
        </a:p>
      </dgm:t>
    </dgm:pt>
    <dgm:pt modelId="{D02AB853-8EC6-9148-8E4C-1F12E49500CE}" type="pres">
      <dgm:prSet presAssocID="{AE3DF354-CEA3-0B47-B799-111F6210F521}" presName="horzOne" presStyleCnt="0"/>
      <dgm:spPr/>
    </dgm:pt>
    <dgm:pt modelId="{53964ED1-3C89-284B-872A-0E4BA7C800F8}" type="pres">
      <dgm:prSet presAssocID="{DE070AB2-0197-FB45-9736-AE0A3DB2DE6F}" presName="sibSpaceOne" presStyleCnt="0"/>
      <dgm:spPr/>
    </dgm:pt>
    <dgm:pt modelId="{E8A48FB2-F08F-5B49-A0B1-8BFB94C1B051}" type="pres">
      <dgm:prSet presAssocID="{83D5825C-48A9-6642-96D0-DF160E15AC0F}" presName="vertOne" presStyleCnt="0"/>
      <dgm:spPr/>
    </dgm:pt>
    <dgm:pt modelId="{11DF405E-04F3-D24C-ADAD-792BE8DC21A2}" type="pres">
      <dgm:prSet presAssocID="{83D5825C-48A9-6642-96D0-DF160E15AC0F}" presName="txOne" presStyleLbl="node0" presStyleIdx="1" presStyleCnt="6">
        <dgm:presLayoutVars>
          <dgm:chPref val="3"/>
        </dgm:presLayoutVars>
      </dgm:prSet>
      <dgm:spPr/>
      <dgm:t>
        <a:bodyPr/>
        <a:lstStyle/>
        <a:p>
          <a:endParaRPr lang="en-US"/>
        </a:p>
      </dgm:t>
    </dgm:pt>
    <dgm:pt modelId="{BBBCCCD5-E89D-6E48-9A4D-3C063C71292F}" type="pres">
      <dgm:prSet presAssocID="{83D5825C-48A9-6642-96D0-DF160E15AC0F}" presName="horzOne" presStyleCnt="0"/>
      <dgm:spPr/>
    </dgm:pt>
    <dgm:pt modelId="{FD8B02BD-E85C-6A4A-9616-6F05A0DCCFCC}" type="pres">
      <dgm:prSet presAssocID="{18416516-A7E0-8C45-A5B3-AA0B94050F5B}" presName="sibSpaceOne" presStyleCnt="0"/>
      <dgm:spPr/>
    </dgm:pt>
    <dgm:pt modelId="{F5121E77-DB9B-1E4B-966B-787419E39F45}" type="pres">
      <dgm:prSet presAssocID="{E3B6FF0B-5F97-B649-AA55-3FEB8637AF23}" presName="vertOne" presStyleCnt="0"/>
      <dgm:spPr/>
    </dgm:pt>
    <dgm:pt modelId="{2BCBBB29-7CA6-CF49-9FBC-4BC0FA431511}" type="pres">
      <dgm:prSet presAssocID="{E3B6FF0B-5F97-B649-AA55-3FEB8637AF23}" presName="txOne" presStyleLbl="node0" presStyleIdx="2" presStyleCnt="6">
        <dgm:presLayoutVars>
          <dgm:chPref val="3"/>
        </dgm:presLayoutVars>
      </dgm:prSet>
      <dgm:spPr/>
      <dgm:t>
        <a:bodyPr/>
        <a:lstStyle/>
        <a:p>
          <a:endParaRPr lang="en-US"/>
        </a:p>
      </dgm:t>
    </dgm:pt>
    <dgm:pt modelId="{E020D542-DE9A-6D4A-9D4F-E89E2F0EEFE2}" type="pres">
      <dgm:prSet presAssocID="{E3B6FF0B-5F97-B649-AA55-3FEB8637AF23}" presName="horzOne" presStyleCnt="0"/>
      <dgm:spPr/>
    </dgm:pt>
    <dgm:pt modelId="{80D0922C-674A-814A-A329-B052B68AE6C7}" type="pres">
      <dgm:prSet presAssocID="{6C8F6358-E8DB-CF44-A354-DF18547ECBD5}" presName="sibSpaceOne" presStyleCnt="0"/>
      <dgm:spPr/>
    </dgm:pt>
    <dgm:pt modelId="{22F79DDD-BACC-3543-A317-A30B64704CEE}" type="pres">
      <dgm:prSet presAssocID="{C90CC262-3975-A548-9BCC-7A60C1D55BA5}" presName="vertOne" presStyleCnt="0"/>
      <dgm:spPr/>
    </dgm:pt>
    <dgm:pt modelId="{67C41D2A-B2FB-F545-82F5-931914537E4B}" type="pres">
      <dgm:prSet presAssocID="{C90CC262-3975-A548-9BCC-7A60C1D55BA5}" presName="txOne" presStyleLbl="node0" presStyleIdx="3" presStyleCnt="6" custLinFactNeighborY="-29955">
        <dgm:presLayoutVars>
          <dgm:chPref val="3"/>
        </dgm:presLayoutVars>
      </dgm:prSet>
      <dgm:spPr/>
      <dgm:t>
        <a:bodyPr/>
        <a:lstStyle/>
        <a:p>
          <a:endParaRPr lang="en-US"/>
        </a:p>
      </dgm:t>
    </dgm:pt>
    <dgm:pt modelId="{F24BE622-5D17-E746-AD75-7596ACF69BF5}" type="pres">
      <dgm:prSet presAssocID="{C90CC262-3975-A548-9BCC-7A60C1D55BA5}" presName="horzOne" presStyleCnt="0"/>
      <dgm:spPr/>
    </dgm:pt>
    <dgm:pt modelId="{FA740AD4-7677-4941-AC02-0EB6B3D30ACF}" type="pres">
      <dgm:prSet presAssocID="{B355C34B-EDAB-C149-A711-AEC97AD9D180}" presName="sibSpaceOne" presStyleCnt="0"/>
      <dgm:spPr/>
    </dgm:pt>
    <dgm:pt modelId="{773CE321-F45C-FB4F-A3AE-AABB90364E3C}" type="pres">
      <dgm:prSet presAssocID="{3CECF471-A375-7248-BC7E-35D2EF4B3B61}" presName="vertOne" presStyleCnt="0"/>
      <dgm:spPr/>
    </dgm:pt>
    <dgm:pt modelId="{70668F46-15C0-5F42-9940-3D10D7057A60}" type="pres">
      <dgm:prSet presAssocID="{3CECF471-A375-7248-BC7E-35D2EF4B3B61}" presName="txOne" presStyleLbl="node0" presStyleIdx="4" presStyleCnt="6" custScaleX="115709">
        <dgm:presLayoutVars>
          <dgm:chPref val="3"/>
        </dgm:presLayoutVars>
      </dgm:prSet>
      <dgm:spPr/>
      <dgm:t>
        <a:bodyPr/>
        <a:lstStyle/>
        <a:p>
          <a:endParaRPr lang="en-US"/>
        </a:p>
      </dgm:t>
    </dgm:pt>
    <dgm:pt modelId="{BF1FA5F1-583D-7C4E-A87A-20E60CB9272C}" type="pres">
      <dgm:prSet presAssocID="{3CECF471-A375-7248-BC7E-35D2EF4B3B61}" presName="horzOne" presStyleCnt="0"/>
      <dgm:spPr/>
    </dgm:pt>
    <dgm:pt modelId="{F954FF8F-56AF-AE48-A72C-D01BAC8D7F7E}" type="pres">
      <dgm:prSet presAssocID="{C7FB6A9D-B644-604E-82CD-4BC4DCCBBB7E}" presName="sibSpaceOne" presStyleCnt="0"/>
      <dgm:spPr/>
    </dgm:pt>
    <dgm:pt modelId="{82436A35-6715-BC4A-AD74-19931BB9121E}" type="pres">
      <dgm:prSet presAssocID="{9D818442-D95A-3548-B00E-B8259F69DA66}" presName="vertOne" presStyleCnt="0"/>
      <dgm:spPr/>
    </dgm:pt>
    <dgm:pt modelId="{F0ACB36E-0BA9-2044-ADAD-CE0F25B2C083}" type="pres">
      <dgm:prSet presAssocID="{9D818442-D95A-3548-B00E-B8259F69DA66}" presName="txOne" presStyleLbl="node0" presStyleIdx="5" presStyleCnt="6">
        <dgm:presLayoutVars>
          <dgm:chPref val="3"/>
        </dgm:presLayoutVars>
      </dgm:prSet>
      <dgm:spPr/>
      <dgm:t>
        <a:bodyPr/>
        <a:lstStyle/>
        <a:p>
          <a:endParaRPr lang="en-US"/>
        </a:p>
      </dgm:t>
    </dgm:pt>
    <dgm:pt modelId="{E09630A1-5DD7-5147-BEE5-2BE8DE38D471}" type="pres">
      <dgm:prSet presAssocID="{9D818442-D95A-3548-B00E-B8259F69DA66}" presName="horzOne" presStyleCnt="0"/>
      <dgm:spPr/>
    </dgm:pt>
  </dgm:ptLst>
  <dgm:cxnLst>
    <dgm:cxn modelId="{29702F67-0632-4805-AC2B-EC1018503D72}" type="presOf" srcId="{3CECF471-A375-7248-BC7E-35D2EF4B3B61}" destId="{70668F46-15C0-5F42-9940-3D10D7057A60}" srcOrd="0" destOrd="0" presId="urn:microsoft.com/office/officeart/2005/8/layout/hierarchy4"/>
    <dgm:cxn modelId="{0CF2F861-3E30-1445-971F-CB4BFB4EBBF8}" srcId="{CF1F44CD-D905-6044-B1FD-23ED6ABFDCC3}" destId="{83D5825C-48A9-6642-96D0-DF160E15AC0F}" srcOrd="1" destOrd="0" parTransId="{F5D40B3A-D362-2F43-854E-DAA8E55058F2}" sibTransId="{18416516-A7E0-8C45-A5B3-AA0B94050F5B}"/>
    <dgm:cxn modelId="{E6E87D85-518C-1449-AA00-CF903D07717F}" srcId="{CF1F44CD-D905-6044-B1FD-23ED6ABFDCC3}" destId="{AE3DF354-CEA3-0B47-B799-111F6210F521}" srcOrd="0" destOrd="0" parTransId="{0BD09B14-8232-6D4E-949B-1CCFEC58E447}" sibTransId="{DE070AB2-0197-FB45-9736-AE0A3DB2DE6F}"/>
    <dgm:cxn modelId="{508F2D7C-9C04-914C-B5B7-4867BE9C13E5}" srcId="{CF1F44CD-D905-6044-B1FD-23ED6ABFDCC3}" destId="{9D818442-D95A-3548-B00E-B8259F69DA66}" srcOrd="5" destOrd="0" parTransId="{21E95361-63B4-244C-B3CC-9DC52051E832}" sibTransId="{986D7A1B-4E2E-D74E-A31B-6BFC38B48453}"/>
    <dgm:cxn modelId="{85C0746E-CAC3-46D4-8675-39D2C42F60EF}" type="presOf" srcId="{E3B6FF0B-5F97-B649-AA55-3FEB8637AF23}" destId="{2BCBBB29-7CA6-CF49-9FBC-4BC0FA431511}" srcOrd="0" destOrd="0" presId="urn:microsoft.com/office/officeart/2005/8/layout/hierarchy4"/>
    <dgm:cxn modelId="{7DF20999-D9A3-F74D-881A-A58F369B64BF}" srcId="{CF1F44CD-D905-6044-B1FD-23ED6ABFDCC3}" destId="{C90CC262-3975-A548-9BCC-7A60C1D55BA5}" srcOrd="3" destOrd="0" parTransId="{BCB83B7F-6BDD-5240-BFDB-7D9D33BC186D}" sibTransId="{B355C34B-EDAB-C149-A711-AEC97AD9D180}"/>
    <dgm:cxn modelId="{EDAF5609-8555-49C3-AE2F-316FA05203A4}" type="presOf" srcId="{CF1F44CD-D905-6044-B1FD-23ED6ABFDCC3}" destId="{1B906928-FDFB-E048-86A0-A056059FE395}" srcOrd="0" destOrd="0" presId="urn:microsoft.com/office/officeart/2005/8/layout/hierarchy4"/>
    <dgm:cxn modelId="{D11263B6-529F-4767-B3B1-ABE36EB03B59}" type="presOf" srcId="{C90CC262-3975-A548-9BCC-7A60C1D55BA5}" destId="{67C41D2A-B2FB-F545-82F5-931914537E4B}" srcOrd="0" destOrd="0" presId="urn:microsoft.com/office/officeart/2005/8/layout/hierarchy4"/>
    <dgm:cxn modelId="{BB2D6BDF-78AA-CE48-9764-16DE18A26940}" srcId="{CF1F44CD-D905-6044-B1FD-23ED6ABFDCC3}" destId="{E3B6FF0B-5F97-B649-AA55-3FEB8637AF23}" srcOrd="2" destOrd="0" parTransId="{3CA96E69-8F3F-7244-8712-1FA05C485356}" sibTransId="{6C8F6358-E8DB-CF44-A354-DF18547ECBD5}"/>
    <dgm:cxn modelId="{5C2C037B-5A44-4B44-B924-3EE42AE56BA5}" type="presOf" srcId="{AE3DF354-CEA3-0B47-B799-111F6210F521}" destId="{5BD64BF5-51DB-714C-A3C2-56A417D72B5F}" srcOrd="0" destOrd="0" presId="urn:microsoft.com/office/officeart/2005/8/layout/hierarchy4"/>
    <dgm:cxn modelId="{E0B62532-E2C6-E641-9E3D-28D150510C8C}" srcId="{CF1F44CD-D905-6044-B1FD-23ED6ABFDCC3}" destId="{3CECF471-A375-7248-BC7E-35D2EF4B3B61}" srcOrd="4" destOrd="0" parTransId="{64069205-7528-3044-A034-176CBD93D3B4}" sibTransId="{C7FB6A9D-B644-604E-82CD-4BC4DCCBBB7E}"/>
    <dgm:cxn modelId="{043566E6-9570-4FF6-864B-4333315F25BA}" type="presOf" srcId="{9D818442-D95A-3548-B00E-B8259F69DA66}" destId="{F0ACB36E-0BA9-2044-ADAD-CE0F25B2C083}" srcOrd="0" destOrd="0" presId="urn:microsoft.com/office/officeart/2005/8/layout/hierarchy4"/>
    <dgm:cxn modelId="{E184EDC0-2DD3-41D9-B0C5-578A6A759C90}" type="presOf" srcId="{83D5825C-48A9-6642-96D0-DF160E15AC0F}" destId="{11DF405E-04F3-D24C-ADAD-792BE8DC21A2}" srcOrd="0" destOrd="0" presId="urn:microsoft.com/office/officeart/2005/8/layout/hierarchy4"/>
    <dgm:cxn modelId="{419B10DF-2B58-4C75-9D35-00D2BBA7F9A7}" type="presParOf" srcId="{1B906928-FDFB-E048-86A0-A056059FE395}" destId="{6E07BB94-2075-0744-A6D1-A54C18C858DB}" srcOrd="0" destOrd="0" presId="urn:microsoft.com/office/officeart/2005/8/layout/hierarchy4"/>
    <dgm:cxn modelId="{C7094496-2AEF-4EB1-9EF5-7B8316231EA3}" type="presParOf" srcId="{6E07BB94-2075-0744-A6D1-A54C18C858DB}" destId="{5BD64BF5-51DB-714C-A3C2-56A417D72B5F}" srcOrd="0" destOrd="0" presId="urn:microsoft.com/office/officeart/2005/8/layout/hierarchy4"/>
    <dgm:cxn modelId="{83EBF0A6-D10A-4CB5-9FD2-8F5A16C8E18A}" type="presParOf" srcId="{6E07BB94-2075-0744-A6D1-A54C18C858DB}" destId="{D02AB853-8EC6-9148-8E4C-1F12E49500CE}" srcOrd="1" destOrd="0" presId="urn:microsoft.com/office/officeart/2005/8/layout/hierarchy4"/>
    <dgm:cxn modelId="{DF2EDA09-54E8-46DA-B97F-7E79FC4C0C63}" type="presParOf" srcId="{1B906928-FDFB-E048-86A0-A056059FE395}" destId="{53964ED1-3C89-284B-872A-0E4BA7C800F8}" srcOrd="1" destOrd="0" presId="urn:microsoft.com/office/officeart/2005/8/layout/hierarchy4"/>
    <dgm:cxn modelId="{790B2BD7-C809-45A8-A6E9-2B1763FF5336}" type="presParOf" srcId="{1B906928-FDFB-E048-86A0-A056059FE395}" destId="{E8A48FB2-F08F-5B49-A0B1-8BFB94C1B051}" srcOrd="2" destOrd="0" presId="urn:microsoft.com/office/officeart/2005/8/layout/hierarchy4"/>
    <dgm:cxn modelId="{B8835596-9506-4696-A093-999DB8346498}" type="presParOf" srcId="{E8A48FB2-F08F-5B49-A0B1-8BFB94C1B051}" destId="{11DF405E-04F3-D24C-ADAD-792BE8DC21A2}" srcOrd="0" destOrd="0" presId="urn:microsoft.com/office/officeart/2005/8/layout/hierarchy4"/>
    <dgm:cxn modelId="{680D931C-4E95-4FBE-9B61-43BB9A3D6685}" type="presParOf" srcId="{E8A48FB2-F08F-5B49-A0B1-8BFB94C1B051}" destId="{BBBCCCD5-E89D-6E48-9A4D-3C063C71292F}" srcOrd="1" destOrd="0" presId="urn:microsoft.com/office/officeart/2005/8/layout/hierarchy4"/>
    <dgm:cxn modelId="{7173EF99-235E-4B37-BF77-351B6E6B0480}" type="presParOf" srcId="{1B906928-FDFB-E048-86A0-A056059FE395}" destId="{FD8B02BD-E85C-6A4A-9616-6F05A0DCCFCC}" srcOrd="3" destOrd="0" presId="urn:microsoft.com/office/officeart/2005/8/layout/hierarchy4"/>
    <dgm:cxn modelId="{014B4930-F20D-4D80-88E5-0C41CEA0FA83}" type="presParOf" srcId="{1B906928-FDFB-E048-86A0-A056059FE395}" destId="{F5121E77-DB9B-1E4B-966B-787419E39F45}" srcOrd="4" destOrd="0" presId="urn:microsoft.com/office/officeart/2005/8/layout/hierarchy4"/>
    <dgm:cxn modelId="{C96079FF-31E2-43DD-83C8-480384AB43B0}" type="presParOf" srcId="{F5121E77-DB9B-1E4B-966B-787419E39F45}" destId="{2BCBBB29-7CA6-CF49-9FBC-4BC0FA431511}" srcOrd="0" destOrd="0" presId="urn:microsoft.com/office/officeart/2005/8/layout/hierarchy4"/>
    <dgm:cxn modelId="{3B4D7CBB-B223-4F68-B9F2-EEF066721EDA}" type="presParOf" srcId="{F5121E77-DB9B-1E4B-966B-787419E39F45}" destId="{E020D542-DE9A-6D4A-9D4F-E89E2F0EEFE2}" srcOrd="1" destOrd="0" presId="urn:microsoft.com/office/officeart/2005/8/layout/hierarchy4"/>
    <dgm:cxn modelId="{F52C7874-C226-468C-AC8A-24D6127825CC}" type="presParOf" srcId="{1B906928-FDFB-E048-86A0-A056059FE395}" destId="{80D0922C-674A-814A-A329-B052B68AE6C7}" srcOrd="5" destOrd="0" presId="urn:microsoft.com/office/officeart/2005/8/layout/hierarchy4"/>
    <dgm:cxn modelId="{50D63B13-06E3-4B6E-8DD1-883896E4F486}" type="presParOf" srcId="{1B906928-FDFB-E048-86A0-A056059FE395}" destId="{22F79DDD-BACC-3543-A317-A30B64704CEE}" srcOrd="6" destOrd="0" presId="urn:microsoft.com/office/officeart/2005/8/layout/hierarchy4"/>
    <dgm:cxn modelId="{28D85972-BA4B-4902-A0E7-1AB7ACED99D9}" type="presParOf" srcId="{22F79DDD-BACC-3543-A317-A30B64704CEE}" destId="{67C41D2A-B2FB-F545-82F5-931914537E4B}" srcOrd="0" destOrd="0" presId="urn:microsoft.com/office/officeart/2005/8/layout/hierarchy4"/>
    <dgm:cxn modelId="{F9F16768-F11A-42C2-A2E1-0EF89C16CE19}" type="presParOf" srcId="{22F79DDD-BACC-3543-A317-A30B64704CEE}" destId="{F24BE622-5D17-E746-AD75-7596ACF69BF5}" srcOrd="1" destOrd="0" presId="urn:microsoft.com/office/officeart/2005/8/layout/hierarchy4"/>
    <dgm:cxn modelId="{EFB70264-E25C-4579-A2E7-11BDCAE9C55C}" type="presParOf" srcId="{1B906928-FDFB-E048-86A0-A056059FE395}" destId="{FA740AD4-7677-4941-AC02-0EB6B3D30ACF}" srcOrd="7" destOrd="0" presId="urn:microsoft.com/office/officeart/2005/8/layout/hierarchy4"/>
    <dgm:cxn modelId="{394AC11D-4294-40B9-A632-D1F1A6BAA248}" type="presParOf" srcId="{1B906928-FDFB-E048-86A0-A056059FE395}" destId="{773CE321-F45C-FB4F-A3AE-AABB90364E3C}" srcOrd="8" destOrd="0" presId="urn:microsoft.com/office/officeart/2005/8/layout/hierarchy4"/>
    <dgm:cxn modelId="{AB722850-963A-4771-80DC-117862ACD346}" type="presParOf" srcId="{773CE321-F45C-FB4F-A3AE-AABB90364E3C}" destId="{70668F46-15C0-5F42-9940-3D10D7057A60}" srcOrd="0" destOrd="0" presId="urn:microsoft.com/office/officeart/2005/8/layout/hierarchy4"/>
    <dgm:cxn modelId="{C3E9412E-AFD0-434E-8D4D-95E730E53D06}" type="presParOf" srcId="{773CE321-F45C-FB4F-A3AE-AABB90364E3C}" destId="{BF1FA5F1-583D-7C4E-A87A-20E60CB9272C}" srcOrd="1" destOrd="0" presId="urn:microsoft.com/office/officeart/2005/8/layout/hierarchy4"/>
    <dgm:cxn modelId="{223A9997-94D5-4392-B5F7-F83B24401E2C}" type="presParOf" srcId="{1B906928-FDFB-E048-86A0-A056059FE395}" destId="{F954FF8F-56AF-AE48-A72C-D01BAC8D7F7E}" srcOrd="9" destOrd="0" presId="urn:microsoft.com/office/officeart/2005/8/layout/hierarchy4"/>
    <dgm:cxn modelId="{DC06B598-1F82-40B3-ACA7-D301D47F2948}" type="presParOf" srcId="{1B906928-FDFB-E048-86A0-A056059FE395}" destId="{82436A35-6715-BC4A-AD74-19931BB9121E}" srcOrd="10" destOrd="0" presId="urn:microsoft.com/office/officeart/2005/8/layout/hierarchy4"/>
    <dgm:cxn modelId="{12FBA3F0-FDF7-4254-812E-FA4068844686}" type="presParOf" srcId="{82436A35-6715-BC4A-AD74-19931BB9121E}" destId="{F0ACB36E-0BA9-2044-ADAD-CE0F25B2C083}" srcOrd="0" destOrd="0" presId="urn:microsoft.com/office/officeart/2005/8/layout/hierarchy4"/>
    <dgm:cxn modelId="{F2BD9919-EDF3-4981-B46D-23C9EFB72653}" type="presParOf" srcId="{82436A35-6715-BC4A-AD74-19931BB9121E}" destId="{E09630A1-5DD7-5147-BEE5-2BE8DE38D471}" srcOrd="1" destOrd="0" presId="urn:microsoft.com/office/officeart/2005/8/layout/hierarchy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CF1F44CD-D905-6044-B1FD-23ED6ABFDCC3}" type="doc">
      <dgm:prSet loTypeId="urn:microsoft.com/office/officeart/2005/8/layout/hierarchy4" loCatId="" qsTypeId="urn:microsoft.com/office/officeart/2005/8/quickstyle/3D2" qsCatId="3D" csTypeId="urn:microsoft.com/office/officeart/2005/8/colors/accent0_2" csCatId="mainScheme" phldr="1"/>
      <dgm:spPr/>
      <dgm:t>
        <a:bodyPr/>
        <a:lstStyle/>
        <a:p>
          <a:endParaRPr lang="en-US"/>
        </a:p>
      </dgm:t>
    </dgm:pt>
    <dgm:pt modelId="{C90CC262-3975-A548-9BCC-7A60C1D55BA5}">
      <dgm:prSet custT="1"/>
      <dgm:spPr/>
      <dgm:t>
        <a:bodyPr/>
        <a:lstStyle/>
        <a:p>
          <a:r>
            <a:rPr lang="en-US" sz="1600" dirty="0" smtClean="0"/>
            <a:t>Progress: TD</a:t>
          </a:r>
          <a:endParaRPr lang="en-US" sz="1600" dirty="0"/>
        </a:p>
      </dgm:t>
    </dgm:pt>
    <dgm:pt modelId="{BCB83B7F-6BDD-5240-BFDB-7D9D33BC186D}" type="parTrans" cxnId="{7DF20999-D9A3-F74D-881A-A58F369B64BF}">
      <dgm:prSet/>
      <dgm:spPr/>
      <dgm:t>
        <a:bodyPr/>
        <a:lstStyle/>
        <a:p>
          <a:endParaRPr lang="en-US"/>
        </a:p>
      </dgm:t>
    </dgm:pt>
    <dgm:pt modelId="{B355C34B-EDAB-C149-A711-AEC97AD9D180}" type="sibTrans" cxnId="{7DF20999-D9A3-F74D-881A-A58F369B64BF}">
      <dgm:prSet/>
      <dgm:spPr/>
      <dgm:t>
        <a:bodyPr/>
        <a:lstStyle/>
        <a:p>
          <a:endParaRPr lang="en-US"/>
        </a:p>
      </dgm:t>
    </dgm:pt>
    <dgm:pt modelId="{3CECF471-A375-7248-BC7E-35D2EF4B3B61}">
      <dgm:prSet custT="1">
        <dgm:style>
          <a:lnRef idx="1">
            <a:schemeClr val="accent4"/>
          </a:lnRef>
          <a:fillRef idx="2">
            <a:schemeClr val="accent4"/>
          </a:fillRef>
          <a:effectRef idx="1">
            <a:schemeClr val="accent4"/>
          </a:effectRef>
          <a:fontRef idx="minor">
            <a:schemeClr val="dk1"/>
          </a:fontRef>
        </dgm:style>
      </dgm:prSet>
      <dgm:spPr/>
      <dgm:t>
        <a:bodyPr/>
        <a:lstStyle/>
        <a:p>
          <a:r>
            <a:rPr lang="en-US" sz="1600" dirty="0" smtClean="0"/>
            <a:t>Dependencies</a:t>
          </a:r>
          <a:endParaRPr lang="en-US" sz="1200" dirty="0"/>
        </a:p>
      </dgm:t>
    </dgm:pt>
    <dgm:pt modelId="{64069205-7528-3044-A034-176CBD93D3B4}" type="parTrans" cxnId="{E0B62532-E2C6-E641-9E3D-28D150510C8C}">
      <dgm:prSet/>
      <dgm:spPr/>
      <dgm:t>
        <a:bodyPr/>
        <a:lstStyle/>
        <a:p>
          <a:endParaRPr lang="en-US"/>
        </a:p>
      </dgm:t>
    </dgm:pt>
    <dgm:pt modelId="{C7FB6A9D-B644-604E-82CD-4BC4DCCBBB7E}" type="sibTrans" cxnId="{E0B62532-E2C6-E641-9E3D-28D150510C8C}">
      <dgm:prSet/>
      <dgm:spPr/>
      <dgm:t>
        <a:bodyPr/>
        <a:lstStyle/>
        <a:p>
          <a:endParaRPr lang="en-US"/>
        </a:p>
      </dgm:t>
    </dgm:pt>
    <dgm:pt modelId="{9D818442-D95A-3548-B00E-B8259F69DA66}">
      <dgm:prSet custT="1"/>
      <dgm:spPr/>
      <dgm:t>
        <a:bodyPr/>
        <a:lstStyle/>
        <a:p>
          <a:r>
            <a:rPr lang="en-US" sz="1600" dirty="0" smtClean="0"/>
            <a:t>Milestones</a:t>
          </a:r>
          <a:endParaRPr lang="en-US" sz="1200" dirty="0"/>
        </a:p>
      </dgm:t>
    </dgm:pt>
    <dgm:pt modelId="{21E95361-63B4-244C-B3CC-9DC52051E832}" type="parTrans" cxnId="{508F2D7C-9C04-914C-B5B7-4867BE9C13E5}">
      <dgm:prSet/>
      <dgm:spPr/>
      <dgm:t>
        <a:bodyPr/>
        <a:lstStyle/>
        <a:p>
          <a:endParaRPr lang="en-US"/>
        </a:p>
      </dgm:t>
    </dgm:pt>
    <dgm:pt modelId="{986D7A1B-4E2E-D74E-A31B-6BFC38B48453}" type="sibTrans" cxnId="{508F2D7C-9C04-914C-B5B7-4867BE9C13E5}">
      <dgm:prSet/>
      <dgm:spPr/>
      <dgm:t>
        <a:bodyPr/>
        <a:lstStyle/>
        <a:p>
          <a:endParaRPr lang="en-US"/>
        </a:p>
      </dgm:t>
    </dgm:pt>
    <dgm:pt modelId="{E3B6FF0B-5F97-B649-AA55-3FEB8637AF23}">
      <dgm:prSet custT="1"/>
      <dgm:spPr/>
      <dgm:t>
        <a:bodyPr/>
        <a:lstStyle/>
        <a:p>
          <a:r>
            <a:rPr lang="en-US" sz="1600" dirty="0" smtClean="0"/>
            <a:t>Progress: MD</a:t>
          </a:r>
          <a:endParaRPr lang="en-US" sz="1600" dirty="0"/>
        </a:p>
      </dgm:t>
    </dgm:pt>
    <dgm:pt modelId="{6C8F6358-E8DB-CF44-A354-DF18547ECBD5}" type="sibTrans" cxnId="{BB2D6BDF-78AA-CE48-9764-16DE18A26940}">
      <dgm:prSet/>
      <dgm:spPr/>
      <dgm:t>
        <a:bodyPr/>
        <a:lstStyle/>
        <a:p>
          <a:endParaRPr lang="en-US"/>
        </a:p>
      </dgm:t>
    </dgm:pt>
    <dgm:pt modelId="{3CA96E69-8F3F-7244-8712-1FA05C485356}" type="parTrans" cxnId="{BB2D6BDF-78AA-CE48-9764-16DE18A26940}">
      <dgm:prSet/>
      <dgm:spPr/>
      <dgm:t>
        <a:bodyPr/>
        <a:lstStyle/>
        <a:p>
          <a:endParaRPr lang="en-US"/>
        </a:p>
      </dgm:t>
    </dgm:pt>
    <dgm:pt modelId="{AE3DF354-CEA3-0B47-B799-111F6210F521}">
      <dgm:prSet custT="1"/>
      <dgm:spPr/>
      <dgm:t>
        <a:bodyPr/>
        <a:lstStyle/>
        <a:p>
          <a:r>
            <a:rPr lang="en-US" sz="1600" dirty="0" smtClean="0"/>
            <a:t>Project Summary</a:t>
          </a:r>
          <a:endParaRPr lang="en-US" sz="1600" dirty="0"/>
        </a:p>
      </dgm:t>
    </dgm:pt>
    <dgm:pt modelId="{0BD09B14-8232-6D4E-949B-1CCFEC58E447}" type="parTrans" cxnId="{E6E87D85-518C-1449-AA00-CF903D07717F}">
      <dgm:prSet/>
      <dgm:spPr/>
      <dgm:t>
        <a:bodyPr/>
        <a:lstStyle/>
        <a:p>
          <a:endParaRPr lang="en-US"/>
        </a:p>
      </dgm:t>
    </dgm:pt>
    <dgm:pt modelId="{DE070AB2-0197-FB45-9736-AE0A3DB2DE6F}" type="sibTrans" cxnId="{E6E87D85-518C-1449-AA00-CF903D07717F}">
      <dgm:prSet/>
      <dgm:spPr/>
      <dgm:t>
        <a:bodyPr/>
        <a:lstStyle/>
        <a:p>
          <a:endParaRPr lang="en-US"/>
        </a:p>
      </dgm:t>
    </dgm:pt>
    <dgm:pt modelId="{B89D38DD-A0FD-5748-B19C-BAACE1E9A92E}">
      <dgm:prSet/>
      <dgm:spPr/>
      <dgm:t>
        <a:bodyPr/>
        <a:lstStyle/>
        <a:p>
          <a:r>
            <a:rPr lang="en-US" dirty="0" smtClean="0"/>
            <a:t>Deliverables</a:t>
          </a:r>
          <a:endParaRPr lang="en-US" dirty="0"/>
        </a:p>
      </dgm:t>
    </dgm:pt>
    <dgm:pt modelId="{5E4B6DC5-FABB-7843-91FC-5293BEA0ED60}" type="parTrans" cxnId="{076AF807-B9AB-DC4D-9521-41748455A5D0}">
      <dgm:prSet/>
      <dgm:spPr/>
      <dgm:t>
        <a:bodyPr/>
        <a:lstStyle/>
        <a:p>
          <a:endParaRPr lang="en-US"/>
        </a:p>
      </dgm:t>
    </dgm:pt>
    <dgm:pt modelId="{EA805F9C-724A-5041-8617-5E69805B34F3}" type="sibTrans" cxnId="{076AF807-B9AB-DC4D-9521-41748455A5D0}">
      <dgm:prSet/>
      <dgm:spPr/>
      <dgm:t>
        <a:bodyPr/>
        <a:lstStyle/>
        <a:p>
          <a:endParaRPr lang="en-US"/>
        </a:p>
      </dgm:t>
    </dgm:pt>
    <dgm:pt modelId="{1B906928-FDFB-E048-86A0-A056059FE395}" type="pres">
      <dgm:prSet presAssocID="{CF1F44CD-D905-6044-B1FD-23ED6ABFDCC3}" presName="Name0" presStyleCnt="0">
        <dgm:presLayoutVars>
          <dgm:chPref val="1"/>
          <dgm:dir/>
          <dgm:animOne val="branch"/>
          <dgm:animLvl val="lvl"/>
          <dgm:resizeHandles/>
        </dgm:presLayoutVars>
      </dgm:prSet>
      <dgm:spPr/>
      <dgm:t>
        <a:bodyPr/>
        <a:lstStyle/>
        <a:p>
          <a:endParaRPr lang="en-US"/>
        </a:p>
      </dgm:t>
    </dgm:pt>
    <dgm:pt modelId="{6E07BB94-2075-0744-A6D1-A54C18C858DB}" type="pres">
      <dgm:prSet presAssocID="{AE3DF354-CEA3-0B47-B799-111F6210F521}" presName="vertOne" presStyleCnt="0"/>
      <dgm:spPr/>
    </dgm:pt>
    <dgm:pt modelId="{5BD64BF5-51DB-714C-A3C2-56A417D72B5F}" type="pres">
      <dgm:prSet presAssocID="{AE3DF354-CEA3-0B47-B799-111F6210F521}" presName="txOne" presStyleLbl="node0" presStyleIdx="0" presStyleCnt="6">
        <dgm:presLayoutVars>
          <dgm:chPref val="3"/>
        </dgm:presLayoutVars>
      </dgm:prSet>
      <dgm:spPr/>
      <dgm:t>
        <a:bodyPr/>
        <a:lstStyle/>
        <a:p>
          <a:endParaRPr lang="en-US"/>
        </a:p>
      </dgm:t>
    </dgm:pt>
    <dgm:pt modelId="{D02AB853-8EC6-9148-8E4C-1F12E49500CE}" type="pres">
      <dgm:prSet presAssocID="{AE3DF354-CEA3-0B47-B799-111F6210F521}" presName="horzOne" presStyleCnt="0"/>
      <dgm:spPr/>
    </dgm:pt>
    <dgm:pt modelId="{53964ED1-3C89-284B-872A-0E4BA7C800F8}" type="pres">
      <dgm:prSet presAssocID="{DE070AB2-0197-FB45-9736-AE0A3DB2DE6F}" presName="sibSpaceOne" presStyleCnt="0"/>
      <dgm:spPr/>
    </dgm:pt>
    <dgm:pt modelId="{D30E71D3-3427-D345-A267-0BFBB2B725DE}" type="pres">
      <dgm:prSet presAssocID="{B89D38DD-A0FD-5748-B19C-BAACE1E9A92E}" presName="vertOne" presStyleCnt="0"/>
      <dgm:spPr/>
    </dgm:pt>
    <dgm:pt modelId="{9855B992-58AE-B14C-85C9-161919BE1F30}" type="pres">
      <dgm:prSet presAssocID="{B89D38DD-A0FD-5748-B19C-BAACE1E9A92E}" presName="txOne" presStyleLbl="node0" presStyleIdx="1" presStyleCnt="6">
        <dgm:presLayoutVars>
          <dgm:chPref val="3"/>
        </dgm:presLayoutVars>
      </dgm:prSet>
      <dgm:spPr/>
      <dgm:t>
        <a:bodyPr/>
        <a:lstStyle/>
        <a:p>
          <a:endParaRPr lang="en-US"/>
        </a:p>
      </dgm:t>
    </dgm:pt>
    <dgm:pt modelId="{F0F8DD89-906F-4048-99F6-24ABFCD7B576}" type="pres">
      <dgm:prSet presAssocID="{B89D38DD-A0FD-5748-B19C-BAACE1E9A92E}" presName="horzOne" presStyleCnt="0"/>
      <dgm:spPr/>
    </dgm:pt>
    <dgm:pt modelId="{C7622885-24E5-4441-9C9D-54E7D5E6BDCC}" type="pres">
      <dgm:prSet presAssocID="{EA805F9C-724A-5041-8617-5E69805B34F3}" presName="sibSpaceOne" presStyleCnt="0"/>
      <dgm:spPr/>
    </dgm:pt>
    <dgm:pt modelId="{F5121E77-DB9B-1E4B-966B-787419E39F45}" type="pres">
      <dgm:prSet presAssocID="{E3B6FF0B-5F97-B649-AA55-3FEB8637AF23}" presName="vertOne" presStyleCnt="0"/>
      <dgm:spPr/>
    </dgm:pt>
    <dgm:pt modelId="{2BCBBB29-7CA6-CF49-9FBC-4BC0FA431511}" type="pres">
      <dgm:prSet presAssocID="{E3B6FF0B-5F97-B649-AA55-3FEB8637AF23}" presName="txOne" presStyleLbl="node0" presStyleIdx="2" presStyleCnt="6">
        <dgm:presLayoutVars>
          <dgm:chPref val="3"/>
        </dgm:presLayoutVars>
      </dgm:prSet>
      <dgm:spPr/>
      <dgm:t>
        <a:bodyPr/>
        <a:lstStyle/>
        <a:p>
          <a:endParaRPr lang="en-US"/>
        </a:p>
      </dgm:t>
    </dgm:pt>
    <dgm:pt modelId="{E020D542-DE9A-6D4A-9D4F-E89E2F0EEFE2}" type="pres">
      <dgm:prSet presAssocID="{E3B6FF0B-5F97-B649-AA55-3FEB8637AF23}" presName="horzOne" presStyleCnt="0"/>
      <dgm:spPr/>
    </dgm:pt>
    <dgm:pt modelId="{80D0922C-674A-814A-A329-B052B68AE6C7}" type="pres">
      <dgm:prSet presAssocID="{6C8F6358-E8DB-CF44-A354-DF18547ECBD5}" presName="sibSpaceOne" presStyleCnt="0"/>
      <dgm:spPr/>
    </dgm:pt>
    <dgm:pt modelId="{22F79DDD-BACC-3543-A317-A30B64704CEE}" type="pres">
      <dgm:prSet presAssocID="{C90CC262-3975-A548-9BCC-7A60C1D55BA5}" presName="vertOne" presStyleCnt="0"/>
      <dgm:spPr/>
    </dgm:pt>
    <dgm:pt modelId="{67C41D2A-B2FB-F545-82F5-931914537E4B}" type="pres">
      <dgm:prSet presAssocID="{C90CC262-3975-A548-9BCC-7A60C1D55BA5}" presName="txOne" presStyleLbl="node0" presStyleIdx="3" presStyleCnt="6" custLinFactNeighborY="-29955">
        <dgm:presLayoutVars>
          <dgm:chPref val="3"/>
        </dgm:presLayoutVars>
      </dgm:prSet>
      <dgm:spPr/>
      <dgm:t>
        <a:bodyPr/>
        <a:lstStyle/>
        <a:p>
          <a:endParaRPr lang="en-US"/>
        </a:p>
      </dgm:t>
    </dgm:pt>
    <dgm:pt modelId="{F24BE622-5D17-E746-AD75-7596ACF69BF5}" type="pres">
      <dgm:prSet presAssocID="{C90CC262-3975-A548-9BCC-7A60C1D55BA5}" presName="horzOne" presStyleCnt="0"/>
      <dgm:spPr/>
    </dgm:pt>
    <dgm:pt modelId="{FA740AD4-7677-4941-AC02-0EB6B3D30ACF}" type="pres">
      <dgm:prSet presAssocID="{B355C34B-EDAB-C149-A711-AEC97AD9D180}" presName="sibSpaceOne" presStyleCnt="0"/>
      <dgm:spPr/>
    </dgm:pt>
    <dgm:pt modelId="{773CE321-F45C-FB4F-A3AE-AABB90364E3C}" type="pres">
      <dgm:prSet presAssocID="{3CECF471-A375-7248-BC7E-35D2EF4B3B61}" presName="vertOne" presStyleCnt="0"/>
      <dgm:spPr/>
    </dgm:pt>
    <dgm:pt modelId="{70668F46-15C0-5F42-9940-3D10D7057A60}" type="pres">
      <dgm:prSet presAssocID="{3CECF471-A375-7248-BC7E-35D2EF4B3B61}" presName="txOne" presStyleLbl="node0" presStyleIdx="4" presStyleCnt="6" custScaleX="115709">
        <dgm:presLayoutVars>
          <dgm:chPref val="3"/>
        </dgm:presLayoutVars>
      </dgm:prSet>
      <dgm:spPr/>
      <dgm:t>
        <a:bodyPr/>
        <a:lstStyle/>
        <a:p>
          <a:endParaRPr lang="en-US"/>
        </a:p>
      </dgm:t>
    </dgm:pt>
    <dgm:pt modelId="{BF1FA5F1-583D-7C4E-A87A-20E60CB9272C}" type="pres">
      <dgm:prSet presAssocID="{3CECF471-A375-7248-BC7E-35D2EF4B3B61}" presName="horzOne" presStyleCnt="0"/>
      <dgm:spPr/>
    </dgm:pt>
    <dgm:pt modelId="{F954FF8F-56AF-AE48-A72C-D01BAC8D7F7E}" type="pres">
      <dgm:prSet presAssocID="{C7FB6A9D-B644-604E-82CD-4BC4DCCBBB7E}" presName="sibSpaceOne" presStyleCnt="0"/>
      <dgm:spPr/>
    </dgm:pt>
    <dgm:pt modelId="{82436A35-6715-BC4A-AD74-19931BB9121E}" type="pres">
      <dgm:prSet presAssocID="{9D818442-D95A-3548-B00E-B8259F69DA66}" presName="vertOne" presStyleCnt="0"/>
      <dgm:spPr/>
    </dgm:pt>
    <dgm:pt modelId="{F0ACB36E-0BA9-2044-ADAD-CE0F25B2C083}" type="pres">
      <dgm:prSet presAssocID="{9D818442-D95A-3548-B00E-B8259F69DA66}" presName="txOne" presStyleLbl="node0" presStyleIdx="5" presStyleCnt="6">
        <dgm:presLayoutVars>
          <dgm:chPref val="3"/>
        </dgm:presLayoutVars>
      </dgm:prSet>
      <dgm:spPr/>
      <dgm:t>
        <a:bodyPr/>
        <a:lstStyle/>
        <a:p>
          <a:endParaRPr lang="en-US"/>
        </a:p>
      </dgm:t>
    </dgm:pt>
    <dgm:pt modelId="{E09630A1-5DD7-5147-BEE5-2BE8DE38D471}" type="pres">
      <dgm:prSet presAssocID="{9D818442-D95A-3548-B00E-B8259F69DA66}" presName="horzOne" presStyleCnt="0"/>
      <dgm:spPr/>
    </dgm:pt>
  </dgm:ptLst>
  <dgm:cxnLst>
    <dgm:cxn modelId="{1C1FC07E-56AF-6545-A0CE-BCBB538295BA}" type="presOf" srcId="{B89D38DD-A0FD-5748-B19C-BAACE1E9A92E}" destId="{9855B992-58AE-B14C-85C9-161919BE1F30}" srcOrd="0" destOrd="0" presId="urn:microsoft.com/office/officeart/2005/8/layout/hierarchy4"/>
    <dgm:cxn modelId="{B4BD105F-F98E-A248-85EE-84F171E1CB17}" type="presOf" srcId="{3CECF471-A375-7248-BC7E-35D2EF4B3B61}" destId="{70668F46-15C0-5F42-9940-3D10D7057A60}" srcOrd="0" destOrd="0" presId="urn:microsoft.com/office/officeart/2005/8/layout/hierarchy4"/>
    <dgm:cxn modelId="{6017EB81-3ADD-274F-9ED0-98803AC140A7}" type="presOf" srcId="{E3B6FF0B-5F97-B649-AA55-3FEB8637AF23}" destId="{2BCBBB29-7CA6-CF49-9FBC-4BC0FA431511}" srcOrd="0" destOrd="0" presId="urn:microsoft.com/office/officeart/2005/8/layout/hierarchy4"/>
    <dgm:cxn modelId="{949788E3-C09B-3E42-ADB9-E4B597D24137}" type="presOf" srcId="{9D818442-D95A-3548-B00E-B8259F69DA66}" destId="{F0ACB36E-0BA9-2044-ADAD-CE0F25B2C083}" srcOrd="0" destOrd="0" presId="urn:microsoft.com/office/officeart/2005/8/layout/hierarchy4"/>
    <dgm:cxn modelId="{E6E87D85-518C-1449-AA00-CF903D07717F}" srcId="{CF1F44CD-D905-6044-B1FD-23ED6ABFDCC3}" destId="{AE3DF354-CEA3-0B47-B799-111F6210F521}" srcOrd="0" destOrd="0" parTransId="{0BD09B14-8232-6D4E-949B-1CCFEC58E447}" sibTransId="{DE070AB2-0197-FB45-9736-AE0A3DB2DE6F}"/>
    <dgm:cxn modelId="{D1E01416-7BAA-0148-9AA2-C2B66D201514}" type="presOf" srcId="{CF1F44CD-D905-6044-B1FD-23ED6ABFDCC3}" destId="{1B906928-FDFB-E048-86A0-A056059FE395}" srcOrd="0" destOrd="0" presId="urn:microsoft.com/office/officeart/2005/8/layout/hierarchy4"/>
    <dgm:cxn modelId="{BB2D6BDF-78AA-CE48-9764-16DE18A26940}" srcId="{CF1F44CD-D905-6044-B1FD-23ED6ABFDCC3}" destId="{E3B6FF0B-5F97-B649-AA55-3FEB8637AF23}" srcOrd="2" destOrd="0" parTransId="{3CA96E69-8F3F-7244-8712-1FA05C485356}" sibTransId="{6C8F6358-E8DB-CF44-A354-DF18547ECBD5}"/>
    <dgm:cxn modelId="{076AF807-B9AB-DC4D-9521-41748455A5D0}" srcId="{CF1F44CD-D905-6044-B1FD-23ED6ABFDCC3}" destId="{B89D38DD-A0FD-5748-B19C-BAACE1E9A92E}" srcOrd="1" destOrd="0" parTransId="{5E4B6DC5-FABB-7843-91FC-5293BEA0ED60}" sibTransId="{EA805F9C-724A-5041-8617-5E69805B34F3}"/>
    <dgm:cxn modelId="{E0B62532-E2C6-E641-9E3D-28D150510C8C}" srcId="{CF1F44CD-D905-6044-B1FD-23ED6ABFDCC3}" destId="{3CECF471-A375-7248-BC7E-35D2EF4B3B61}" srcOrd="4" destOrd="0" parTransId="{64069205-7528-3044-A034-176CBD93D3B4}" sibTransId="{C7FB6A9D-B644-604E-82CD-4BC4DCCBBB7E}"/>
    <dgm:cxn modelId="{1F145CAB-B55C-1742-A7C2-DC512BE80CE7}" type="presOf" srcId="{AE3DF354-CEA3-0B47-B799-111F6210F521}" destId="{5BD64BF5-51DB-714C-A3C2-56A417D72B5F}" srcOrd="0" destOrd="0" presId="urn:microsoft.com/office/officeart/2005/8/layout/hierarchy4"/>
    <dgm:cxn modelId="{7DF20999-D9A3-F74D-881A-A58F369B64BF}" srcId="{CF1F44CD-D905-6044-B1FD-23ED6ABFDCC3}" destId="{C90CC262-3975-A548-9BCC-7A60C1D55BA5}" srcOrd="3" destOrd="0" parTransId="{BCB83B7F-6BDD-5240-BFDB-7D9D33BC186D}" sibTransId="{B355C34B-EDAB-C149-A711-AEC97AD9D180}"/>
    <dgm:cxn modelId="{508F2D7C-9C04-914C-B5B7-4867BE9C13E5}" srcId="{CF1F44CD-D905-6044-B1FD-23ED6ABFDCC3}" destId="{9D818442-D95A-3548-B00E-B8259F69DA66}" srcOrd="5" destOrd="0" parTransId="{21E95361-63B4-244C-B3CC-9DC52051E832}" sibTransId="{986D7A1B-4E2E-D74E-A31B-6BFC38B48453}"/>
    <dgm:cxn modelId="{ADF42E4A-602D-F446-B8B8-A6BD4D3CEF9B}" type="presOf" srcId="{C90CC262-3975-A548-9BCC-7A60C1D55BA5}" destId="{67C41D2A-B2FB-F545-82F5-931914537E4B}" srcOrd="0" destOrd="0" presId="urn:microsoft.com/office/officeart/2005/8/layout/hierarchy4"/>
    <dgm:cxn modelId="{621A7718-68E3-F241-99EA-0FD440358013}" type="presParOf" srcId="{1B906928-FDFB-E048-86A0-A056059FE395}" destId="{6E07BB94-2075-0744-A6D1-A54C18C858DB}" srcOrd="0" destOrd="0" presId="urn:microsoft.com/office/officeart/2005/8/layout/hierarchy4"/>
    <dgm:cxn modelId="{0AD3E8CD-ACF5-534F-BC82-1D36AF82F429}" type="presParOf" srcId="{6E07BB94-2075-0744-A6D1-A54C18C858DB}" destId="{5BD64BF5-51DB-714C-A3C2-56A417D72B5F}" srcOrd="0" destOrd="0" presId="urn:microsoft.com/office/officeart/2005/8/layout/hierarchy4"/>
    <dgm:cxn modelId="{B2FA711B-7AD2-0443-80EC-BEC217E2344E}" type="presParOf" srcId="{6E07BB94-2075-0744-A6D1-A54C18C858DB}" destId="{D02AB853-8EC6-9148-8E4C-1F12E49500CE}" srcOrd="1" destOrd="0" presId="urn:microsoft.com/office/officeart/2005/8/layout/hierarchy4"/>
    <dgm:cxn modelId="{38B82224-AD77-F94D-83C6-DBDE74783FF1}" type="presParOf" srcId="{1B906928-FDFB-E048-86A0-A056059FE395}" destId="{53964ED1-3C89-284B-872A-0E4BA7C800F8}" srcOrd="1" destOrd="0" presId="urn:microsoft.com/office/officeart/2005/8/layout/hierarchy4"/>
    <dgm:cxn modelId="{A47C8398-222B-854A-8C62-7413D35BCC5D}" type="presParOf" srcId="{1B906928-FDFB-E048-86A0-A056059FE395}" destId="{D30E71D3-3427-D345-A267-0BFBB2B725DE}" srcOrd="2" destOrd="0" presId="urn:microsoft.com/office/officeart/2005/8/layout/hierarchy4"/>
    <dgm:cxn modelId="{A7C7225F-B69A-D84C-B88F-0B72EEB4F68D}" type="presParOf" srcId="{D30E71D3-3427-D345-A267-0BFBB2B725DE}" destId="{9855B992-58AE-B14C-85C9-161919BE1F30}" srcOrd="0" destOrd="0" presId="urn:microsoft.com/office/officeart/2005/8/layout/hierarchy4"/>
    <dgm:cxn modelId="{3E9C0832-6D7D-9A49-A510-E4C6A314D1E3}" type="presParOf" srcId="{D30E71D3-3427-D345-A267-0BFBB2B725DE}" destId="{F0F8DD89-906F-4048-99F6-24ABFCD7B576}" srcOrd="1" destOrd="0" presId="urn:microsoft.com/office/officeart/2005/8/layout/hierarchy4"/>
    <dgm:cxn modelId="{DBAB7D8E-5AB0-A247-8CD2-C75FE61A6F96}" type="presParOf" srcId="{1B906928-FDFB-E048-86A0-A056059FE395}" destId="{C7622885-24E5-4441-9C9D-54E7D5E6BDCC}" srcOrd="3" destOrd="0" presId="urn:microsoft.com/office/officeart/2005/8/layout/hierarchy4"/>
    <dgm:cxn modelId="{2369F2FB-8FBA-564C-B37C-686DFF3ECE3E}" type="presParOf" srcId="{1B906928-FDFB-E048-86A0-A056059FE395}" destId="{F5121E77-DB9B-1E4B-966B-787419E39F45}" srcOrd="4" destOrd="0" presId="urn:microsoft.com/office/officeart/2005/8/layout/hierarchy4"/>
    <dgm:cxn modelId="{BCB27540-0216-B740-8ED8-6BED3517430E}" type="presParOf" srcId="{F5121E77-DB9B-1E4B-966B-787419E39F45}" destId="{2BCBBB29-7CA6-CF49-9FBC-4BC0FA431511}" srcOrd="0" destOrd="0" presId="urn:microsoft.com/office/officeart/2005/8/layout/hierarchy4"/>
    <dgm:cxn modelId="{BE4A588A-B506-FE42-9A8F-260D004C6A4E}" type="presParOf" srcId="{F5121E77-DB9B-1E4B-966B-787419E39F45}" destId="{E020D542-DE9A-6D4A-9D4F-E89E2F0EEFE2}" srcOrd="1" destOrd="0" presId="urn:microsoft.com/office/officeart/2005/8/layout/hierarchy4"/>
    <dgm:cxn modelId="{D9A46898-6CB7-0A4B-A993-39C65060A6F0}" type="presParOf" srcId="{1B906928-FDFB-E048-86A0-A056059FE395}" destId="{80D0922C-674A-814A-A329-B052B68AE6C7}" srcOrd="5" destOrd="0" presId="urn:microsoft.com/office/officeart/2005/8/layout/hierarchy4"/>
    <dgm:cxn modelId="{91F9A489-BCA2-3C4F-B86D-5867EEBA8FB2}" type="presParOf" srcId="{1B906928-FDFB-E048-86A0-A056059FE395}" destId="{22F79DDD-BACC-3543-A317-A30B64704CEE}" srcOrd="6" destOrd="0" presId="urn:microsoft.com/office/officeart/2005/8/layout/hierarchy4"/>
    <dgm:cxn modelId="{72350F21-B8A6-7944-BACF-D0033718886B}" type="presParOf" srcId="{22F79DDD-BACC-3543-A317-A30B64704CEE}" destId="{67C41D2A-B2FB-F545-82F5-931914537E4B}" srcOrd="0" destOrd="0" presId="urn:microsoft.com/office/officeart/2005/8/layout/hierarchy4"/>
    <dgm:cxn modelId="{EB284CD9-755F-724A-92A8-25D0BF7534C0}" type="presParOf" srcId="{22F79DDD-BACC-3543-A317-A30B64704CEE}" destId="{F24BE622-5D17-E746-AD75-7596ACF69BF5}" srcOrd="1" destOrd="0" presId="urn:microsoft.com/office/officeart/2005/8/layout/hierarchy4"/>
    <dgm:cxn modelId="{BEFC7D03-437F-1F47-B791-7B9C942FCC30}" type="presParOf" srcId="{1B906928-FDFB-E048-86A0-A056059FE395}" destId="{FA740AD4-7677-4941-AC02-0EB6B3D30ACF}" srcOrd="7" destOrd="0" presId="urn:microsoft.com/office/officeart/2005/8/layout/hierarchy4"/>
    <dgm:cxn modelId="{FB8FE794-375B-E548-B021-D1BBCC904804}" type="presParOf" srcId="{1B906928-FDFB-E048-86A0-A056059FE395}" destId="{773CE321-F45C-FB4F-A3AE-AABB90364E3C}" srcOrd="8" destOrd="0" presId="urn:microsoft.com/office/officeart/2005/8/layout/hierarchy4"/>
    <dgm:cxn modelId="{62471472-1DDD-7047-B84B-BA49BC05CF35}" type="presParOf" srcId="{773CE321-F45C-FB4F-A3AE-AABB90364E3C}" destId="{70668F46-15C0-5F42-9940-3D10D7057A60}" srcOrd="0" destOrd="0" presId="urn:microsoft.com/office/officeart/2005/8/layout/hierarchy4"/>
    <dgm:cxn modelId="{750EBF62-F4C6-4346-9415-7C5B4D16A830}" type="presParOf" srcId="{773CE321-F45C-FB4F-A3AE-AABB90364E3C}" destId="{BF1FA5F1-583D-7C4E-A87A-20E60CB9272C}" srcOrd="1" destOrd="0" presId="urn:microsoft.com/office/officeart/2005/8/layout/hierarchy4"/>
    <dgm:cxn modelId="{A185A1FF-F58E-8B4E-9FC6-A099C5595AA7}" type="presParOf" srcId="{1B906928-FDFB-E048-86A0-A056059FE395}" destId="{F954FF8F-56AF-AE48-A72C-D01BAC8D7F7E}" srcOrd="9" destOrd="0" presId="urn:microsoft.com/office/officeart/2005/8/layout/hierarchy4"/>
    <dgm:cxn modelId="{E2D40EF3-660D-F344-85C7-EE0F4B7A2A81}" type="presParOf" srcId="{1B906928-FDFB-E048-86A0-A056059FE395}" destId="{82436A35-6715-BC4A-AD74-19931BB9121E}" srcOrd="10" destOrd="0" presId="urn:microsoft.com/office/officeart/2005/8/layout/hierarchy4"/>
    <dgm:cxn modelId="{7E89DC34-1162-8C4F-90E4-6596686BC7E4}" type="presParOf" srcId="{82436A35-6715-BC4A-AD74-19931BB9121E}" destId="{F0ACB36E-0BA9-2044-ADAD-CE0F25B2C083}" srcOrd="0" destOrd="0" presId="urn:microsoft.com/office/officeart/2005/8/layout/hierarchy4"/>
    <dgm:cxn modelId="{2612ED89-1BF2-7B4D-92DF-907B9DF859FA}" type="presParOf" srcId="{82436A35-6715-BC4A-AD74-19931BB9121E}" destId="{E09630A1-5DD7-5147-BEE5-2BE8DE38D471}" srcOrd="1" destOrd="0" presId="urn:microsoft.com/office/officeart/2005/8/layout/hierarchy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CF1F44CD-D905-6044-B1FD-23ED6ABFDCC3}" type="doc">
      <dgm:prSet loTypeId="urn:microsoft.com/office/officeart/2005/8/layout/hierarchy4" loCatId="" qsTypeId="urn:microsoft.com/office/officeart/2005/8/quickstyle/3D2" qsCatId="3D" csTypeId="urn:microsoft.com/office/officeart/2005/8/colors/accent0_2" csCatId="mainScheme" phldr="1"/>
      <dgm:spPr/>
      <dgm:t>
        <a:bodyPr/>
        <a:lstStyle/>
        <a:p>
          <a:endParaRPr lang="en-US"/>
        </a:p>
      </dgm:t>
    </dgm:pt>
    <dgm:pt modelId="{C90CC262-3975-A548-9BCC-7A60C1D55BA5}">
      <dgm:prSet custT="1"/>
      <dgm:spPr/>
      <dgm:t>
        <a:bodyPr/>
        <a:lstStyle/>
        <a:p>
          <a:r>
            <a:rPr lang="en-US" sz="1600" dirty="0" smtClean="0"/>
            <a:t>Progress: TD</a:t>
          </a:r>
          <a:endParaRPr lang="en-US" sz="1600" dirty="0"/>
        </a:p>
      </dgm:t>
    </dgm:pt>
    <dgm:pt modelId="{BCB83B7F-6BDD-5240-BFDB-7D9D33BC186D}" type="parTrans" cxnId="{7DF20999-D9A3-F74D-881A-A58F369B64BF}">
      <dgm:prSet/>
      <dgm:spPr/>
      <dgm:t>
        <a:bodyPr/>
        <a:lstStyle/>
        <a:p>
          <a:endParaRPr lang="en-US"/>
        </a:p>
      </dgm:t>
    </dgm:pt>
    <dgm:pt modelId="{B355C34B-EDAB-C149-A711-AEC97AD9D180}" type="sibTrans" cxnId="{7DF20999-D9A3-F74D-881A-A58F369B64BF}">
      <dgm:prSet/>
      <dgm:spPr/>
      <dgm:t>
        <a:bodyPr/>
        <a:lstStyle/>
        <a:p>
          <a:endParaRPr lang="en-US"/>
        </a:p>
      </dgm:t>
    </dgm:pt>
    <dgm:pt modelId="{3CECF471-A375-7248-BC7E-35D2EF4B3B61}">
      <dgm:prSet custT="1">
        <dgm:style>
          <a:lnRef idx="1">
            <a:schemeClr val="accent4"/>
          </a:lnRef>
          <a:fillRef idx="2">
            <a:schemeClr val="accent4"/>
          </a:fillRef>
          <a:effectRef idx="1">
            <a:schemeClr val="accent4"/>
          </a:effectRef>
          <a:fontRef idx="minor">
            <a:schemeClr val="dk1"/>
          </a:fontRef>
        </dgm:style>
      </dgm:prSet>
      <dgm:spPr/>
      <dgm:t>
        <a:bodyPr/>
        <a:lstStyle/>
        <a:p>
          <a:r>
            <a:rPr lang="en-US" sz="1600" dirty="0" smtClean="0"/>
            <a:t>Dependencies</a:t>
          </a:r>
          <a:endParaRPr lang="en-US" sz="1200" dirty="0"/>
        </a:p>
      </dgm:t>
    </dgm:pt>
    <dgm:pt modelId="{64069205-7528-3044-A034-176CBD93D3B4}" type="parTrans" cxnId="{E0B62532-E2C6-E641-9E3D-28D150510C8C}">
      <dgm:prSet/>
      <dgm:spPr/>
      <dgm:t>
        <a:bodyPr/>
        <a:lstStyle/>
        <a:p>
          <a:endParaRPr lang="en-US"/>
        </a:p>
      </dgm:t>
    </dgm:pt>
    <dgm:pt modelId="{C7FB6A9D-B644-604E-82CD-4BC4DCCBBB7E}" type="sibTrans" cxnId="{E0B62532-E2C6-E641-9E3D-28D150510C8C}">
      <dgm:prSet/>
      <dgm:spPr/>
      <dgm:t>
        <a:bodyPr/>
        <a:lstStyle/>
        <a:p>
          <a:endParaRPr lang="en-US"/>
        </a:p>
      </dgm:t>
    </dgm:pt>
    <dgm:pt modelId="{9D818442-D95A-3548-B00E-B8259F69DA66}">
      <dgm:prSet custT="1"/>
      <dgm:spPr/>
      <dgm:t>
        <a:bodyPr/>
        <a:lstStyle/>
        <a:p>
          <a:r>
            <a:rPr lang="en-US" sz="1600" dirty="0" smtClean="0"/>
            <a:t>Milestones</a:t>
          </a:r>
          <a:endParaRPr lang="en-US" sz="1200" dirty="0"/>
        </a:p>
      </dgm:t>
    </dgm:pt>
    <dgm:pt modelId="{21E95361-63B4-244C-B3CC-9DC52051E832}" type="parTrans" cxnId="{508F2D7C-9C04-914C-B5B7-4867BE9C13E5}">
      <dgm:prSet/>
      <dgm:spPr/>
      <dgm:t>
        <a:bodyPr/>
        <a:lstStyle/>
        <a:p>
          <a:endParaRPr lang="en-US"/>
        </a:p>
      </dgm:t>
    </dgm:pt>
    <dgm:pt modelId="{986D7A1B-4E2E-D74E-A31B-6BFC38B48453}" type="sibTrans" cxnId="{508F2D7C-9C04-914C-B5B7-4867BE9C13E5}">
      <dgm:prSet/>
      <dgm:spPr/>
      <dgm:t>
        <a:bodyPr/>
        <a:lstStyle/>
        <a:p>
          <a:endParaRPr lang="en-US"/>
        </a:p>
      </dgm:t>
    </dgm:pt>
    <dgm:pt modelId="{E3B6FF0B-5F97-B649-AA55-3FEB8637AF23}">
      <dgm:prSet custT="1"/>
      <dgm:spPr/>
      <dgm:t>
        <a:bodyPr/>
        <a:lstStyle/>
        <a:p>
          <a:r>
            <a:rPr lang="en-US" sz="1600" dirty="0" smtClean="0"/>
            <a:t>Progress: MD</a:t>
          </a:r>
          <a:endParaRPr lang="en-US" sz="1600" dirty="0"/>
        </a:p>
      </dgm:t>
    </dgm:pt>
    <dgm:pt modelId="{6C8F6358-E8DB-CF44-A354-DF18547ECBD5}" type="sibTrans" cxnId="{BB2D6BDF-78AA-CE48-9764-16DE18A26940}">
      <dgm:prSet/>
      <dgm:spPr/>
      <dgm:t>
        <a:bodyPr/>
        <a:lstStyle/>
        <a:p>
          <a:endParaRPr lang="en-US"/>
        </a:p>
      </dgm:t>
    </dgm:pt>
    <dgm:pt modelId="{3CA96E69-8F3F-7244-8712-1FA05C485356}" type="parTrans" cxnId="{BB2D6BDF-78AA-CE48-9764-16DE18A26940}">
      <dgm:prSet/>
      <dgm:spPr/>
      <dgm:t>
        <a:bodyPr/>
        <a:lstStyle/>
        <a:p>
          <a:endParaRPr lang="en-US"/>
        </a:p>
      </dgm:t>
    </dgm:pt>
    <dgm:pt modelId="{AE3DF354-CEA3-0B47-B799-111F6210F521}">
      <dgm:prSet custT="1"/>
      <dgm:spPr/>
      <dgm:t>
        <a:bodyPr/>
        <a:lstStyle/>
        <a:p>
          <a:r>
            <a:rPr lang="en-US" sz="1600" dirty="0" smtClean="0"/>
            <a:t>Project Summary</a:t>
          </a:r>
          <a:endParaRPr lang="en-US" sz="1600" dirty="0"/>
        </a:p>
      </dgm:t>
    </dgm:pt>
    <dgm:pt modelId="{0BD09B14-8232-6D4E-949B-1CCFEC58E447}" type="parTrans" cxnId="{E6E87D85-518C-1449-AA00-CF903D07717F}">
      <dgm:prSet/>
      <dgm:spPr/>
      <dgm:t>
        <a:bodyPr/>
        <a:lstStyle/>
        <a:p>
          <a:endParaRPr lang="en-US"/>
        </a:p>
      </dgm:t>
    </dgm:pt>
    <dgm:pt modelId="{DE070AB2-0197-FB45-9736-AE0A3DB2DE6F}" type="sibTrans" cxnId="{E6E87D85-518C-1449-AA00-CF903D07717F}">
      <dgm:prSet/>
      <dgm:spPr/>
      <dgm:t>
        <a:bodyPr/>
        <a:lstStyle/>
        <a:p>
          <a:endParaRPr lang="en-US"/>
        </a:p>
      </dgm:t>
    </dgm:pt>
    <dgm:pt modelId="{B89D38DD-A0FD-5748-B19C-BAACE1E9A92E}">
      <dgm:prSet/>
      <dgm:spPr/>
      <dgm:t>
        <a:bodyPr/>
        <a:lstStyle/>
        <a:p>
          <a:r>
            <a:rPr lang="en-US" dirty="0" smtClean="0"/>
            <a:t>Deliverables</a:t>
          </a:r>
          <a:endParaRPr lang="en-US" dirty="0"/>
        </a:p>
      </dgm:t>
    </dgm:pt>
    <dgm:pt modelId="{5E4B6DC5-FABB-7843-91FC-5293BEA0ED60}" type="parTrans" cxnId="{076AF807-B9AB-DC4D-9521-41748455A5D0}">
      <dgm:prSet/>
      <dgm:spPr/>
      <dgm:t>
        <a:bodyPr/>
        <a:lstStyle/>
        <a:p>
          <a:endParaRPr lang="en-US"/>
        </a:p>
      </dgm:t>
    </dgm:pt>
    <dgm:pt modelId="{EA805F9C-724A-5041-8617-5E69805B34F3}" type="sibTrans" cxnId="{076AF807-B9AB-DC4D-9521-41748455A5D0}">
      <dgm:prSet/>
      <dgm:spPr/>
      <dgm:t>
        <a:bodyPr/>
        <a:lstStyle/>
        <a:p>
          <a:endParaRPr lang="en-US"/>
        </a:p>
      </dgm:t>
    </dgm:pt>
    <dgm:pt modelId="{1B906928-FDFB-E048-86A0-A056059FE395}" type="pres">
      <dgm:prSet presAssocID="{CF1F44CD-D905-6044-B1FD-23ED6ABFDCC3}" presName="Name0" presStyleCnt="0">
        <dgm:presLayoutVars>
          <dgm:chPref val="1"/>
          <dgm:dir/>
          <dgm:animOne val="branch"/>
          <dgm:animLvl val="lvl"/>
          <dgm:resizeHandles/>
        </dgm:presLayoutVars>
      </dgm:prSet>
      <dgm:spPr/>
      <dgm:t>
        <a:bodyPr/>
        <a:lstStyle/>
        <a:p>
          <a:endParaRPr lang="en-US"/>
        </a:p>
      </dgm:t>
    </dgm:pt>
    <dgm:pt modelId="{6E07BB94-2075-0744-A6D1-A54C18C858DB}" type="pres">
      <dgm:prSet presAssocID="{AE3DF354-CEA3-0B47-B799-111F6210F521}" presName="vertOne" presStyleCnt="0"/>
      <dgm:spPr/>
    </dgm:pt>
    <dgm:pt modelId="{5BD64BF5-51DB-714C-A3C2-56A417D72B5F}" type="pres">
      <dgm:prSet presAssocID="{AE3DF354-CEA3-0B47-B799-111F6210F521}" presName="txOne" presStyleLbl="node0" presStyleIdx="0" presStyleCnt="6">
        <dgm:presLayoutVars>
          <dgm:chPref val="3"/>
        </dgm:presLayoutVars>
      </dgm:prSet>
      <dgm:spPr/>
      <dgm:t>
        <a:bodyPr/>
        <a:lstStyle/>
        <a:p>
          <a:endParaRPr lang="en-US"/>
        </a:p>
      </dgm:t>
    </dgm:pt>
    <dgm:pt modelId="{D02AB853-8EC6-9148-8E4C-1F12E49500CE}" type="pres">
      <dgm:prSet presAssocID="{AE3DF354-CEA3-0B47-B799-111F6210F521}" presName="horzOne" presStyleCnt="0"/>
      <dgm:spPr/>
    </dgm:pt>
    <dgm:pt modelId="{53964ED1-3C89-284B-872A-0E4BA7C800F8}" type="pres">
      <dgm:prSet presAssocID="{DE070AB2-0197-FB45-9736-AE0A3DB2DE6F}" presName="sibSpaceOne" presStyleCnt="0"/>
      <dgm:spPr/>
    </dgm:pt>
    <dgm:pt modelId="{D30E71D3-3427-D345-A267-0BFBB2B725DE}" type="pres">
      <dgm:prSet presAssocID="{B89D38DD-A0FD-5748-B19C-BAACE1E9A92E}" presName="vertOne" presStyleCnt="0"/>
      <dgm:spPr/>
    </dgm:pt>
    <dgm:pt modelId="{9855B992-58AE-B14C-85C9-161919BE1F30}" type="pres">
      <dgm:prSet presAssocID="{B89D38DD-A0FD-5748-B19C-BAACE1E9A92E}" presName="txOne" presStyleLbl="node0" presStyleIdx="1" presStyleCnt="6">
        <dgm:presLayoutVars>
          <dgm:chPref val="3"/>
        </dgm:presLayoutVars>
      </dgm:prSet>
      <dgm:spPr/>
      <dgm:t>
        <a:bodyPr/>
        <a:lstStyle/>
        <a:p>
          <a:endParaRPr lang="en-US"/>
        </a:p>
      </dgm:t>
    </dgm:pt>
    <dgm:pt modelId="{F0F8DD89-906F-4048-99F6-24ABFCD7B576}" type="pres">
      <dgm:prSet presAssocID="{B89D38DD-A0FD-5748-B19C-BAACE1E9A92E}" presName="horzOne" presStyleCnt="0"/>
      <dgm:spPr/>
    </dgm:pt>
    <dgm:pt modelId="{C7622885-24E5-4441-9C9D-54E7D5E6BDCC}" type="pres">
      <dgm:prSet presAssocID="{EA805F9C-724A-5041-8617-5E69805B34F3}" presName="sibSpaceOne" presStyleCnt="0"/>
      <dgm:spPr/>
    </dgm:pt>
    <dgm:pt modelId="{F5121E77-DB9B-1E4B-966B-787419E39F45}" type="pres">
      <dgm:prSet presAssocID="{E3B6FF0B-5F97-B649-AA55-3FEB8637AF23}" presName="vertOne" presStyleCnt="0"/>
      <dgm:spPr/>
    </dgm:pt>
    <dgm:pt modelId="{2BCBBB29-7CA6-CF49-9FBC-4BC0FA431511}" type="pres">
      <dgm:prSet presAssocID="{E3B6FF0B-5F97-B649-AA55-3FEB8637AF23}" presName="txOne" presStyleLbl="node0" presStyleIdx="2" presStyleCnt="6">
        <dgm:presLayoutVars>
          <dgm:chPref val="3"/>
        </dgm:presLayoutVars>
      </dgm:prSet>
      <dgm:spPr/>
      <dgm:t>
        <a:bodyPr/>
        <a:lstStyle/>
        <a:p>
          <a:endParaRPr lang="en-US"/>
        </a:p>
      </dgm:t>
    </dgm:pt>
    <dgm:pt modelId="{E020D542-DE9A-6D4A-9D4F-E89E2F0EEFE2}" type="pres">
      <dgm:prSet presAssocID="{E3B6FF0B-5F97-B649-AA55-3FEB8637AF23}" presName="horzOne" presStyleCnt="0"/>
      <dgm:spPr/>
    </dgm:pt>
    <dgm:pt modelId="{80D0922C-674A-814A-A329-B052B68AE6C7}" type="pres">
      <dgm:prSet presAssocID="{6C8F6358-E8DB-CF44-A354-DF18547ECBD5}" presName="sibSpaceOne" presStyleCnt="0"/>
      <dgm:spPr/>
    </dgm:pt>
    <dgm:pt modelId="{22F79DDD-BACC-3543-A317-A30B64704CEE}" type="pres">
      <dgm:prSet presAssocID="{C90CC262-3975-A548-9BCC-7A60C1D55BA5}" presName="vertOne" presStyleCnt="0"/>
      <dgm:spPr/>
    </dgm:pt>
    <dgm:pt modelId="{67C41D2A-B2FB-F545-82F5-931914537E4B}" type="pres">
      <dgm:prSet presAssocID="{C90CC262-3975-A548-9BCC-7A60C1D55BA5}" presName="txOne" presStyleLbl="node0" presStyleIdx="3" presStyleCnt="6" custLinFactNeighborY="-29955">
        <dgm:presLayoutVars>
          <dgm:chPref val="3"/>
        </dgm:presLayoutVars>
      </dgm:prSet>
      <dgm:spPr/>
      <dgm:t>
        <a:bodyPr/>
        <a:lstStyle/>
        <a:p>
          <a:endParaRPr lang="en-US"/>
        </a:p>
      </dgm:t>
    </dgm:pt>
    <dgm:pt modelId="{F24BE622-5D17-E746-AD75-7596ACF69BF5}" type="pres">
      <dgm:prSet presAssocID="{C90CC262-3975-A548-9BCC-7A60C1D55BA5}" presName="horzOne" presStyleCnt="0"/>
      <dgm:spPr/>
    </dgm:pt>
    <dgm:pt modelId="{FA740AD4-7677-4941-AC02-0EB6B3D30ACF}" type="pres">
      <dgm:prSet presAssocID="{B355C34B-EDAB-C149-A711-AEC97AD9D180}" presName="sibSpaceOne" presStyleCnt="0"/>
      <dgm:spPr/>
    </dgm:pt>
    <dgm:pt modelId="{773CE321-F45C-FB4F-A3AE-AABB90364E3C}" type="pres">
      <dgm:prSet presAssocID="{3CECF471-A375-7248-BC7E-35D2EF4B3B61}" presName="vertOne" presStyleCnt="0"/>
      <dgm:spPr/>
    </dgm:pt>
    <dgm:pt modelId="{70668F46-15C0-5F42-9940-3D10D7057A60}" type="pres">
      <dgm:prSet presAssocID="{3CECF471-A375-7248-BC7E-35D2EF4B3B61}" presName="txOne" presStyleLbl="node0" presStyleIdx="4" presStyleCnt="6" custScaleX="115709">
        <dgm:presLayoutVars>
          <dgm:chPref val="3"/>
        </dgm:presLayoutVars>
      </dgm:prSet>
      <dgm:spPr/>
      <dgm:t>
        <a:bodyPr/>
        <a:lstStyle/>
        <a:p>
          <a:endParaRPr lang="en-US"/>
        </a:p>
      </dgm:t>
    </dgm:pt>
    <dgm:pt modelId="{BF1FA5F1-583D-7C4E-A87A-20E60CB9272C}" type="pres">
      <dgm:prSet presAssocID="{3CECF471-A375-7248-BC7E-35D2EF4B3B61}" presName="horzOne" presStyleCnt="0"/>
      <dgm:spPr/>
    </dgm:pt>
    <dgm:pt modelId="{F954FF8F-56AF-AE48-A72C-D01BAC8D7F7E}" type="pres">
      <dgm:prSet presAssocID="{C7FB6A9D-B644-604E-82CD-4BC4DCCBBB7E}" presName="sibSpaceOne" presStyleCnt="0"/>
      <dgm:spPr/>
    </dgm:pt>
    <dgm:pt modelId="{82436A35-6715-BC4A-AD74-19931BB9121E}" type="pres">
      <dgm:prSet presAssocID="{9D818442-D95A-3548-B00E-B8259F69DA66}" presName="vertOne" presStyleCnt="0"/>
      <dgm:spPr/>
    </dgm:pt>
    <dgm:pt modelId="{F0ACB36E-0BA9-2044-ADAD-CE0F25B2C083}" type="pres">
      <dgm:prSet presAssocID="{9D818442-D95A-3548-B00E-B8259F69DA66}" presName="txOne" presStyleLbl="node0" presStyleIdx="5" presStyleCnt="6">
        <dgm:presLayoutVars>
          <dgm:chPref val="3"/>
        </dgm:presLayoutVars>
      </dgm:prSet>
      <dgm:spPr/>
      <dgm:t>
        <a:bodyPr/>
        <a:lstStyle/>
        <a:p>
          <a:endParaRPr lang="en-US"/>
        </a:p>
      </dgm:t>
    </dgm:pt>
    <dgm:pt modelId="{E09630A1-5DD7-5147-BEE5-2BE8DE38D471}" type="pres">
      <dgm:prSet presAssocID="{9D818442-D95A-3548-B00E-B8259F69DA66}" presName="horzOne" presStyleCnt="0"/>
      <dgm:spPr/>
    </dgm:pt>
  </dgm:ptLst>
  <dgm:cxnLst>
    <dgm:cxn modelId="{E6E87D85-518C-1449-AA00-CF903D07717F}" srcId="{CF1F44CD-D905-6044-B1FD-23ED6ABFDCC3}" destId="{AE3DF354-CEA3-0B47-B799-111F6210F521}" srcOrd="0" destOrd="0" parTransId="{0BD09B14-8232-6D4E-949B-1CCFEC58E447}" sibTransId="{DE070AB2-0197-FB45-9736-AE0A3DB2DE6F}"/>
    <dgm:cxn modelId="{135645FD-4090-544C-95D0-6399A9AE36D5}" type="presOf" srcId="{B89D38DD-A0FD-5748-B19C-BAACE1E9A92E}" destId="{9855B992-58AE-B14C-85C9-161919BE1F30}" srcOrd="0" destOrd="0" presId="urn:microsoft.com/office/officeart/2005/8/layout/hierarchy4"/>
    <dgm:cxn modelId="{076AF807-B9AB-DC4D-9521-41748455A5D0}" srcId="{CF1F44CD-D905-6044-B1FD-23ED6ABFDCC3}" destId="{B89D38DD-A0FD-5748-B19C-BAACE1E9A92E}" srcOrd="1" destOrd="0" parTransId="{5E4B6DC5-FABB-7843-91FC-5293BEA0ED60}" sibTransId="{EA805F9C-724A-5041-8617-5E69805B34F3}"/>
    <dgm:cxn modelId="{E800C4C1-9101-204A-B105-A22026BB05AF}" type="presOf" srcId="{CF1F44CD-D905-6044-B1FD-23ED6ABFDCC3}" destId="{1B906928-FDFB-E048-86A0-A056059FE395}" srcOrd="0" destOrd="0" presId="urn:microsoft.com/office/officeart/2005/8/layout/hierarchy4"/>
    <dgm:cxn modelId="{508F2D7C-9C04-914C-B5B7-4867BE9C13E5}" srcId="{CF1F44CD-D905-6044-B1FD-23ED6ABFDCC3}" destId="{9D818442-D95A-3548-B00E-B8259F69DA66}" srcOrd="5" destOrd="0" parTransId="{21E95361-63B4-244C-B3CC-9DC52051E832}" sibTransId="{986D7A1B-4E2E-D74E-A31B-6BFC38B48453}"/>
    <dgm:cxn modelId="{A9B8E83A-6CFA-CE49-B51A-DF56E0AAA23F}" type="presOf" srcId="{9D818442-D95A-3548-B00E-B8259F69DA66}" destId="{F0ACB36E-0BA9-2044-ADAD-CE0F25B2C083}" srcOrd="0" destOrd="0" presId="urn:microsoft.com/office/officeart/2005/8/layout/hierarchy4"/>
    <dgm:cxn modelId="{F76BB3CA-C203-1B49-8839-19B45DE1361C}" type="presOf" srcId="{E3B6FF0B-5F97-B649-AA55-3FEB8637AF23}" destId="{2BCBBB29-7CA6-CF49-9FBC-4BC0FA431511}" srcOrd="0" destOrd="0" presId="urn:microsoft.com/office/officeart/2005/8/layout/hierarchy4"/>
    <dgm:cxn modelId="{7DF20999-D9A3-F74D-881A-A58F369B64BF}" srcId="{CF1F44CD-D905-6044-B1FD-23ED6ABFDCC3}" destId="{C90CC262-3975-A548-9BCC-7A60C1D55BA5}" srcOrd="3" destOrd="0" parTransId="{BCB83B7F-6BDD-5240-BFDB-7D9D33BC186D}" sibTransId="{B355C34B-EDAB-C149-A711-AEC97AD9D180}"/>
    <dgm:cxn modelId="{BB2D6BDF-78AA-CE48-9764-16DE18A26940}" srcId="{CF1F44CD-D905-6044-B1FD-23ED6ABFDCC3}" destId="{E3B6FF0B-5F97-B649-AA55-3FEB8637AF23}" srcOrd="2" destOrd="0" parTransId="{3CA96E69-8F3F-7244-8712-1FA05C485356}" sibTransId="{6C8F6358-E8DB-CF44-A354-DF18547ECBD5}"/>
    <dgm:cxn modelId="{95FE139B-CE86-5E4D-A6E4-35016F4C2CE4}" type="presOf" srcId="{3CECF471-A375-7248-BC7E-35D2EF4B3B61}" destId="{70668F46-15C0-5F42-9940-3D10D7057A60}" srcOrd="0" destOrd="0" presId="urn:microsoft.com/office/officeart/2005/8/layout/hierarchy4"/>
    <dgm:cxn modelId="{E0B62532-E2C6-E641-9E3D-28D150510C8C}" srcId="{CF1F44CD-D905-6044-B1FD-23ED6ABFDCC3}" destId="{3CECF471-A375-7248-BC7E-35D2EF4B3B61}" srcOrd="4" destOrd="0" parTransId="{64069205-7528-3044-A034-176CBD93D3B4}" sibTransId="{C7FB6A9D-B644-604E-82CD-4BC4DCCBBB7E}"/>
    <dgm:cxn modelId="{FD89B61B-F506-2941-99A7-A40267031979}" type="presOf" srcId="{C90CC262-3975-A548-9BCC-7A60C1D55BA5}" destId="{67C41D2A-B2FB-F545-82F5-931914537E4B}" srcOrd="0" destOrd="0" presId="urn:microsoft.com/office/officeart/2005/8/layout/hierarchy4"/>
    <dgm:cxn modelId="{5FAC1B22-EBBE-8242-AEA5-942BB2953892}" type="presOf" srcId="{AE3DF354-CEA3-0B47-B799-111F6210F521}" destId="{5BD64BF5-51DB-714C-A3C2-56A417D72B5F}" srcOrd="0" destOrd="0" presId="urn:microsoft.com/office/officeart/2005/8/layout/hierarchy4"/>
    <dgm:cxn modelId="{6EA1C1B3-E76C-154C-B850-DC8A74595CDF}" type="presParOf" srcId="{1B906928-FDFB-E048-86A0-A056059FE395}" destId="{6E07BB94-2075-0744-A6D1-A54C18C858DB}" srcOrd="0" destOrd="0" presId="urn:microsoft.com/office/officeart/2005/8/layout/hierarchy4"/>
    <dgm:cxn modelId="{B0048598-01F0-8347-8DA3-B5667E70503F}" type="presParOf" srcId="{6E07BB94-2075-0744-A6D1-A54C18C858DB}" destId="{5BD64BF5-51DB-714C-A3C2-56A417D72B5F}" srcOrd="0" destOrd="0" presId="urn:microsoft.com/office/officeart/2005/8/layout/hierarchy4"/>
    <dgm:cxn modelId="{E8795FB5-E49C-E242-B932-66E71042FFAB}" type="presParOf" srcId="{6E07BB94-2075-0744-A6D1-A54C18C858DB}" destId="{D02AB853-8EC6-9148-8E4C-1F12E49500CE}" srcOrd="1" destOrd="0" presId="urn:microsoft.com/office/officeart/2005/8/layout/hierarchy4"/>
    <dgm:cxn modelId="{CE0BED3A-9B7A-E84A-AAD8-761B19F74574}" type="presParOf" srcId="{1B906928-FDFB-E048-86A0-A056059FE395}" destId="{53964ED1-3C89-284B-872A-0E4BA7C800F8}" srcOrd="1" destOrd="0" presId="urn:microsoft.com/office/officeart/2005/8/layout/hierarchy4"/>
    <dgm:cxn modelId="{900C7135-9F8B-5048-9F03-58CE85B3128C}" type="presParOf" srcId="{1B906928-FDFB-E048-86A0-A056059FE395}" destId="{D30E71D3-3427-D345-A267-0BFBB2B725DE}" srcOrd="2" destOrd="0" presId="urn:microsoft.com/office/officeart/2005/8/layout/hierarchy4"/>
    <dgm:cxn modelId="{5F91AAF9-63C7-B348-9375-315C4EEE8537}" type="presParOf" srcId="{D30E71D3-3427-D345-A267-0BFBB2B725DE}" destId="{9855B992-58AE-B14C-85C9-161919BE1F30}" srcOrd="0" destOrd="0" presId="urn:microsoft.com/office/officeart/2005/8/layout/hierarchy4"/>
    <dgm:cxn modelId="{A69DC21D-A97E-A247-873F-9F32884E7D92}" type="presParOf" srcId="{D30E71D3-3427-D345-A267-0BFBB2B725DE}" destId="{F0F8DD89-906F-4048-99F6-24ABFCD7B576}" srcOrd="1" destOrd="0" presId="urn:microsoft.com/office/officeart/2005/8/layout/hierarchy4"/>
    <dgm:cxn modelId="{5D5909C4-DEFE-2B45-9DBE-772B284C5637}" type="presParOf" srcId="{1B906928-FDFB-E048-86A0-A056059FE395}" destId="{C7622885-24E5-4441-9C9D-54E7D5E6BDCC}" srcOrd="3" destOrd="0" presId="urn:microsoft.com/office/officeart/2005/8/layout/hierarchy4"/>
    <dgm:cxn modelId="{974A1F08-C075-1940-B120-F5D7E8E5DA6B}" type="presParOf" srcId="{1B906928-FDFB-E048-86A0-A056059FE395}" destId="{F5121E77-DB9B-1E4B-966B-787419E39F45}" srcOrd="4" destOrd="0" presId="urn:microsoft.com/office/officeart/2005/8/layout/hierarchy4"/>
    <dgm:cxn modelId="{8C7D1E91-1B78-A54E-B469-D133B528C1FE}" type="presParOf" srcId="{F5121E77-DB9B-1E4B-966B-787419E39F45}" destId="{2BCBBB29-7CA6-CF49-9FBC-4BC0FA431511}" srcOrd="0" destOrd="0" presId="urn:microsoft.com/office/officeart/2005/8/layout/hierarchy4"/>
    <dgm:cxn modelId="{FCD028CA-069A-C543-AF26-165FD3EA1CF3}" type="presParOf" srcId="{F5121E77-DB9B-1E4B-966B-787419E39F45}" destId="{E020D542-DE9A-6D4A-9D4F-E89E2F0EEFE2}" srcOrd="1" destOrd="0" presId="urn:microsoft.com/office/officeart/2005/8/layout/hierarchy4"/>
    <dgm:cxn modelId="{66E20F38-5139-F541-8E6C-2F9812752129}" type="presParOf" srcId="{1B906928-FDFB-E048-86A0-A056059FE395}" destId="{80D0922C-674A-814A-A329-B052B68AE6C7}" srcOrd="5" destOrd="0" presId="urn:microsoft.com/office/officeart/2005/8/layout/hierarchy4"/>
    <dgm:cxn modelId="{6D2EDDE2-CA5D-5B4C-AE2C-936C05F13C23}" type="presParOf" srcId="{1B906928-FDFB-E048-86A0-A056059FE395}" destId="{22F79DDD-BACC-3543-A317-A30B64704CEE}" srcOrd="6" destOrd="0" presId="urn:microsoft.com/office/officeart/2005/8/layout/hierarchy4"/>
    <dgm:cxn modelId="{003F9CF7-F601-F847-9DD5-EB38520C1523}" type="presParOf" srcId="{22F79DDD-BACC-3543-A317-A30B64704CEE}" destId="{67C41D2A-B2FB-F545-82F5-931914537E4B}" srcOrd="0" destOrd="0" presId="urn:microsoft.com/office/officeart/2005/8/layout/hierarchy4"/>
    <dgm:cxn modelId="{AD4AB58B-4BF8-1C4F-B143-82733591213E}" type="presParOf" srcId="{22F79DDD-BACC-3543-A317-A30B64704CEE}" destId="{F24BE622-5D17-E746-AD75-7596ACF69BF5}" srcOrd="1" destOrd="0" presId="urn:microsoft.com/office/officeart/2005/8/layout/hierarchy4"/>
    <dgm:cxn modelId="{0ECAC1B7-7C29-574C-8034-0FD4690C2F00}" type="presParOf" srcId="{1B906928-FDFB-E048-86A0-A056059FE395}" destId="{FA740AD4-7677-4941-AC02-0EB6B3D30ACF}" srcOrd="7" destOrd="0" presId="urn:microsoft.com/office/officeart/2005/8/layout/hierarchy4"/>
    <dgm:cxn modelId="{412ADCD2-AA7A-AE47-9E68-AC42C8B60AF8}" type="presParOf" srcId="{1B906928-FDFB-E048-86A0-A056059FE395}" destId="{773CE321-F45C-FB4F-A3AE-AABB90364E3C}" srcOrd="8" destOrd="0" presId="urn:microsoft.com/office/officeart/2005/8/layout/hierarchy4"/>
    <dgm:cxn modelId="{B1FB116F-33A8-D841-8244-8D247AD58190}" type="presParOf" srcId="{773CE321-F45C-FB4F-A3AE-AABB90364E3C}" destId="{70668F46-15C0-5F42-9940-3D10D7057A60}" srcOrd="0" destOrd="0" presId="urn:microsoft.com/office/officeart/2005/8/layout/hierarchy4"/>
    <dgm:cxn modelId="{8EB99383-93D4-7C4E-AECE-72F99F6BF545}" type="presParOf" srcId="{773CE321-F45C-FB4F-A3AE-AABB90364E3C}" destId="{BF1FA5F1-583D-7C4E-A87A-20E60CB9272C}" srcOrd="1" destOrd="0" presId="urn:microsoft.com/office/officeart/2005/8/layout/hierarchy4"/>
    <dgm:cxn modelId="{56A28AE6-11F1-5F4E-88DB-AF8F2A6E5E55}" type="presParOf" srcId="{1B906928-FDFB-E048-86A0-A056059FE395}" destId="{F954FF8F-56AF-AE48-A72C-D01BAC8D7F7E}" srcOrd="9" destOrd="0" presId="urn:microsoft.com/office/officeart/2005/8/layout/hierarchy4"/>
    <dgm:cxn modelId="{1646592A-D4AA-5741-AE1D-E6F9F3F58FC2}" type="presParOf" srcId="{1B906928-FDFB-E048-86A0-A056059FE395}" destId="{82436A35-6715-BC4A-AD74-19931BB9121E}" srcOrd="10" destOrd="0" presId="urn:microsoft.com/office/officeart/2005/8/layout/hierarchy4"/>
    <dgm:cxn modelId="{1BA4EE38-091A-1D4B-BA11-501FA4F76B7E}" type="presParOf" srcId="{82436A35-6715-BC4A-AD74-19931BB9121E}" destId="{F0ACB36E-0BA9-2044-ADAD-CE0F25B2C083}" srcOrd="0" destOrd="0" presId="urn:microsoft.com/office/officeart/2005/8/layout/hierarchy4"/>
    <dgm:cxn modelId="{E372B526-EBD0-1446-8672-39F11AA1C0F1}" type="presParOf" srcId="{82436A35-6715-BC4A-AD74-19931BB9121E}" destId="{E09630A1-5DD7-5147-BEE5-2BE8DE38D471}" srcOrd="1" destOrd="0" presId="urn:microsoft.com/office/officeart/2005/8/layout/hierarchy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CF1F44CD-D905-6044-B1FD-23ED6ABFDCC3}" type="doc">
      <dgm:prSet loTypeId="urn:microsoft.com/office/officeart/2005/8/layout/hierarchy4" loCatId="" qsTypeId="urn:microsoft.com/office/officeart/2005/8/quickstyle/3D2" qsCatId="3D" csTypeId="urn:microsoft.com/office/officeart/2005/8/colors/accent0_2" csCatId="mainScheme" phldr="1"/>
      <dgm:spPr/>
      <dgm:t>
        <a:bodyPr/>
        <a:lstStyle/>
        <a:p>
          <a:endParaRPr lang="en-US"/>
        </a:p>
      </dgm:t>
    </dgm:pt>
    <dgm:pt modelId="{C90CC262-3975-A548-9BCC-7A60C1D55BA5}">
      <dgm:prSet custT="1"/>
      <dgm:spPr/>
      <dgm:t>
        <a:bodyPr/>
        <a:lstStyle/>
        <a:p>
          <a:r>
            <a:rPr lang="en-US" sz="1600" dirty="0" smtClean="0"/>
            <a:t>Progress: TD</a:t>
          </a:r>
          <a:endParaRPr lang="en-US" sz="1600" dirty="0"/>
        </a:p>
      </dgm:t>
    </dgm:pt>
    <dgm:pt modelId="{BCB83B7F-6BDD-5240-BFDB-7D9D33BC186D}" type="parTrans" cxnId="{7DF20999-D9A3-F74D-881A-A58F369B64BF}">
      <dgm:prSet/>
      <dgm:spPr/>
      <dgm:t>
        <a:bodyPr/>
        <a:lstStyle/>
        <a:p>
          <a:endParaRPr lang="en-US"/>
        </a:p>
      </dgm:t>
    </dgm:pt>
    <dgm:pt modelId="{B355C34B-EDAB-C149-A711-AEC97AD9D180}" type="sibTrans" cxnId="{7DF20999-D9A3-F74D-881A-A58F369B64BF}">
      <dgm:prSet/>
      <dgm:spPr/>
      <dgm:t>
        <a:bodyPr/>
        <a:lstStyle/>
        <a:p>
          <a:endParaRPr lang="en-US"/>
        </a:p>
      </dgm:t>
    </dgm:pt>
    <dgm:pt modelId="{3CECF471-A375-7248-BC7E-35D2EF4B3B61}">
      <dgm:prSet custT="1">
        <dgm:style>
          <a:lnRef idx="1">
            <a:schemeClr val="accent4"/>
          </a:lnRef>
          <a:fillRef idx="2">
            <a:schemeClr val="accent4"/>
          </a:fillRef>
          <a:effectRef idx="1">
            <a:schemeClr val="accent4"/>
          </a:effectRef>
          <a:fontRef idx="minor">
            <a:schemeClr val="dk1"/>
          </a:fontRef>
        </dgm:style>
      </dgm:prSet>
      <dgm:spPr/>
      <dgm:t>
        <a:bodyPr/>
        <a:lstStyle/>
        <a:p>
          <a:r>
            <a:rPr lang="en-US" sz="1600" dirty="0" smtClean="0"/>
            <a:t>Dependencies</a:t>
          </a:r>
          <a:endParaRPr lang="en-US" sz="1200" dirty="0"/>
        </a:p>
      </dgm:t>
    </dgm:pt>
    <dgm:pt modelId="{64069205-7528-3044-A034-176CBD93D3B4}" type="parTrans" cxnId="{E0B62532-E2C6-E641-9E3D-28D150510C8C}">
      <dgm:prSet/>
      <dgm:spPr/>
      <dgm:t>
        <a:bodyPr/>
        <a:lstStyle/>
        <a:p>
          <a:endParaRPr lang="en-US"/>
        </a:p>
      </dgm:t>
    </dgm:pt>
    <dgm:pt modelId="{C7FB6A9D-B644-604E-82CD-4BC4DCCBBB7E}" type="sibTrans" cxnId="{E0B62532-E2C6-E641-9E3D-28D150510C8C}">
      <dgm:prSet/>
      <dgm:spPr/>
      <dgm:t>
        <a:bodyPr/>
        <a:lstStyle/>
        <a:p>
          <a:endParaRPr lang="en-US"/>
        </a:p>
      </dgm:t>
    </dgm:pt>
    <dgm:pt modelId="{9D818442-D95A-3548-B00E-B8259F69DA66}">
      <dgm:prSet custT="1"/>
      <dgm:spPr/>
      <dgm:t>
        <a:bodyPr/>
        <a:lstStyle/>
        <a:p>
          <a:r>
            <a:rPr lang="en-US" sz="1600" dirty="0" smtClean="0"/>
            <a:t>Milestones</a:t>
          </a:r>
          <a:endParaRPr lang="en-US" sz="1200" dirty="0"/>
        </a:p>
      </dgm:t>
    </dgm:pt>
    <dgm:pt modelId="{21E95361-63B4-244C-B3CC-9DC52051E832}" type="parTrans" cxnId="{508F2D7C-9C04-914C-B5B7-4867BE9C13E5}">
      <dgm:prSet/>
      <dgm:spPr/>
      <dgm:t>
        <a:bodyPr/>
        <a:lstStyle/>
        <a:p>
          <a:endParaRPr lang="en-US"/>
        </a:p>
      </dgm:t>
    </dgm:pt>
    <dgm:pt modelId="{986D7A1B-4E2E-D74E-A31B-6BFC38B48453}" type="sibTrans" cxnId="{508F2D7C-9C04-914C-B5B7-4867BE9C13E5}">
      <dgm:prSet/>
      <dgm:spPr/>
      <dgm:t>
        <a:bodyPr/>
        <a:lstStyle/>
        <a:p>
          <a:endParaRPr lang="en-US"/>
        </a:p>
      </dgm:t>
    </dgm:pt>
    <dgm:pt modelId="{E3B6FF0B-5F97-B649-AA55-3FEB8637AF23}">
      <dgm:prSet custT="1"/>
      <dgm:spPr/>
      <dgm:t>
        <a:bodyPr/>
        <a:lstStyle/>
        <a:p>
          <a:r>
            <a:rPr lang="en-US" sz="1600" dirty="0" smtClean="0"/>
            <a:t>Progress: MD</a:t>
          </a:r>
          <a:endParaRPr lang="en-US" sz="1600" dirty="0"/>
        </a:p>
      </dgm:t>
    </dgm:pt>
    <dgm:pt modelId="{6C8F6358-E8DB-CF44-A354-DF18547ECBD5}" type="sibTrans" cxnId="{BB2D6BDF-78AA-CE48-9764-16DE18A26940}">
      <dgm:prSet/>
      <dgm:spPr/>
      <dgm:t>
        <a:bodyPr/>
        <a:lstStyle/>
        <a:p>
          <a:endParaRPr lang="en-US"/>
        </a:p>
      </dgm:t>
    </dgm:pt>
    <dgm:pt modelId="{3CA96E69-8F3F-7244-8712-1FA05C485356}" type="parTrans" cxnId="{BB2D6BDF-78AA-CE48-9764-16DE18A26940}">
      <dgm:prSet/>
      <dgm:spPr/>
      <dgm:t>
        <a:bodyPr/>
        <a:lstStyle/>
        <a:p>
          <a:endParaRPr lang="en-US"/>
        </a:p>
      </dgm:t>
    </dgm:pt>
    <dgm:pt modelId="{AE3DF354-CEA3-0B47-B799-111F6210F521}">
      <dgm:prSet custT="1"/>
      <dgm:spPr/>
      <dgm:t>
        <a:bodyPr/>
        <a:lstStyle/>
        <a:p>
          <a:r>
            <a:rPr lang="en-US" sz="1600" dirty="0" smtClean="0"/>
            <a:t>Project Summary</a:t>
          </a:r>
          <a:endParaRPr lang="en-US" sz="1600" dirty="0"/>
        </a:p>
      </dgm:t>
    </dgm:pt>
    <dgm:pt modelId="{0BD09B14-8232-6D4E-949B-1CCFEC58E447}" type="parTrans" cxnId="{E6E87D85-518C-1449-AA00-CF903D07717F}">
      <dgm:prSet/>
      <dgm:spPr/>
      <dgm:t>
        <a:bodyPr/>
        <a:lstStyle/>
        <a:p>
          <a:endParaRPr lang="en-US"/>
        </a:p>
      </dgm:t>
    </dgm:pt>
    <dgm:pt modelId="{DE070AB2-0197-FB45-9736-AE0A3DB2DE6F}" type="sibTrans" cxnId="{E6E87D85-518C-1449-AA00-CF903D07717F}">
      <dgm:prSet/>
      <dgm:spPr/>
      <dgm:t>
        <a:bodyPr/>
        <a:lstStyle/>
        <a:p>
          <a:endParaRPr lang="en-US"/>
        </a:p>
      </dgm:t>
    </dgm:pt>
    <dgm:pt modelId="{B89D38DD-A0FD-5748-B19C-BAACE1E9A92E}">
      <dgm:prSet/>
      <dgm:spPr/>
      <dgm:t>
        <a:bodyPr/>
        <a:lstStyle/>
        <a:p>
          <a:r>
            <a:rPr lang="en-US" dirty="0" smtClean="0"/>
            <a:t>Deliverables</a:t>
          </a:r>
          <a:endParaRPr lang="en-US" dirty="0"/>
        </a:p>
      </dgm:t>
    </dgm:pt>
    <dgm:pt modelId="{5E4B6DC5-FABB-7843-91FC-5293BEA0ED60}" type="parTrans" cxnId="{076AF807-B9AB-DC4D-9521-41748455A5D0}">
      <dgm:prSet/>
      <dgm:spPr/>
      <dgm:t>
        <a:bodyPr/>
        <a:lstStyle/>
        <a:p>
          <a:endParaRPr lang="en-US"/>
        </a:p>
      </dgm:t>
    </dgm:pt>
    <dgm:pt modelId="{EA805F9C-724A-5041-8617-5E69805B34F3}" type="sibTrans" cxnId="{076AF807-B9AB-DC4D-9521-41748455A5D0}">
      <dgm:prSet/>
      <dgm:spPr/>
      <dgm:t>
        <a:bodyPr/>
        <a:lstStyle/>
        <a:p>
          <a:endParaRPr lang="en-US"/>
        </a:p>
      </dgm:t>
    </dgm:pt>
    <dgm:pt modelId="{1B906928-FDFB-E048-86A0-A056059FE395}" type="pres">
      <dgm:prSet presAssocID="{CF1F44CD-D905-6044-B1FD-23ED6ABFDCC3}" presName="Name0" presStyleCnt="0">
        <dgm:presLayoutVars>
          <dgm:chPref val="1"/>
          <dgm:dir/>
          <dgm:animOne val="branch"/>
          <dgm:animLvl val="lvl"/>
          <dgm:resizeHandles/>
        </dgm:presLayoutVars>
      </dgm:prSet>
      <dgm:spPr/>
      <dgm:t>
        <a:bodyPr/>
        <a:lstStyle/>
        <a:p>
          <a:endParaRPr lang="en-US"/>
        </a:p>
      </dgm:t>
    </dgm:pt>
    <dgm:pt modelId="{6E07BB94-2075-0744-A6D1-A54C18C858DB}" type="pres">
      <dgm:prSet presAssocID="{AE3DF354-CEA3-0B47-B799-111F6210F521}" presName="vertOne" presStyleCnt="0"/>
      <dgm:spPr/>
    </dgm:pt>
    <dgm:pt modelId="{5BD64BF5-51DB-714C-A3C2-56A417D72B5F}" type="pres">
      <dgm:prSet presAssocID="{AE3DF354-CEA3-0B47-B799-111F6210F521}" presName="txOne" presStyleLbl="node0" presStyleIdx="0" presStyleCnt="6">
        <dgm:presLayoutVars>
          <dgm:chPref val="3"/>
        </dgm:presLayoutVars>
      </dgm:prSet>
      <dgm:spPr/>
      <dgm:t>
        <a:bodyPr/>
        <a:lstStyle/>
        <a:p>
          <a:endParaRPr lang="en-US"/>
        </a:p>
      </dgm:t>
    </dgm:pt>
    <dgm:pt modelId="{D02AB853-8EC6-9148-8E4C-1F12E49500CE}" type="pres">
      <dgm:prSet presAssocID="{AE3DF354-CEA3-0B47-B799-111F6210F521}" presName="horzOne" presStyleCnt="0"/>
      <dgm:spPr/>
    </dgm:pt>
    <dgm:pt modelId="{53964ED1-3C89-284B-872A-0E4BA7C800F8}" type="pres">
      <dgm:prSet presAssocID="{DE070AB2-0197-FB45-9736-AE0A3DB2DE6F}" presName="sibSpaceOne" presStyleCnt="0"/>
      <dgm:spPr/>
    </dgm:pt>
    <dgm:pt modelId="{D30E71D3-3427-D345-A267-0BFBB2B725DE}" type="pres">
      <dgm:prSet presAssocID="{B89D38DD-A0FD-5748-B19C-BAACE1E9A92E}" presName="vertOne" presStyleCnt="0"/>
      <dgm:spPr/>
    </dgm:pt>
    <dgm:pt modelId="{9855B992-58AE-B14C-85C9-161919BE1F30}" type="pres">
      <dgm:prSet presAssocID="{B89D38DD-A0FD-5748-B19C-BAACE1E9A92E}" presName="txOne" presStyleLbl="node0" presStyleIdx="1" presStyleCnt="6">
        <dgm:presLayoutVars>
          <dgm:chPref val="3"/>
        </dgm:presLayoutVars>
      </dgm:prSet>
      <dgm:spPr/>
      <dgm:t>
        <a:bodyPr/>
        <a:lstStyle/>
        <a:p>
          <a:endParaRPr lang="en-US"/>
        </a:p>
      </dgm:t>
    </dgm:pt>
    <dgm:pt modelId="{F0F8DD89-906F-4048-99F6-24ABFCD7B576}" type="pres">
      <dgm:prSet presAssocID="{B89D38DD-A0FD-5748-B19C-BAACE1E9A92E}" presName="horzOne" presStyleCnt="0"/>
      <dgm:spPr/>
    </dgm:pt>
    <dgm:pt modelId="{C7622885-24E5-4441-9C9D-54E7D5E6BDCC}" type="pres">
      <dgm:prSet presAssocID="{EA805F9C-724A-5041-8617-5E69805B34F3}" presName="sibSpaceOne" presStyleCnt="0"/>
      <dgm:spPr/>
    </dgm:pt>
    <dgm:pt modelId="{F5121E77-DB9B-1E4B-966B-787419E39F45}" type="pres">
      <dgm:prSet presAssocID="{E3B6FF0B-5F97-B649-AA55-3FEB8637AF23}" presName="vertOne" presStyleCnt="0"/>
      <dgm:spPr/>
    </dgm:pt>
    <dgm:pt modelId="{2BCBBB29-7CA6-CF49-9FBC-4BC0FA431511}" type="pres">
      <dgm:prSet presAssocID="{E3B6FF0B-5F97-B649-AA55-3FEB8637AF23}" presName="txOne" presStyleLbl="node0" presStyleIdx="2" presStyleCnt="6">
        <dgm:presLayoutVars>
          <dgm:chPref val="3"/>
        </dgm:presLayoutVars>
      </dgm:prSet>
      <dgm:spPr/>
      <dgm:t>
        <a:bodyPr/>
        <a:lstStyle/>
        <a:p>
          <a:endParaRPr lang="en-US"/>
        </a:p>
      </dgm:t>
    </dgm:pt>
    <dgm:pt modelId="{E020D542-DE9A-6D4A-9D4F-E89E2F0EEFE2}" type="pres">
      <dgm:prSet presAssocID="{E3B6FF0B-5F97-B649-AA55-3FEB8637AF23}" presName="horzOne" presStyleCnt="0"/>
      <dgm:spPr/>
    </dgm:pt>
    <dgm:pt modelId="{80D0922C-674A-814A-A329-B052B68AE6C7}" type="pres">
      <dgm:prSet presAssocID="{6C8F6358-E8DB-CF44-A354-DF18547ECBD5}" presName="sibSpaceOne" presStyleCnt="0"/>
      <dgm:spPr/>
    </dgm:pt>
    <dgm:pt modelId="{22F79DDD-BACC-3543-A317-A30B64704CEE}" type="pres">
      <dgm:prSet presAssocID="{C90CC262-3975-A548-9BCC-7A60C1D55BA5}" presName="vertOne" presStyleCnt="0"/>
      <dgm:spPr/>
    </dgm:pt>
    <dgm:pt modelId="{67C41D2A-B2FB-F545-82F5-931914537E4B}" type="pres">
      <dgm:prSet presAssocID="{C90CC262-3975-A548-9BCC-7A60C1D55BA5}" presName="txOne" presStyleLbl="node0" presStyleIdx="3" presStyleCnt="6" custLinFactNeighborY="-29955">
        <dgm:presLayoutVars>
          <dgm:chPref val="3"/>
        </dgm:presLayoutVars>
      </dgm:prSet>
      <dgm:spPr/>
      <dgm:t>
        <a:bodyPr/>
        <a:lstStyle/>
        <a:p>
          <a:endParaRPr lang="en-US"/>
        </a:p>
      </dgm:t>
    </dgm:pt>
    <dgm:pt modelId="{F24BE622-5D17-E746-AD75-7596ACF69BF5}" type="pres">
      <dgm:prSet presAssocID="{C90CC262-3975-A548-9BCC-7A60C1D55BA5}" presName="horzOne" presStyleCnt="0"/>
      <dgm:spPr/>
    </dgm:pt>
    <dgm:pt modelId="{FA740AD4-7677-4941-AC02-0EB6B3D30ACF}" type="pres">
      <dgm:prSet presAssocID="{B355C34B-EDAB-C149-A711-AEC97AD9D180}" presName="sibSpaceOne" presStyleCnt="0"/>
      <dgm:spPr/>
    </dgm:pt>
    <dgm:pt modelId="{773CE321-F45C-FB4F-A3AE-AABB90364E3C}" type="pres">
      <dgm:prSet presAssocID="{3CECF471-A375-7248-BC7E-35D2EF4B3B61}" presName="vertOne" presStyleCnt="0"/>
      <dgm:spPr/>
    </dgm:pt>
    <dgm:pt modelId="{70668F46-15C0-5F42-9940-3D10D7057A60}" type="pres">
      <dgm:prSet presAssocID="{3CECF471-A375-7248-BC7E-35D2EF4B3B61}" presName="txOne" presStyleLbl="node0" presStyleIdx="4" presStyleCnt="6" custScaleX="115709">
        <dgm:presLayoutVars>
          <dgm:chPref val="3"/>
        </dgm:presLayoutVars>
      </dgm:prSet>
      <dgm:spPr/>
      <dgm:t>
        <a:bodyPr/>
        <a:lstStyle/>
        <a:p>
          <a:endParaRPr lang="en-US"/>
        </a:p>
      </dgm:t>
    </dgm:pt>
    <dgm:pt modelId="{BF1FA5F1-583D-7C4E-A87A-20E60CB9272C}" type="pres">
      <dgm:prSet presAssocID="{3CECF471-A375-7248-BC7E-35D2EF4B3B61}" presName="horzOne" presStyleCnt="0"/>
      <dgm:spPr/>
    </dgm:pt>
    <dgm:pt modelId="{F954FF8F-56AF-AE48-A72C-D01BAC8D7F7E}" type="pres">
      <dgm:prSet presAssocID="{C7FB6A9D-B644-604E-82CD-4BC4DCCBBB7E}" presName="sibSpaceOne" presStyleCnt="0"/>
      <dgm:spPr/>
    </dgm:pt>
    <dgm:pt modelId="{82436A35-6715-BC4A-AD74-19931BB9121E}" type="pres">
      <dgm:prSet presAssocID="{9D818442-D95A-3548-B00E-B8259F69DA66}" presName="vertOne" presStyleCnt="0"/>
      <dgm:spPr/>
    </dgm:pt>
    <dgm:pt modelId="{F0ACB36E-0BA9-2044-ADAD-CE0F25B2C083}" type="pres">
      <dgm:prSet presAssocID="{9D818442-D95A-3548-B00E-B8259F69DA66}" presName="txOne" presStyleLbl="node0" presStyleIdx="5" presStyleCnt="6">
        <dgm:presLayoutVars>
          <dgm:chPref val="3"/>
        </dgm:presLayoutVars>
      </dgm:prSet>
      <dgm:spPr/>
      <dgm:t>
        <a:bodyPr/>
        <a:lstStyle/>
        <a:p>
          <a:endParaRPr lang="en-US"/>
        </a:p>
      </dgm:t>
    </dgm:pt>
    <dgm:pt modelId="{E09630A1-5DD7-5147-BEE5-2BE8DE38D471}" type="pres">
      <dgm:prSet presAssocID="{9D818442-D95A-3548-B00E-B8259F69DA66}" presName="horzOne" presStyleCnt="0"/>
      <dgm:spPr/>
    </dgm:pt>
  </dgm:ptLst>
  <dgm:cxnLst>
    <dgm:cxn modelId="{E6E87D85-518C-1449-AA00-CF903D07717F}" srcId="{CF1F44CD-D905-6044-B1FD-23ED6ABFDCC3}" destId="{AE3DF354-CEA3-0B47-B799-111F6210F521}" srcOrd="0" destOrd="0" parTransId="{0BD09B14-8232-6D4E-949B-1CCFEC58E447}" sibTransId="{DE070AB2-0197-FB45-9736-AE0A3DB2DE6F}"/>
    <dgm:cxn modelId="{4E74AD28-AD8D-B347-BC16-65CE64D5BBFA}" type="presOf" srcId="{B89D38DD-A0FD-5748-B19C-BAACE1E9A92E}" destId="{9855B992-58AE-B14C-85C9-161919BE1F30}" srcOrd="0" destOrd="0" presId="urn:microsoft.com/office/officeart/2005/8/layout/hierarchy4"/>
    <dgm:cxn modelId="{076AF807-B9AB-DC4D-9521-41748455A5D0}" srcId="{CF1F44CD-D905-6044-B1FD-23ED6ABFDCC3}" destId="{B89D38DD-A0FD-5748-B19C-BAACE1E9A92E}" srcOrd="1" destOrd="0" parTransId="{5E4B6DC5-FABB-7843-91FC-5293BEA0ED60}" sibTransId="{EA805F9C-724A-5041-8617-5E69805B34F3}"/>
    <dgm:cxn modelId="{5953E6F6-FE80-2942-8C17-5372261EA19E}" type="presOf" srcId="{9D818442-D95A-3548-B00E-B8259F69DA66}" destId="{F0ACB36E-0BA9-2044-ADAD-CE0F25B2C083}" srcOrd="0" destOrd="0" presId="urn:microsoft.com/office/officeart/2005/8/layout/hierarchy4"/>
    <dgm:cxn modelId="{508F2D7C-9C04-914C-B5B7-4867BE9C13E5}" srcId="{CF1F44CD-D905-6044-B1FD-23ED6ABFDCC3}" destId="{9D818442-D95A-3548-B00E-B8259F69DA66}" srcOrd="5" destOrd="0" parTransId="{21E95361-63B4-244C-B3CC-9DC52051E832}" sibTransId="{986D7A1B-4E2E-D74E-A31B-6BFC38B48453}"/>
    <dgm:cxn modelId="{FB26E258-C3CB-8347-AAD2-1C3ABA8B113C}" type="presOf" srcId="{CF1F44CD-D905-6044-B1FD-23ED6ABFDCC3}" destId="{1B906928-FDFB-E048-86A0-A056059FE395}" srcOrd="0" destOrd="0" presId="urn:microsoft.com/office/officeart/2005/8/layout/hierarchy4"/>
    <dgm:cxn modelId="{7DF20999-D9A3-F74D-881A-A58F369B64BF}" srcId="{CF1F44CD-D905-6044-B1FD-23ED6ABFDCC3}" destId="{C90CC262-3975-A548-9BCC-7A60C1D55BA5}" srcOrd="3" destOrd="0" parTransId="{BCB83B7F-6BDD-5240-BFDB-7D9D33BC186D}" sibTransId="{B355C34B-EDAB-C149-A711-AEC97AD9D180}"/>
    <dgm:cxn modelId="{BB2D6BDF-78AA-CE48-9764-16DE18A26940}" srcId="{CF1F44CD-D905-6044-B1FD-23ED6ABFDCC3}" destId="{E3B6FF0B-5F97-B649-AA55-3FEB8637AF23}" srcOrd="2" destOrd="0" parTransId="{3CA96E69-8F3F-7244-8712-1FA05C485356}" sibTransId="{6C8F6358-E8DB-CF44-A354-DF18547ECBD5}"/>
    <dgm:cxn modelId="{8D874543-D4AB-BC45-A11F-B592FF4E31C8}" type="presOf" srcId="{3CECF471-A375-7248-BC7E-35D2EF4B3B61}" destId="{70668F46-15C0-5F42-9940-3D10D7057A60}" srcOrd="0" destOrd="0" presId="urn:microsoft.com/office/officeart/2005/8/layout/hierarchy4"/>
    <dgm:cxn modelId="{E0B62532-E2C6-E641-9E3D-28D150510C8C}" srcId="{CF1F44CD-D905-6044-B1FD-23ED6ABFDCC3}" destId="{3CECF471-A375-7248-BC7E-35D2EF4B3B61}" srcOrd="4" destOrd="0" parTransId="{64069205-7528-3044-A034-176CBD93D3B4}" sibTransId="{C7FB6A9D-B644-604E-82CD-4BC4DCCBBB7E}"/>
    <dgm:cxn modelId="{E1FA7ADA-02C9-4F42-91D5-503B5D0731A5}" type="presOf" srcId="{C90CC262-3975-A548-9BCC-7A60C1D55BA5}" destId="{67C41D2A-B2FB-F545-82F5-931914537E4B}" srcOrd="0" destOrd="0" presId="urn:microsoft.com/office/officeart/2005/8/layout/hierarchy4"/>
    <dgm:cxn modelId="{ACD82595-BB5A-6642-B494-320D7270FB3D}" type="presOf" srcId="{E3B6FF0B-5F97-B649-AA55-3FEB8637AF23}" destId="{2BCBBB29-7CA6-CF49-9FBC-4BC0FA431511}" srcOrd="0" destOrd="0" presId="urn:microsoft.com/office/officeart/2005/8/layout/hierarchy4"/>
    <dgm:cxn modelId="{B1C0A13D-5CEB-5D49-94F4-72F13C1270DF}" type="presOf" srcId="{AE3DF354-CEA3-0B47-B799-111F6210F521}" destId="{5BD64BF5-51DB-714C-A3C2-56A417D72B5F}" srcOrd="0" destOrd="0" presId="urn:microsoft.com/office/officeart/2005/8/layout/hierarchy4"/>
    <dgm:cxn modelId="{C9F00019-13B4-0449-B108-7D0F62D0498F}" type="presParOf" srcId="{1B906928-FDFB-E048-86A0-A056059FE395}" destId="{6E07BB94-2075-0744-A6D1-A54C18C858DB}" srcOrd="0" destOrd="0" presId="urn:microsoft.com/office/officeart/2005/8/layout/hierarchy4"/>
    <dgm:cxn modelId="{A183A7DB-414E-704C-A946-0442FB61F5C0}" type="presParOf" srcId="{6E07BB94-2075-0744-A6D1-A54C18C858DB}" destId="{5BD64BF5-51DB-714C-A3C2-56A417D72B5F}" srcOrd="0" destOrd="0" presId="urn:microsoft.com/office/officeart/2005/8/layout/hierarchy4"/>
    <dgm:cxn modelId="{5ABD75C6-CDDF-184C-B9F9-95AD198C0FB6}" type="presParOf" srcId="{6E07BB94-2075-0744-A6D1-A54C18C858DB}" destId="{D02AB853-8EC6-9148-8E4C-1F12E49500CE}" srcOrd="1" destOrd="0" presId="urn:microsoft.com/office/officeart/2005/8/layout/hierarchy4"/>
    <dgm:cxn modelId="{3A76C658-B2B8-3440-8883-566D10989CC9}" type="presParOf" srcId="{1B906928-FDFB-E048-86A0-A056059FE395}" destId="{53964ED1-3C89-284B-872A-0E4BA7C800F8}" srcOrd="1" destOrd="0" presId="urn:microsoft.com/office/officeart/2005/8/layout/hierarchy4"/>
    <dgm:cxn modelId="{B333BF24-2709-F940-B9BA-9A3FF3BF447C}" type="presParOf" srcId="{1B906928-FDFB-E048-86A0-A056059FE395}" destId="{D30E71D3-3427-D345-A267-0BFBB2B725DE}" srcOrd="2" destOrd="0" presId="urn:microsoft.com/office/officeart/2005/8/layout/hierarchy4"/>
    <dgm:cxn modelId="{DC95C273-18F5-2749-9B76-E70851C0E1B2}" type="presParOf" srcId="{D30E71D3-3427-D345-A267-0BFBB2B725DE}" destId="{9855B992-58AE-B14C-85C9-161919BE1F30}" srcOrd="0" destOrd="0" presId="urn:microsoft.com/office/officeart/2005/8/layout/hierarchy4"/>
    <dgm:cxn modelId="{048CA0DE-27F0-D648-8F46-02B7A405B848}" type="presParOf" srcId="{D30E71D3-3427-D345-A267-0BFBB2B725DE}" destId="{F0F8DD89-906F-4048-99F6-24ABFCD7B576}" srcOrd="1" destOrd="0" presId="urn:microsoft.com/office/officeart/2005/8/layout/hierarchy4"/>
    <dgm:cxn modelId="{B506BB4B-E01A-8848-B797-1A57B0EA74AA}" type="presParOf" srcId="{1B906928-FDFB-E048-86A0-A056059FE395}" destId="{C7622885-24E5-4441-9C9D-54E7D5E6BDCC}" srcOrd="3" destOrd="0" presId="urn:microsoft.com/office/officeart/2005/8/layout/hierarchy4"/>
    <dgm:cxn modelId="{288C09C0-9E66-E241-AB8B-E72D777B304D}" type="presParOf" srcId="{1B906928-FDFB-E048-86A0-A056059FE395}" destId="{F5121E77-DB9B-1E4B-966B-787419E39F45}" srcOrd="4" destOrd="0" presId="urn:microsoft.com/office/officeart/2005/8/layout/hierarchy4"/>
    <dgm:cxn modelId="{3BFF5096-723F-DB45-8FDB-1BD69855C13D}" type="presParOf" srcId="{F5121E77-DB9B-1E4B-966B-787419E39F45}" destId="{2BCBBB29-7CA6-CF49-9FBC-4BC0FA431511}" srcOrd="0" destOrd="0" presId="urn:microsoft.com/office/officeart/2005/8/layout/hierarchy4"/>
    <dgm:cxn modelId="{692B5EAD-1895-D249-936D-0D1E478E7139}" type="presParOf" srcId="{F5121E77-DB9B-1E4B-966B-787419E39F45}" destId="{E020D542-DE9A-6D4A-9D4F-E89E2F0EEFE2}" srcOrd="1" destOrd="0" presId="urn:microsoft.com/office/officeart/2005/8/layout/hierarchy4"/>
    <dgm:cxn modelId="{CC8F91DB-27BE-7942-B300-8C4611583D96}" type="presParOf" srcId="{1B906928-FDFB-E048-86A0-A056059FE395}" destId="{80D0922C-674A-814A-A329-B052B68AE6C7}" srcOrd="5" destOrd="0" presId="urn:microsoft.com/office/officeart/2005/8/layout/hierarchy4"/>
    <dgm:cxn modelId="{E6F9BE6E-719E-3240-82E5-51E8EA580D04}" type="presParOf" srcId="{1B906928-FDFB-E048-86A0-A056059FE395}" destId="{22F79DDD-BACC-3543-A317-A30B64704CEE}" srcOrd="6" destOrd="0" presId="urn:microsoft.com/office/officeart/2005/8/layout/hierarchy4"/>
    <dgm:cxn modelId="{76ECD0BC-01BE-3A4E-937C-1F9D5FCED9D3}" type="presParOf" srcId="{22F79DDD-BACC-3543-A317-A30B64704CEE}" destId="{67C41D2A-B2FB-F545-82F5-931914537E4B}" srcOrd="0" destOrd="0" presId="urn:microsoft.com/office/officeart/2005/8/layout/hierarchy4"/>
    <dgm:cxn modelId="{C93ECE51-5EB1-6B43-818B-F96F36824C4B}" type="presParOf" srcId="{22F79DDD-BACC-3543-A317-A30B64704CEE}" destId="{F24BE622-5D17-E746-AD75-7596ACF69BF5}" srcOrd="1" destOrd="0" presId="urn:microsoft.com/office/officeart/2005/8/layout/hierarchy4"/>
    <dgm:cxn modelId="{A92205C5-451B-D44C-AA0C-36175202B91F}" type="presParOf" srcId="{1B906928-FDFB-E048-86A0-A056059FE395}" destId="{FA740AD4-7677-4941-AC02-0EB6B3D30ACF}" srcOrd="7" destOrd="0" presId="urn:microsoft.com/office/officeart/2005/8/layout/hierarchy4"/>
    <dgm:cxn modelId="{327C7C41-899D-EE48-AEBA-B0838A23F381}" type="presParOf" srcId="{1B906928-FDFB-E048-86A0-A056059FE395}" destId="{773CE321-F45C-FB4F-A3AE-AABB90364E3C}" srcOrd="8" destOrd="0" presId="urn:microsoft.com/office/officeart/2005/8/layout/hierarchy4"/>
    <dgm:cxn modelId="{D89B6F5A-8815-5C41-97E2-58E50A476DDB}" type="presParOf" srcId="{773CE321-F45C-FB4F-A3AE-AABB90364E3C}" destId="{70668F46-15C0-5F42-9940-3D10D7057A60}" srcOrd="0" destOrd="0" presId="urn:microsoft.com/office/officeart/2005/8/layout/hierarchy4"/>
    <dgm:cxn modelId="{5E4E67CF-F64C-D147-AD30-35E1BF7F9571}" type="presParOf" srcId="{773CE321-F45C-FB4F-A3AE-AABB90364E3C}" destId="{BF1FA5F1-583D-7C4E-A87A-20E60CB9272C}" srcOrd="1" destOrd="0" presId="urn:microsoft.com/office/officeart/2005/8/layout/hierarchy4"/>
    <dgm:cxn modelId="{E84169D1-FE96-8248-BC01-9E30A0DD385B}" type="presParOf" srcId="{1B906928-FDFB-E048-86A0-A056059FE395}" destId="{F954FF8F-56AF-AE48-A72C-D01BAC8D7F7E}" srcOrd="9" destOrd="0" presId="urn:microsoft.com/office/officeart/2005/8/layout/hierarchy4"/>
    <dgm:cxn modelId="{180949B6-2933-1240-A6F8-DA3CE503A5BE}" type="presParOf" srcId="{1B906928-FDFB-E048-86A0-A056059FE395}" destId="{82436A35-6715-BC4A-AD74-19931BB9121E}" srcOrd="10" destOrd="0" presId="urn:microsoft.com/office/officeart/2005/8/layout/hierarchy4"/>
    <dgm:cxn modelId="{E428735E-7543-B24C-BE83-D8EEA575FBF8}" type="presParOf" srcId="{82436A35-6715-BC4A-AD74-19931BB9121E}" destId="{F0ACB36E-0BA9-2044-ADAD-CE0F25B2C083}" srcOrd="0" destOrd="0" presId="urn:microsoft.com/office/officeart/2005/8/layout/hierarchy4"/>
    <dgm:cxn modelId="{CD77FDE3-82BF-9648-9D0E-6FF7E39BC7A8}" type="presParOf" srcId="{82436A35-6715-BC4A-AD74-19931BB9121E}" destId="{E09630A1-5DD7-5147-BEE5-2BE8DE38D471}" srcOrd="1" destOrd="0" presId="urn:microsoft.com/office/officeart/2005/8/layout/hierarchy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CF1F44CD-D905-6044-B1FD-23ED6ABFDCC3}" type="doc">
      <dgm:prSet loTypeId="urn:microsoft.com/office/officeart/2005/8/layout/hierarchy4" loCatId="" qsTypeId="urn:microsoft.com/office/officeart/2005/8/quickstyle/3D2" qsCatId="3D" csTypeId="urn:microsoft.com/office/officeart/2005/8/colors/accent0_2" csCatId="mainScheme" phldr="1"/>
      <dgm:spPr/>
      <dgm:t>
        <a:bodyPr/>
        <a:lstStyle/>
        <a:p>
          <a:endParaRPr lang="en-US"/>
        </a:p>
      </dgm:t>
    </dgm:pt>
    <dgm:pt modelId="{C90CC262-3975-A548-9BCC-7A60C1D55BA5}">
      <dgm:prSet custT="1"/>
      <dgm:spPr/>
      <dgm:t>
        <a:bodyPr/>
        <a:lstStyle/>
        <a:p>
          <a:r>
            <a:rPr lang="en-US" sz="1600" dirty="0" smtClean="0"/>
            <a:t>Progress: TD</a:t>
          </a:r>
          <a:endParaRPr lang="en-US" sz="1600" dirty="0"/>
        </a:p>
      </dgm:t>
    </dgm:pt>
    <dgm:pt modelId="{BCB83B7F-6BDD-5240-BFDB-7D9D33BC186D}" type="parTrans" cxnId="{7DF20999-D9A3-F74D-881A-A58F369B64BF}">
      <dgm:prSet/>
      <dgm:spPr/>
      <dgm:t>
        <a:bodyPr/>
        <a:lstStyle/>
        <a:p>
          <a:endParaRPr lang="en-US"/>
        </a:p>
      </dgm:t>
    </dgm:pt>
    <dgm:pt modelId="{B355C34B-EDAB-C149-A711-AEC97AD9D180}" type="sibTrans" cxnId="{7DF20999-D9A3-F74D-881A-A58F369B64BF}">
      <dgm:prSet/>
      <dgm:spPr/>
      <dgm:t>
        <a:bodyPr/>
        <a:lstStyle/>
        <a:p>
          <a:endParaRPr lang="en-US"/>
        </a:p>
      </dgm:t>
    </dgm:pt>
    <dgm:pt modelId="{9D818442-D95A-3548-B00E-B8259F69DA66}">
      <dgm:prSet custT="1">
        <dgm:style>
          <a:lnRef idx="1">
            <a:schemeClr val="accent6"/>
          </a:lnRef>
          <a:fillRef idx="2">
            <a:schemeClr val="accent6"/>
          </a:fillRef>
          <a:effectRef idx="1">
            <a:schemeClr val="accent6"/>
          </a:effectRef>
          <a:fontRef idx="minor">
            <a:schemeClr val="dk1"/>
          </a:fontRef>
        </dgm:style>
      </dgm:prSet>
      <dgm:spPr/>
      <dgm:t>
        <a:bodyPr/>
        <a:lstStyle/>
        <a:p>
          <a:r>
            <a:rPr lang="en-US" sz="1600" dirty="0" smtClean="0"/>
            <a:t>Milestones</a:t>
          </a:r>
          <a:endParaRPr lang="en-US" sz="1200" dirty="0"/>
        </a:p>
      </dgm:t>
    </dgm:pt>
    <dgm:pt modelId="{21E95361-63B4-244C-B3CC-9DC52051E832}" type="parTrans" cxnId="{508F2D7C-9C04-914C-B5B7-4867BE9C13E5}">
      <dgm:prSet/>
      <dgm:spPr/>
      <dgm:t>
        <a:bodyPr/>
        <a:lstStyle/>
        <a:p>
          <a:endParaRPr lang="en-US"/>
        </a:p>
      </dgm:t>
    </dgm:pt>
    <dgm:pt modelId="{986D7A1B-4E2E-D74E-A31B-6BFC38B48453}" type="sibTrans" cxnId="{508F2D7C-9C04-914C-B5B7-4867BE9C13E5}">
      <dgm:prSet/>
      <dgm:spPr/>
      <dgm:t>
        <a:bodyPr/>
        <a:lstStyle/>
        <a:p>
          <a:endParaRPr lang="en-US"/>
        </a:p>
      </dgm:t>
    </dgm:pt>
    <dgm:pt modelId="{E3B6FF0B-5F97-B649-AA55-3FEB8637AF23}">
      <dgm:prSet custT="1"/>
      <dgm:spPr/>
      <dgm:t>
        <a:bodyPr/>
        <a:lstStyle/>
        <a:p>
          <a:r>
            <a:rPr lang="en-US" sz="1600" dirty="0" smtClean="0"/>
            <a:t>Progress: MD</a:t>
          </a:r>
          <a:endParaRPr lang="en-US" sz="1600" dirty="0"/>
        </a:p>
      </dgm:t>
    </dgm:pt>
    <dgm:pt modelId="{6C8F6358-E8DB-CF44-A354-DF18547ECBD5}" type="sibTrans" cxnId="{BB2D6BDF-78AA-CE48-9764-16DE18A26940}">
      <dgm:prSet/>
      <dgm:spPr/>
      <dgm:t>
        <a:bodyPr/>
        <a:lstStyle/>
        <a:p>
          <a:endParaRPr lang="en-US"/>
        </a:p>
      </dgm:t>
    </dgm:pt>
    <dgm:pt modelId="{3CA96E69-8F3F-7244-8712-1FA05C485356}" type="parTrans" cxnId="{BB2D6BDF-78AA-CE48-9764-16DE18A26940}">
      <dgm:prSet/>
      <dgm:spPr/>
      <dgm:t>
        <a:bodyPr/>
        <a:lstStyle/>
        <a:p>
          <a:endParaRPr lang="en-US"/>
        </a:p>
      </dgm:t>
    </dgm:pt>
    <dgm:pt modelId="{AE3DF354-CEA3-0B47-B799-111F6210F521}">
      <dgm:prSet custT="1"/>
      <dgm:spPr/>
      <dgm:t>
        <a:bodyPr/>
        <a:lstStyle/>
        <a:p>
          <a:r>
            <a:rPr lang="en-US" sz="1600" dirty="0" smtClean="0"/>
            <a:t>Project Summary</a:t>
          </a:r>
          <a:endParaRPr lang="en-US" sz="1600" dirty="0"/>
        </a:p>
      </dgm:t>
    </dgm:pt>
    <dgm:pt modelId="{0BD09B14-8232-6D4E-949B-1CCFEC58E447}" type="parTrans" cxnId="{E6E87D85-518C-1449-AA00-CF903D07717F}">
      <dgm:prSet/>
      <dgm:spPr/>
      <dgm:t>
        <a:bodyPr/>
        <a:lstStyle/>
        <a:p>
          <a:endParaRPr lang="en-US"/>
        </a:p>
      </dgm:t>
    </dgm:pt>
    <dgm:pt modelId="{DE070AB2-0197-FB45-9736-AE0A3DB2DE6F}" type="sibTrans" cxnId="{E6E87D85-518C-1449-AA00-CF903D07717F}">
      <dgm:prSet/>
      <dgm:spPr/>
      <dgm:t>
        <a:bodyPr/>
        <a:lstStyle/>
        <a:p>
          <a:endParaRPr lang="en-US"/>
        </a:p>
      </dgm:t>
    </dgm:pt>
    <dgm:pt modelId="{B89D38DD-A0FD-5748-B19C-BAACE1E9A92E}">
      <dgm:prSet/>
      <dgm:spPr/>
      <dgm:t>
        <a:bodyPr/>
        <a:lstStyle/>
        <a:p>
          <a:r>
            <a:rPr lang="en-US" dirty="0" smtClean="0"/>
            <a:t>Deliverables</a:t>
          </a:r>
          <a:endParaRPr lang="en-US" dirty="0"/>
        </a:p>
      </dgm:t>
    </dgm:pt>
    <dgm:pt modelId="{5E4B6DC5-FABB-7843-91FC-5293BEA0ED60}" type="parTrans" cxnId="{076AF807-B9AB-DC4D-9521-41748455A5D0}">
      <dgm:prSet/>
      <dgm:spPr/>
      <dgm:t>
        <a:bodyPr/>
        <a:lstStyle/>
        <a:p>
          <a:endParaRPr lang="en-US"/>
        </a:p>
      </dgm:t>
    </dgm:pt>
    <dgm:pt modelId="{EA805F9C-724A-5041-8617-5E69805B34F3}" type="sibTrans" cxnId="{076AF807-B9AB-DC4D-9521-41748455A5D0}">
      <dgm:prSet/>
      <dgm:spPr/>
      <dgm:t>
        <a:bodyPr/>
        <a:lstStyle/>
        <a:p>
          <a:endParaRPr lang="en-US"/>
        </a:p>
      </dgm:t>
    </dgm:pt>
    <dgm:pt modelId="{6C91133C-6568-BF41-BC64-41D701C21792}">
      <dgm:prSet/>
      <dgm:spPr/>
      <dgm:t>
        <a:bodyPr/>
        <a:lstStyle/>
        <a:p>
          <a:r>
            <a:rPr lang="en-US" dirty="0" smtClean="0"/>
            <a:t>Dependencies</a:t>
          </a:r>
          <a:endParaRPr lang="en-US" dirty="0"/>
        </a:p>
      </dgm:t>
    </dgm:pt>
    <dgm:pt modelId="{1B9FA70F-38DA-5C45-B211-FF8AFD021FDD}" type="parTrans" cxnId="{BE3BBA37-129F-C94F-87C2-1B8F77D932F3}">
      <dgm:prSet/>
      <dgm:spPr/>
      <dgm:t>
        <a:bodyPr/>
        <a:lstStyle/>
        <a:p>
          <a:endParaRPr lang="en-US"/>
        </a:p>
      </dgm:t>
    </dgm:pt>
    <dgm:pt modelId="{23A33B1E-B245-114C-95FD-83CB5882A3A9}" type="sibTrans" cxnId="{BE3BBA37-129F-C94F-87C2-1B8F77D932F3}">
      <dgm:prSet/>
      <dgm:spPr/>
      <dgm:t>
        <a:bodyPr/>
        <a:lstStyle/>
        <a:p>
          <a:endParaRPr lang="en-US"/>
        </a:p>
      </dgm:t>
    </dgm:pt>
    <dgm:pt modelId="{1B906928-FDFB-E048-86A0-A056059FE395}" type="pres">
      <dgm:prSet presAssocID="{CF1F44CD-D905-6044-B1FD-23ED6ABFDCC3}" presName="Name0" presStyleCnt="0">
        <dgm:presLayoutVars>
          <dgm:chPref val="1"/>
          <dgm:dir/>
          <dgm:animOne val="branch"/>
          <dgm:animLvl val="lvl"/>
          <dgm:resizeHandles/>
        </dgm:presLayoutVars>
      </dgm:prSet>
      <dgm:spPr/>
      <dgm:t>
        <a:bodyPr/>
        <a:lstStyle/>
        <a:p>
          <a:endParaRPr lang="en-US"/>
        </a:p>
      </dgm:t>
    </dgm:pt>
    <dgm:pt modelId="{6E07BB94-2075-0744-A6D1-A54C18C858DB}" type="pres">
      <dgm:prSet presAssocID="{AE3DF354-CEA3-0B47-B799-111F6210F521}" presName="vertOne" presStyleCnt="0"/>
      <dgm:spPr/>
    </dgm:pt>
    <dgm:pt modelId="{5BD64BF5-51DB-714C-A3C2-56A417D72B5F}" type="pres">
      <dgm:prSet presAssocID="{AE3DF354-CEA3-0B47-B799-111F6210F521}" presName="txOne" presStyleLbl="node0" presStyleIdx="0" presStyleCnt="6">
        <dgm:presLayoutVars>
          <dgm:chPref val="3"/>
        </dgm:presLayoutVars>
      </dgm:prSet>
      <dgm:spPr/>
      <dgm:t>
        <a:bodyPr/>
        <a:lstStyle/>
        <a:p>
          <a:endParaRPr lang="en-US"/>
        </a:p>
      </dgm:t>
    </dgm:pt>
    <dgm:pt modelId="{D02AB853-8EC6-9148-8E4C-1F12E49500CE}" type="pres">
      <dgm:prSet presAssocID="{AE3DF354-CEA3-0B47-B799-111F6210F521}" presName="horzOne" presStyleCnt="0"/>
      <dgm:spPr/>
    </dgm:pt>
    <dgm:pt modelId="{53964ED1-3C89-284B-872A-0E4BA7C800F8}" type="pres">
      <dgm:prSet presAssocID="{DE070AB2-0197-FB45-9736-AE0A3DB2DE6F}" presName="sibSpaceOne" presStyleCnt="0"/>
      <dgm:spPr/>
    </dgm:pt>
    <dgm:pt modelId="{D30E71D3-3427-D345-A267-0BFBB2B725DE}" type="pres">
      <dgm:prSet presAssocID="{B89D38DD-A0FD-5748-B19C-BAACE1E9A92E}" presName="vertOne" presStyleCnt="0"/>
      <dgm:spPr/>
    </dgm:pt>
    <dgm:pt modelId="{9855B992-58AE-B14C-85C9-161919BE1F30}" type="pres">
      <dgm:prSet presAssocID="{B89D38DD-A0FD-5748-B19C-BAACE1E9A92E}" presName="txOne" presStyleLbl="node0" presStyleIdx="1" presStyleCnt="6">
        <dgm:presLayoutVars>
          <dgm:chPref val="3"/>
        </dgm:presLayoutVars>
      </dgm:prSet>
      <dgm:spPr/>
      <dgm:t>
        <a:bodyPr/>
        <a:lstStyle/>
        <a:p>
          <a:endParaRPr lang="en-US"/>
        </a:p>
      </dgm:t>
    </dgm:pt>
    <dgm:pt modelId="{F0F8DD89-906F-4048-99F6-24ABFCD7B576}" type="pres">
      <dgm:prSet presAssocID="{B89D38DD-A0FD-5748-B19C-BAACE1E9A92E}" presName="horzOne" presStyleCnt="0"/>
      <dgm:spPr/>
    </dgm:pt>
    <dgm:pt modelId="{C7622885-24E5-4441-9C9D-54E7D5E6BDCC}" type="pres">
      <dgm:prSet presAssocID="{EA805F9C-724A-5041-8617-5E69805B34F3}" presName="sibSpaceOne" presStyleCnt="0"/>
      <dgm:spPr/>
    </dgm:pt>
    <dgm:pt modelId="{F5121E77-DB9B-1E4B-966B-787419E39F45}" type="pres">
      <dgm:prSet presAssocID="{E3B6FF0B-5F97-B649-AA55-3FEB8637AF23}" presName="vertOne" presStyleCnt="0"/>
      <dgm:spPr/>
    </dgm:pt>
    <dgm:pt modelId="{2BCBBB29-7CA6-CF49-9FBC-4BC0FA431511}" type="pres">
      <dgm:prSet presAssocID="{E3B6FF0B-5F97-B649-AA55-3FEB8637AF23}" presName="txOne" presStyleLbl="node0" presStyleIdx="2" presStyleCnt="6">
        <dgm:presLayoutVars>
          <dgm:chPref val="3"/>
        </dgm:presLayoutVars>
      </dgm:prSet>
      <dgm:spPr/>
      <dgm:t>
        <a:bodyPr/>
        <a:lstStyle/>
        <a:p>
          <a:endParaRPr lang="en-US"/>
        </a:p>
      </dgm:t>
    </dgm:pt>
    <dgm:pt modelId="{E020D542-DE9A-6D4A-9D4F-E89E2F0EEFE2}" type="pres">
      <dgm:prSet presAssocID="{E3B6FF0B-5F97-B649-AA55-3FEB8637AF23}" presName="horzOne" presStyleCnt="0"/>
      <dgm:spPr/>
    </dgm:pt>
    <dgm:pt modelId="{80D0922C-674A-814A-A329-B052B68AE6C7}" type="pres">
      <dgm:prSet presAssocID="{6C8F6358-E8DB-CF44-A354-DF18547ECBD5}" presName="sibSpaceOne" presStyleCnt="0"/>
      <dgm:spPr/>
    </dgm:pt>
    <dgm:pt modelId="{22F79DDD-BACC-3543-A317-A30B64704CEE}" type="pres">
      <dgm:prSet presAssocID="{C90CC262-3975-A548-9BCC-7A60C1D55BA5}" presName="vertOne" presStyleCnt="0"/>
      <dgm:spPr/>
    </dgm:pt>
    <dgm:pt modelId="{67C41D2A-B2FB-F545-82F5-931914537E4B}" type="pres">
      <dgm:prSet presAssocID="{C90CC262-3975-A548-9BCC-7A60C1D55BA5}" presName="txOne" presStyleLbl="node0" presStyleIdx="3" presStyleCnt="6" custLinFactNeighborY="-29955">
        <dgm:presLayoutVars>
          <dgm:chPref val="3"/>
        </dgm:presLayoutVars>
      </dgm:prSet>
      <dgm:spPr/>
      <dgm:t>
        <a:bodyPr/>
        <a:lstStyle/>
        <a:p>
          <a:endParaRPr lang="en-US"/>
        </a:p>
      </dgm:t>
    </dgm:pt>
    <dgm:pt modelId="{F24BE622-5D17-E746-AD75-7596ACF69BF5}" type="pres">
      <dgm:prSet presAssocID="{C90CC262-3975-A548-9BCC-7A60C1D55BA5}" presName="horzOne" presStyleCnt="0"/>
      <dgm:spPr/>
    </dgm:pt>
    <dgm:pt modelId="{FA740AD4-7677-4941-AC02-0EB6B3D30ACF}" type="pres">
      <dgm:prSet presAssocID="{B355C34B-EDAB-C149-A711-AEC97AD9D180}" presName="sibSpaceOne" presStyleCnt="0"/>
      <dgm:spPr/>
    </dgm:pt>
    <dgm:pt modelId="{85F6CE8C-391D-644F-A693-A1E859042CDD}" type="pres">
      <dgm:prSet presAssocID="{6C91133C-6568-BF41-BC64-41D701C21792}" presName="vertOne" presStyleCnt="0"/>
      <dgm:spPr/>
    </dgm:pt>
    <dgm:pt modelId="{C7F3DB7A-EC79-8849-94A5-C55EE1231607}" type="pres">
      <dgm:prSet presAssocID="{6C91133C-6568-BF41-BC64-41D701C21792}" presName="txOne" presStyleLbl="node0" presStyleIdx="4" presStyleCnt="6">
        <dgm:presLayoutVars>
          <dgm:chPref val="3"/>
        </dgm:presLayoutVars>
      </dgm:prSet>
      <dgm:spPr/>
      <dgm:t>
        <a:bodyPr/>
        <a:lstStyle/>
        <a:p>
          <a:endParaRPr lang="en-US"/>
        </a:p>
      </dgm:t>
    </dgm:pt>
    <dgm:pt modelId="{641A4363-4C85-7F47-808C-691F5128E0E0}" type="pres">
      <dgm:prSet presAssocID="{6C91133C-6568-BF41-BC64-41D701C21792}" presName="horzOne" presStyleCnt="0"/>
      <dgm:spPr/>
    </dgm:pt>
    <dgm:pt modelId="{A724F893-F6F9-214A-A1D1-9EEB4451C75A}" type="pres">
      <dgm:prSet presAssocID="{23A33B1E-B245-114C-95FD-83CB5882A3A9}" presName="sibSpaceOne" presStyleCnt="0"/>
      <dgm:spPr/>
    </dgm:pt>
    <dgm:pt modelId="{82436A35-6715-BC4A-AD74-19931BB9121E}" type="pres">
      <dgm:prSet presAssocID="{9D818442-D95A-3548-B00E-B8259F69DA66}" presName="vertOne" presStyleCnt="0"/>
      <dgm:spPr/>
    </dgm:pt>
    <dgm:pt modelId="{F0ACB36E-0BA9-2044-ADAD-CE0F25B2C083}" type="pres">
      <dgm:prSet presAssocID="{9D818442-D95A-3548-B00E-B8259F69DA66}" presName="txOne" presStyleLbl="node0" presStyleIdx="5" presStyleCnt="6">
        <dgm:presLayoutVars>
          <dgm:chPref val="3"/>
        </dgm:presLayoutVars>
      </dgm:prSet>
      <dgm:spPr/>
      <dgm:t>
        <a:bodyPr/>
        <a:lstStyle/>
        <a:p>
          <a:endParaRPr lang="en-US"/>
        </a:p>
      </dgm:t>
    </dgm:pt>
    <dgm:pt modelId="{E09630A1-5DD7-5147-BEE5-2BE8DE38D471}" type="pres">
      <dgm:prSet presAssocID="{9D818442-D95A-3548-B00E-B8259F69DA66}" presName="horzOne" presStyleCnt="0"/>
      <dgm:spPr/>
    </dgm:pt>
  </dgm:ptLst>
  <dgm:cxnLst>
    <dgm:cxn modelId="{2C86E135-C991-3042-AD44-E9CEFCE850FF}" type="presOf" srcId="{9D818442-D95A-3548-B00E-B8259F69DA66}" destId="{F0ACB36E-0BA9-2044-ADAD-CE0F25B2C083}" srcOrd="0" destOrd="0" presId="urn:microsoft.com/office/officeart/2005/8/layout/hierarchy4"/>
    <dgm:cxn modelId="{E6E87D85-518C-1449-AA00-CF903D07717F}" srcId="{CF1F44CD-D905-6044-B1FD-23ED6ABFDCC3}" destId="{AE3DF354-CEA3-0B47-B799-111F6210F521}" srcOrd="0" destOrd="0" parTransId="{0BD09B14-8232-6D4E-949B-1CCFEC58E447}" sibTransId="{DE070AB2-0197-FB45-9736-AE0A3DB2DE6F}"/>
    <dgm:cxn modelId="{97F19927-F118-B74A-B19B-F3DEC0C5DD48}" type="presOf" srcId="{C90CC262-3975-A548-9BCC-7A60C1D55BA5}" destId="{67C41D2A-B2FB-F545-82F5-931914537E4B}" srcOrd="0" destOrd="0" presId="urn:microsoft.com/office/officeart/2005/8/layout/hierarchy4"/>
    <dgm:cxn modelId="{076AF807-B9AB-DC4D-9521-41748455A5D0}" srcId="{CF1F44CD-D905-6044-B1FD-23ED6ABFDCC3}" destId="{B89D38DD-A0FD-5748-B19C-BAACE1E9A92E}" srcOrd="1" destOrd="0" parTransId="{5E4B6DC5-FABB-7843-91FC-5293BEA0ED60}" sibTransId="{EA805F9C-724A-5041-8617-5E69805B34F3}"/>
    <dgm:cxn modelId="{508F2D7C-9C04-914C-B5B7-4867BE9C13E5}" srcId="{CF1F44CD-D905-6044-B1FD-23ED6ABFDCC3}" destId="{9D818442-D95A-3548-B00E-B8259F69DA66}" srcOrd="5" destOrd="0" parTransId="{21E95361-63B4-244C-B3CC-9DC52051E832}" sibTransId="{986D7A1B-4E2E-D74E-A31B-6BFC38B48453}"/>
    <dgm:cxn modelId="{2B0CDC10-55D3-6D45-9980-5590D5730478}" type="presOf" srcId="{E3B6FF0B-5F97-B649-AA55-3FEB8637AF23}" destId="{2BCBBB29-7CA6-CF49-9FBC-4BC0FA431511}" srcOrd="0" destOrd="0" presId="urn:microsoft.com/office/officeart/2005/8/layout/hierarchy4"/>
    <dgm:cxn modelId="{60C77937-F479-DF42-892A-E7AC03A54BF4}" type="presOf" srcId="{6C91133C-6568-BF41-BC64-41D701C21792}" destId="{C7F3DB7A-EC79-8849-94A5-C55EE1231607}" srcOrd="0" destOrd="0" presId="urn:microsoft.com/office/officeart/2005/8/layout/hierarchy4"/>
    <dgm:cxn modelId="{7DF20999-D9A3-F74D-881A-A58F369B64BF}" srcId="{CF1F44CD-D905-6044-B1FD-23ED6ABFDCC3}" destId="{C90CC262-3975-A548-9BCC-7A60C1D55BA5}" srcOrd="3" destOrd="0" parTransId="{BCB83B7F-6BDD-5240-BFDB-7D9D33BC186D}" sibTransId="{B355C34B-EDAB-C149-A711-AEC97AD9D180}"/>
    <dgm:cxn modelId="{BB2D6BDF-78AA-CE48-9764-16DE18A26940}" srcId="{CF1F44CD-D905-6044-B1FD-23ED6ABFDCC3}" destId="{E3B6FF0B-5F97-B649-AA55-3FEB8637AF23}" srcOrd="2" destOrd="0" parTransId="{3CA96E69-8F3F-7244-8712-1FA05C485356}" sibTransId="{6C8F6358-E8DB-CF44-A354-DF18547ECBD5}"/>
    <dgm:cxn modelId="{BE3BBA37-129F-C94F-87C2-1B8F77D932F3}" srcId="{CF1F44CD-D905-6044-B1FD-23ED6ABFDCC3}" destId="{6C91133C-6568-BF41-BC64-41D701C21792}" srcOrd="4" destOrd="0" parTransId="{1B9FA70F-38DA-5C45-B211-FF8AFD021FDD}" sibTransId="{23A33B1E-B245-114C-95FD-83CB5882A3A9}"/>
    <dgm:cxn modelId="{3E747E3C-ABDE-CA4C-B6AA-DB46F61EA267}" type="presOf" srcId="{B89D38DD-A0FD-5748-B19C-BAACE1E9A92E}" destId="{9855B992-58AE-B14C-85C9-161919BE1F30}" srcOrd="0" destOrd="0" presId="urn:microsoft.com/office/officeart/2005/8/layout/hierarchy4"/>
    <dgm:cxn modelId="{C789F81A-4866-0342-80B6-031145698B8C}" type="presOf" srcId="{CF1F44CD-D905-6044-B1FD-23ED6ABFDCC3}" destId="{1B906928-FDFB-E048-86A0-A056059FE395}" srcOrd="0" destOrd="0" presId="urn:microsoft.com/office/officeart/2005/8/layout/hierarchy4"/>
    <dgm:cxn modelId="{64254002-50AB-D744-9FDD-AF6199BDF134}" type="presOf" srcId="{AE3DF354-CEA3-0B47-B799-111F6210F521}" destId="{5BD64BF5-51DB-714C-A3C2-56A417D72B5F}" srcOrd="0" destOrd="0" presId="urn:microsoft.com/office/officeart/2005/8/layout/hierarchy4"/>
    <dgm:cxn modelId="{632C9970-B53B-0E4F-8EBB-D7758617C86B}" type="presParOf" srcId="{1B906928-FDFB-E048-86A0-A056059FE395}" destId="{6E07BB94-2075-0744-A6D1-A54C18C858DB}" srcOrd="0" destOrd="0" presId="urn:microsoft.com/office/officeart/2005/8/layout/hierarchy4"/>
    <dgm:cxn modelId="{991648D6-CE15-7545-8840-DAE5726B715F}" type="presParOf" srcId="{6E07BB94-2075-0744-A6D1-A54C18C858DB}" destId="{5BD64BF5-51DB-714C-A3C2-56A417D72B5F}" srcOrd="0" destOrd="0" presId="urn:microsoft.com/office/officeart/2005/8/layout/hierarchy4"/>
    <dgm:cxn modelId="{9DC64C23-8D09-5545-9906-7E17A81DE7D7}" type="presParOf" srcId="{6E07BB94-2075-0744-A6D1-A54C18C858DB}" destId="{D02AB853-8EC6-9148-8E4C-1F12E49500CE}" srcOrd="1" destOrd="0" presId="urn:microsoft.com/office/officeart/2005/8/layout/hierarchy4"/>
    <dgm:cxn modelId="{5DF92E19-8AE4-F543-8B3F-DA76A3DF2425}" type="presParOf" srcId="{1B906928-FDFB-E048-86A0-A056059FE395}" destId="{53964ED1-3C89-284B-872A-0E4BA7C800F8}" srcOrd="1" destOrd="0" presId="urn:microsoft.com/office/officeart/2005/8/layout/hierarchy4"/>
    <dgm:cxn modelId="{D1E35BFE-EE2E-8447-9A9D-5DB06D54C779}" type="presParOf" srcId="{1B906928-FDFB-E048-86A0-A056059FE395}" destId="{D30E71D3-3427-D345-A267-0BFBB2B725DE}" srcOrd="2" destOrd="0" presId="urn:microsoft.com/office/officeart/2005/8/layout/hierarchy4"/>
    <dgm:cxn modelId="{3676D273-4FEF-F94E-9EDF-FCD190B1EB69}" type="presParOf" srcId="{D30E71D3-3427-D345-A267-0BFBB2B725DE}" destId="{9855B992-58AE-B14C-85C9-161919BE1F30}" srcOrd="0" destOrd="0" presId="urn:microsoft.com/office/officeart/2005/8/layout/hierarchy4"/>
    <dgm:cxn modelId="{F08561B7-5CF0-924A-9FDF-00980B826942}" type="presParOf" srcId="{D30E71D3-3427-D345-A267-0BFBB2B725DE}" destId="{F0F8DD89-906F-4048-99F6-24ABFCD7B576}" srcOrd="1" destOrd="0" presId="urn:microsoft.com/office/officeart/2005/8/layout/hierarchy4"/>
    <dgm:cxn modelId="{40B849BC-B92E-6F41-95DE-C4F1EC74B3FA}" type="presParOf" srcId="{1B906928-FDFB-E048-86A0-A056059FE395}" destId="{C7622885-24E5-4441-9C9D-54E7D5E6BDCC}" srcOrd="3" destOrd="0" presId="urn:microsoft.com/office/officeart/2005/8/layout/hierarchy4"/>
    <dgm:cxn modelId="{59E0129C-E7C6-274E-BD85-707366A9E785}" type="presParOf" srcId="{1B906928-FDFB-E048-86A0-A056059FE395}" destId="{F5121E77-DB9B-1E4B-966B-787419E39F45}" srcOrd="4" destOrd="0" presId="urn:microsoft.com/office/officeart/2005/8/layout/hierarchy4"/>
    <dgm:cxn modelId="{8B8D83AC-772E-C04A-B652-007DD745EF0D}" type="presParOf" srcId="{F5121E77-DB9B-1E4B-966B-787419E39F45}" destId="{2BCBBB29-7CA6-CF49-9FBC-4BC0FA431511}" srcOrd="0" destOrd="0" presId="urn:microsoft.com/office/officeart/2005/8/layout/hierarchy4"/>
    <dgm:cxn modelId="{F522CE50-DE06-2746-AA2C-1A261ADEAAA4}" type="presParOf" srcId="{F5121E77-DB9B-1E4B-966B-787419E39F45}" destId="{E020D542-DE9A-6D4A-9D4F-E89E2F0EEFE2}" srcOrd="1" destOrd="0" presId="urn:microsoft.com/office/officeart/2005/8/layout/hierarchy4"/>
    <dgm:cxn modelId="{4325906F-CB15-8541-8F11-345ABF6682FA}" type="presParOf" srcId="{1B906928-FDFB-E048-86A0-A056059FE395}" destId="{80D0922C-674A-814A-A329-B052B68AE6C7}" srcOrd="5" destOrd="0" presId="urn:microsoft.com/office/officeart/2005/8/layout/hierarchy4"/>
    <dgm:cxn modelId="{16DC2B9C-FDDB-C247-9FEF-36D57499EB59}" type="presParOf" srcId="{1B906928-FDFB-E048-86A0-A056059FE395}" destId="{22F79DDD-BACC-3543-A317-A30B64704CEE}" srcOrd="6" destOrd="0" presId="urn:microsoft.com/office/officeart/2005/8/layout/hierarchy4"/>
    <dgm:cxn modelId="{69BFECA9-EF02-414F-AFD3-8C65D40471BC}" type="presParOf" srcId="{22F79DDD-BACC-3543-A317-A30B64704CEE}" destId="{67C41D2A-B2FB-F545-82F5-931914537E4B}" srcOrd="0" destOrd="0" presId="urn:microsoft.com/office/officeart/2005/8/layout/hierarchy4"/>
    <dgm:cxn modelId="{29800634-F159-2341-8317-DFC5A2B6BAAA}" type="presParOf" srcId="{22F79DDD-BACC-3543-A317-A30B64704CEE}" destId="{F24BE622-5D17-E746-AD75-7596ACF69BF5}" srcOrd="1" destOrd="0" presId="urn:microsoft.com/office/officeart/2005/8/layout/hierarchy4"/>
    <dgm:cxn modelId="{A8D7A59C-1FB8-734E-A212-DF7646B35AD2}" type="presParOf" srcId="{1B906928-FDFB-E048-86A0-A056059FE395}" destId="{FA740AD4-7677-4941-AC02-0EB6B3D30ACF}" srcOrd="7" destOrd="0" presId="urn:microsoft.com/office/officeart/2005/8/layout/hierarchy4"/>
    <dgm:cxn modelId="{A462988D-3B10-AF4C-B451-AFD52772829D}" type="presParOf" srcId="{1B906928-FDFB-E048-86A0-A056059FE395}" destId="{85F6CE8C-391D-644F-A693-A1E859042CDD}" srcOrd="8" destOrd="0" presId="urn:microsoft.com/office/officeart/2005/8/layout/hierarchy4"/>
    <dgm:cxn modelId="{97E48C7F-7F3B-F14B-BFA1-C36397BBC514}" type="presParOf" srcId="{85F6CE8C-391D-644F-A693-A1E859042CDD}" destId="{C7F3DB7A-EC79-8849-94A5-C55EE1231607}" srcOrd="0" destOrd="0" presId="urn:microsoft.com/office/officeart/2005/8/layout/hierarchy4"/>
    <dgm:cxn modelId="{62695EE8-7CAD-9943-B65F-0D2FE815C735}" type="presParOf" srcId="{85F6CE8C-391D-644F-A693-A1E859042CDD}" destId="{641A4363-4C85-7F47-808C-691F5128E0E0}" srcOrd="1" destOrd="0" presId="urn:microsoft.com/office/officeart/2005/8/layout/hierarchy4"/>
    <dgm:cxn modelId="{61FB96B8-5370-854B-8C46-C46AF263671D}" type="presParOf" srcId="{1B906928-FDFB-E048-86A0-A056059FE395}" destId="{A724F893-F6F9-214A-A1D1-9EEB4451C75A}" srcOrd="9" destOrd="0" presId="urn:microsoft.com/office/officeart/2005/8/layout/hierarchy4"/>
    <dgm:cxn modelId="{57F1BE4D-3D40-AC47-8CF9-F34CA8953314}" type="presParOf" srcId="{1B906928-FDFB-E048-86A0-A056059FE395}" destId="{82436A35-6715-BC4A-AD74-19931BB9121E}" srcOrd="10" destOrd="0" presId="urn:microsoft.com/office/officeart/2005/8/layout/hierarchy4"/>
    <dgm:cxn modelId="{169B0159-47D6-0248-9EB2-B3C9C07F4BD2}" type="presParOf" srcId="{82436A35-6715-BC4A-AD74-19931BB9121E}" destId="{F0ACB36E-0BA9-2044-ADAD-CE0F25B2C083}" srcOrd="0" destOrd="0" presId="urn:microsoft.com/office/officeart/2005/8/layout/hierarchy4"/>
    <dgm:cxn modelId="{C935E8BA-1A94-4D42-AD9C-0321CC395647}" type="presParOf" srcId="{82436A35-6715-BC4A-AD74-19931BB9121E}" destId="{E09630A1-5DD7-5147-BEE5-2BE8DE38D471}" srcOrd="1" destOrd="0" presId="urn:microsoft.com/office/officeart/2005/8/layout/hierarchy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F1F44CD-D905-6044-B1FD-23ED6ABFDCC3}" type="doc">
      <dgm:prSet loTypeId="urn:microsoft.com/office/officeart/2005/8/layout/hierarchy4" loCatId="" qsTypeId="urn:microsoft.com/office/officeart/2005/8/quickstyle/3D2" qsCatId="3D" csTypeId="urn:microsoft.com/office/officeart/2005/8/colors/accent0_2" csCatId="mainScheme" phldr="1"/>
      <dgm:spPr/>
      <dgm:t>
        <a:bodyPr/>
        <a:lstStyle/>
        <a:p>
          <a:endParaRPr lang="en-US"/>
        </a:p>
      </dgm:t>
    </dgm:pt>
    <dgm:pt modelId="{C90CC262-3975-A548-9BCC-7A60C1D55BA5}">
      <dgm:prSet custT="1"/>
      <dgm:spPr/>
      <dgm:t>
        <a:bodyPr/>
        <a:lstStyle/>
        <a:p>
          <a:r>
            <a:rPr lang="en-US" sz="1600" dirty="0" smtClean="0"/>
            <a:t>Progress: TD</a:t>
          </a:r>
          <a:endParaRPr lang="en-US" sz="1600" dirty="0"/>
        </a:p>
      </dgm:t>
    </dgm:pt>
    <dgm:pt modelId="{BCB83B7F-6BDD-5240-BFDB-7D9D33BC186D}" type="parTrans" cxnId="{7DF20999-D9A3-F74D-881A-A58F369B64BF}">
      <dgm:prSet/>
      <dgm:spPr/>
      <dgm:t>
        <a:bodyPr/>
        <a:lstStyle/>
        <a:p>
          <a:endParaRPr lang="en-US"/>
        </a:p>
      </dgm:t>
    </dgm:pt>
    <dgm:pt modelId="{B355C34B-EDAB-C149-A711-AEC97AD9D180}" type="sibTrans" cxnId="{7DF20999-D9A3-F74D-881A-A58F369B64BF}">
      <dgm:prSet/>
      <dgm:spPr/>
      <dgm:t>
        <a:bodyPr/>
        <a:lstStyle/>
        <a:p>
          <a:endParaRPr lang="en-US"/>
        </a:p>
      </dgm:t>
    </dgm:pt>
    <dgm:pt modelId="{3CECF471-A375-7248-BC7E-35D2EF4B3B61}">
      <dgm:prSet custT="1"/>
      <dgm:spPr/>
      <dgm:t>
        <a:bodyPr/>
        <a:lstStyle/>
        <a:p>
          <a:r>
            <a:rPr lang="en-US" sz="1600" dirty="0" smtClean="0"/>
            <a:t>Dependencies</a:t>
          </a:r>
          <a:endParaRPr lang="en-US" sz="1200" dirty="0"/>
        </a:p>
      </dgm:t>
    </dgm:pt>
    <dgm:pt modelId="{64069205-7528-3044-A034-176CBD93D3B4}" type="parTrans" cxnId="{E0B62532-E2C6-E641-9E3D-28D150510C8C}">
      <dgm:prSet/>
      <dgm:spPr/>
      <dgm:t>
        <a:bodyPr/>
        <a:lstStyle/>
        <a:p>
          <a:endParaRPr lang="en-US"/>
        </a:p>
      </dgm:t>
    </dgm:pt>
    <dgm:pt modelId="{C7FB6A9D-B644-604E-82CD-4BC4DCCBBB7E}" type="sibTrans" cxnId="{E0B62532-E2C6-E641-9E3D-28D150510C8C}">
      <dgm:prSet/>
      <dgm:spPr/>
      <dgm:t>
        <a:bodyPr/>
        <a:lstStyle/>
        <a:p>
          <a:endParaRPr lang="en-US"/>
        </a:p>
      </dgm:t>
    </dgm:pt>
    <dgm:pt modelId="{9D818442-D95A-3548-B00E-B8259F69DA66}">
      <dgm:prSet custT="1"/>
      <dgm:spPr/>
      <dgm:t>
        <a:bodyPr/>
        <a:lstStyle/>
        <a:p>
          <a:r>
            <a:rPr lang="en-US" sz="1600" dirty="0" smtClean="0"/>
            <a:t>Milestones</a:t>
          </a:r>
          <a:endParaRPr lang="en-US" sz="1200" dirty="0"/>
        </a:p>
      </dgm:t>
    </dgm:pt>
    <dgm:pt modelId="{21E95361-63B4-244C-B3CC-9DC52051E832}" type="parTrans" cxnId="{508F2D7C-9C04-914C-B5B7-4867BE9C13E5}">
      <dgm:prSet/>
      <dgm:spPr/>
      <dgm:t>
        <a:bodyPr/>
        <a:lstStyle/>
        <a:p>
          <a:endParaRPr lang="en-US"/>
        </a:p>
      </dgm:t>
    </dgm:pt>
    <dgm:pt modelId="{986D7A1B-4E2E-D74E-A31B-6BFC38B48453}" type="sibTrans" cxnId="{508F2D7C-9C04-914C-B5B7-4867BE9C13E5}">
      <dgm:prSet/>
      <dgm:spPr/>
      <dgm:t>
        <a:bodyPr/>
        <a:lstStyle/>
        <a:p>
          <a:endParaRPr lang="en-US"/>
        </a:p>
      </dgm:t>
    </dgm:pt>
    <dgm:pt modelId="{570840F9-7989-884C-8BBE-970C5F6B0DF8}">
      <dgm:prSet custT="1"/>
      <dgm:spPr/>
      <dgm:t>
        <a:bodyPr/>
        <a:lstStyle/>
        <a:p>
          <a:r>
            <a:rPr lang="en-US" sz="1600" dirty="0" smtClean="0"/>
            <a:t>Deliverables</a:t>
          </a:r>
          <a:endParaRPr lang="en-US" sz="1200" dirty="0"/>
        </a:p>
      </dgm:t>
    </dgm:pt>
    <dgm:pt modelId="{62EBBA37-4C72-C14D-8D26-4794A9DC5B6C}" type="parTrans" cxnId="{73105F41-0742-6D49-8B21-98CE4B98F353}">
      <dgm:prSet/>
      <dgm:spPr/>
      <dgm:t>
        <a:bodyPr/>
        <a:lstStyle/>
        <a:p>
          <a:endParaRPr lang="en-US"/>
        </a:p>
      </dgm:t>
    </dgm:pt>
    <dgm:pt modelId="{3B43FC46-F1A9-0A42-9269-95F5334D1988}" type="sibTrans" cxnId="{73105F41-0742-6D49-8B21-98CE4B98F353}">
      <dgm:prSet/>
      <dgm:spPr/>
      <dgm:t>
        <a:bodyPr/>
        <a:lstStyle/>
        <a:p>
          <a:endParaRPr lang="en-US"/>
        </a:p>
      </dgm:t>
    </dgm:pt>
    <dgm:pt modelId="{4D7E2F2C-2FF8-BC4B-877E-82B2B969A6E8}">
      <dgm:prSet custT="1">
        <dgm:style>
          <a:lnRef idx="1">
            <a:schemeClr val="accent2"/>
          </a:lnRef>
          <a:fillRef idx="3">
            <a:schemeClr val="accent2"/>
          </a:fillRef>
          <a:effectRef idx="2">
            <a:schemeClr val="accent2"/>
          </a:effectRef>
          <a:fontRef idx="minor">
            <a:schemeClr val="lt1"/>
          </a:fontRef>
        </dgm:style>
      </dgm:prSet>
      <dgm:spPr/>
      <dgm:t>
        <a:bodyPr/>
        <a:lstStyle/>
        <a:p>
          <a:r>
            <a:rPr lang="en-US" sz="1600" dirty="0" smtClean="0"/>
            <a:t>Project Summary</a:t>
          </a:r>
          <a:endParaRPr lang="en-US" sz="1600" dirty="0"/>
        </a:p>
      </dgm:t>
    </dgm:pt>
    <dgm:pt modelId="{B851596A-C16F-AC4E-A206-8CA8AC21E445}" type="parTrans" cxnId="{83179B4E-DE91-4341-AF4A-A6734822A108}">
      <dgm:prSet/>
      <dgm:spPr/>
      <dgm:t>
        <a:bodyPr/>
        <a:lstStyle/>
        <a:p>
          <a:endParaRPr lang="en-US"/>
        </a:p>
      </dgm:t>
    </dgm:pt>
    <dgm:pt modelId="{7633FE49-EDAA-9647-A00C-C36785FFB2AC}" type="sibTrans" cxnId="{83179B4E-DE91-4341-AF4A-A6734822A108}">
      <dgm:prSet/>
      <dgm:spPr/>
      <dgm:t>
        <a:bodyPr/>
        <a:lstStyle/>
        <a:p>
          <a:endParaRPr lang="en-US"/>
        </a:p>
      </dgm:t>
    </dgm:pt>
    <dgm:pt modelId="{E3B6FF0B-5F97-B649-AA55-3FEB8637AF23}">
      <dgm:prSet custT="1"/>
      <dgm:spPr/>
      <dgm:t>
        <a:bodyPr/>
        <a:lstStyle/>
        <a:p>
          <a:r>
            <a:rPr lang="en-US" sz="1600" dirty="0" smtClean="0"/>
            <a:t>Progress: MD</a:t>
          </a:r>
          <a:endParaRPr lang="en-US" sz="1600" dirty="0"/>
        </a:p>
      </dgm:t>
    </dgm:pt>
    <dgm:pt modelId="{6C8F6358-E8DB-CF44-A354-DF18547ECBD5}" type="sibTrans" cxnId="{BB2D6BDF-78AA-CE48-9764-16DE18A26940}">
      <dgm:prSet/>
      <dgm:spPr/>
      <dgm:t>
        <a:bodyPr/>
        <a:lstStyle/>
        <a:p>
          <a:endParaRPr lang="en-US"/>
        </a:p>
      </dgm:t>
    </dgm:pt>
    <dgm:pt modelId="{3CA96E69-8F3F-7244-8712-1FA05C485356}" type="parTrans" cxnId="{BB2D6BDF-78AA-CE48-9764-16DE18A26940}">
      <dgm:prSet/>
      <dgm:spPr/>
      <dgm:t>
        <a:bodyPr/>
        <a:lstStyle/>
        <a:p>
          <a:endParaRPr lang="en-US"/>
        </a:p>
      </dgm:t>
    </dgm:pt>
    <dgm:pt modelId="{1B906928-FDFB-E048-86A0-A056059FE395}" type="pres">
      <dgm:prSet presAssocID="{CF1F44CD-D905-6044-B1FD-23ED6ABFDCC3}" presName="Name0" presStyleCnt="0">
        <dgm:presLayoutVars>
          <dgm:chPref val="1"/>
          <dgm:dir/>
          <dgm:animOne val="branch"/>
          <dgm:animLvl val="lvl"/>
          <dgm:resizeHandles/>
        </dgm:presLayoutVars>
      </dgm:prSet>
      <dgm:spPr/>
      <dgm:t>
        <a:bodyPr/>
        <a:lstStyle/>
        <a:p>
          <a:endParaRPr lang="en-US"/>
        </a:p>
      </dgm:t>
    </dgm:pt>
    <dgm:pt modelId="{1B863652-9CFA-D342-BD05-E556A69D60E5}" type="pres">
      <dgm:prSet presAssocID="{4D7E2F2C-2FF8-BC4B-877E-82B2B969A6E8}" presName="vertOne" presStyleCnt="0"/>
      <dgm:spPr/>
    </dgm:pt>
    <dgm:pt modelId="{9C0B2E7B-16A4-AC4C-83DF-71201AC556BD}" type="pres">
      <dgm:prSet presAssocID="{4D7E2F2C-2FF8-BC4B-877E-82B2B969A6E8}" presName="txOne" presStyleLbl="node0" presStyleIdx="0" presStyleCnt="6">
        <dgm:presLayoutVars>
          <dgm:chPref val="3"/>
        </dgm:presLayoutVars>
      </dgm:prSet>
      <dgm:spPr/>
      <dgm:t>
        <a:bodyPr/>
        <a:lstStyle/>
        <a:p>
          <a:endParaRPr lang="en-US"/>
        </a:p>
      </dgm:t>
    </dgm:pt>
    <dgm:pt modelId="{A84BC440-7B3C-864F-958C-3B434141EB2B}" type="pres">
      <dgm:prSet presAssocID="{4D7E2F2C-2FF8-BC4B-877E-82B2B969A6E8}" presName="horzOne" presStyleCnt="0"/>
      <dgm:spPr/>
    </dgm:pt>
    <dgm:pt modelId="{79EC9704-CAEF-3742-AC69-148E1FAB7EFF}" type="pres">
      <dgm:prSet presAssocID="{7633FE49-EDAA-9647-A00C-C36785FFB2AC}" presName="sibSpaceOne" presStyleCnt="0"/>
      <dgm:spPr/>
    </dgm:pt>
    <dgm:pt modelId="{D794BFEE-EDF5-874D-939C-FDAE30910703}" type="pres">
      <dgm:prSet presAssocID="{570840F9-7989-884C-8BBE-970C5F6B0DF8}" presName="vertOne" presStyleCnt="0"/>
      <dgm:spPr/>
    </dgm:pt>
    <dgm:pt modelId="{7B48EA2F-F492-D242-9B23-0AF7B141144C}" type="pres">
      <dgm:prSet presAssocID="{570840F9-7989-884C-8BBE-970C5F6B0DF8}" presName="txOne" presStyleLbl="node0" presStyleIdx="1" presStyleCnt="6">
        <dgm:presLayoutVars>
          <dgm:chPref val="3"/>
        </dgm:presLayoutVars>
      </dgm:prSet>
      <dgm:spPr/>
      <dgm:t>
        <a:bodyPr/>
        <a:lstStyle/>
        <a:p>
          <a:endParaRPr lang="en-US"/>
        </a:p>
      </dgm:t>
    </dgm:pt>
    <dgm:pt modelId="{D57B26F1-8FF6-4940-B8F6-C1A6FF5B0572}" type="pres">
      <dgm:prSet presAssocID="{570840F9-7989-884C-8BBE-970C5F6B0DF8}" presName="horzOne" presStyleCnt="0"/>
      <dgm:spPr/>
    </dgm:pt>
    <dgm:pt modelId="{5FA2A40F-C9A1-1347-A237-F98E5C4B9AAB}" type="pres">
      <dgm:prSet presAssocID="{3B43FC46-F1A9-0A42-9269-95F5334D1988}" presName="sibSpaceOne" presStyleCnt="0"/>
      <dgm:spPr/>
    </dgm:pt>
    <dgm:pt modelId="{F5121E77-DB9B-1E4B-966B-787419E39F45}" type="pres">
      <dgm:prSet presAssocID="{E3B6FF0B-5F97-B649-AA55-3FEB8637AF23}" presName="vertOne" presStyleCnt="0"/>
      <dgm:spPr/>
    </dgm:pt>
    <dgm:pt modelId="{2BCBBB29-7CA6-CF49-9FBC-4BC0FA431511}" type="pres">
      <dgm:prSet presAssocID="{E3B6FF0B-5F97-B649-AA55-3FEB8637AF23}" presName="txOne" presStyleLbl="node0" presStyleIdx="2" presStyleCnt="6">
        <dgm:presLayoutVars>
          <dgm:chPref val="3"/>
        </dgm:presLayoutVars>
      </dgm:prSet>
      <dgm:spPr/>
      <dgm:t>
        <a:bodyPr/>
        <a:lstStyle/>
        <a:p>
          <a:endParaRPr lang="en-US"/>
        </a:p>
      </dgm:t>
    </dgm:pt>
    <dgm:pt modelId="{E020D542-DE9A-6D4A-9D4F-E89E2F0EEFE2}" type="pres">
      <dgm:prSet presAssocID="{E3B6FF0B-5F97-B649-AA55-3FEB8637AF23}" presName="horzOne" presStyleCnt="0"/>
      <dgm:spPr/>
    </dgm:pt>
    <dgm:pt modelId="{80D0922C-674A-814A-A329-B052B68AE6C7}" type="pres">
      <dgm:prSet presAssocID="{6C8F6358-E8DB-CF44-A354-DF18547ECBD5}" presName="sibSpaceOne" presStyleCnt="0"/>
      <dgm:spPr/>
    </dgm:pt>
    <dgm:pt modelId="{22F79DDD-BACC-3543-A317-A30B64704CEE}" type="pres">
      <dgm:prSet presAssocID="{C90CC262-3975-A548-9BCC-7A60C1D55BA5}" presName="vertOne" presStyleCnt="0"/>
      <dgm:spPr/>
    </dgm:pt>
    <dgm:pt modelId="{67C41D2A-B2FB-F545-82F5-931914537E4B}" type="pres">
      <dgm:prSet presAssocID="{C90CC262-3975-A548-9BCC-7A60C1D55BA5}" presName="txOne" presStyleLbl="node0" presStyleIdx="3" presStyleCnt="6" custLinFactNeighborY="-29955">
        <dgm:presLayoutVars>
          <dgm:chPref val="3"/>
        </dgm:presLayoutVars>
      </dgm:prSet>
      <dgm:spPr/>
      <dgm:t>
        <a:bodyPr/>
        <a:lstStyle/>
        <a:p>
          <a:endParaRPr lang="en-US"/>
        </a:p>
      </dgm:t>
    </dgm:pt>
    <dgm:pt modelId="{F24BE622-5D17-E746-AD75-7596ACF69BF5}" type="pres">
      <dgm:prSet presAssocID="{C90CC262-3975-A548-9BCC-7A60C1D55BA5}" presName="horzOne" presStyleCnt="0"/>
      <dgm:spPr/>
    </dgm:pt>
    <dgm:pt modelId="{FA740AD4-7677-4941-AC02-0EB6B3D30ACF}" type="pres">
      <dgm:prSet presAssocID="{B355C34B-EDAB-C149-A711-AEC97AD9D180}" presName="sibSpaceOne" presStyleCnt="0"/>
      <dgm:spPr/>
    </dgm:pt>
    <dgm:pt modelId="{773CE321-F45C-FB4F-A3AE-AABB90364E3C}" type="pres">
      <dgm:prSet presAssocID="{3CECF471-A375-7248-BC7E-35D2EF4B3B61}" presName="vertOne" presStyleCnt="0"/>
      <dgm:spPr/>
    </dgm:pt>
    <dgm:pt modelId="{70668F46-15C0-5F42-9940-3D10D7057A60}" type="pres">
      <dgm:prSet presAssocID="{3CECF471-A375-7248-BC7E-35D2EF4B3B61}" presName="txOne" presStyleLbl="node0" presStyleIdx="4" presStyleCnt="6" custScaleX="115709">
        <dgm:presLayoutVars>
          <dgm:chPref val="3"/>
        </dgm:presLayoutVars>
      </dgm:prSet>
      <dgm:spPr/>
      <dgm:t>
        <a:bodyPr/>
        <a:lstStyle/>
        <a:p>
          <a:endParaRPr lang="en-US"/>
        </a:p>
      </dgm:t>
    </dgm:pt>
    <dgm:pt modelId="{BF1FA5F1-583D-7C4E-A87A-20E60CB9272C}" type="pres">
      <dgm:prSet presAssocID="{3CECF471-A375-7248-BC7E-35D2EF4B3B61}" presName="horzOne" presStyleCnt="0"/>
      <dgm:spPr/>
    </dgm:pt>
    <dgm:pt modelId="{F954FF8F-56AF-AE48-A72C-D01BAC8D7F7E}" type="pres">
      <dgm:prSet presAssocID="{C7FB6A9D-B644-604E-82CD-4BC4DCCBBB7E}" presName="sibSpaceOne" presStyleCnt="0"/>
      <dgm:spPr/>
    </dgm:pt>
    <dgm:pt modelId="{82436A35-6715-BC4A-AD74-19931BB9121E}" type="pres">
      <dgm:prSet presAssocID="{9D818442-D95A-3548-B00E-B8259F69DA66}" presName="vertOne" presStyleCnt="0"/>
      <dgm:spPr/>
    </dgm:pt>
    <dgm:pt modelId="{F0ACB36E-0BA9-2044-ADAD-CE0F25B2C083}" type="pres">
      <dgm:prSet presAssocID="{9D818442-D95A-3548-B00E-B8259F69DA66}" presName="txOne" presStyleLbl="node0" presStyleIdx="5" presStyleCnt="6">
        <dgm:presLayoutVars>
          <dgm:chPref val="3"/>
        </dgm:presLayoutVars>
      </dgm:prSet>
      <dgm:spPr/>
      <dgm:t>
        <a:bodyPr/>
        <a:lstStyle/>
        <a:p>
          <a:endParaRPr lang="en-US"/>
        </a:p>
      </dgm:t>
    </dgm:pt>
    <dgm:pt modelId="{E09630A1-5DD7-5147-BEE5-2BE8DE38D471}" type="pres">
      <dgm:prSet presAssocID="{9D818442-D95A-3548-B00E-B8259F69DA66}" presName="horzOne" presStyleCnt="0"/>
      <dgm:spPr/>
    </dgm:pt>
  </dgm:ptLst>
  <dgm:cxnLst>
    <dgm:cxn modelId="{4A9B2C97-B7E7-E444-9E19-10F485386BCB}" type="presOf" srcId="{570840F9-7989-884C-8BBE-970C5F6B0DF8}" destId="{7B48EA2F-F492-D242-9B23-0AF7B141144C}" srcOrd="0" destOrd="0" presId="urn:microsoft.com/office/officeart/2005/8/layout/hierarchy4"/>
    <dgm:cxn modelId="{73105F41-0742-6D49-8B21-98CE4B98F353}" srcId="{CF1F44CD-D905-6044-B1FD-23ED6ABFDCC3}" destId="{570840F9-7989-884C-8BBE-970C5F6B0DF8}" srcOrd="1" destOrd="0" parTransId="{62EBBA37-4C72-C14D-8D26-4794A9DC5B6C}" sibTransId="{3B43FC46-F1A9-0A42-9269-95F5334D1988}"/>
    <dgm:cxn modelId="{508F2D7C-9C04-914C-B5B7-4867BE9C13E5}" srcId="{CF1F44CD-D905-6044-B1FD-23ED6ABFDCC3}" destId="{9D818442-D95A-3548-B00E-B8259F69DA66}" srcOrd="5" destOrd="0" parTransId="{21E95361-63B4-244C-B3CC-9DC52051E832}" sibTransId="{986D7A1B-4E2E-D74E-A31B-6BFC38B48453}"/>
    <dgm:cxn modelId="{7DB178F2-FC42-C842-9664-F866877ED845}" type="presOf" srcId="{3CECF471-A375-7248-BC7E-35D2EF4B3B61}" destId="{70668F46-15C0-5F42-9940-3D10D7057A60}" srcOrd="0" destOrd="0" presId="urn:microsoft.com/office/officeart/2005/8/layout/hierarchy4"/>
    <dgm:cxn modelId="{7AAFFA8E-2EBB-484D-88BF-492BA3FE488C}" type="presOf" srcId="{CF1F44CD-D905-6044-B1FD-23ED6ABFDCC3}" destId="{1B906928-FDFB-E048-86A0-A056059FE395}" srcOrd="0" destOrd="0" presId="urn:microsoft.com/office/officeart/2005/8/layout/hierarchy4"/>
    <dgm:cxn modelId="{AAF49D96-D792-1541-9613-514F3F3D7C98}" type="presOf" srcId="{4D7E2F2C-2FF8-BC4B-877E-82B2B969A6E8}" destId="{9C0B2E7B-16A4-AC4C-83DF-71201AC556BD}" srcOrd="0" destOrd="0" presId="urn:microsoft.com/office/officeart/2005/8/layout/hierarchy4"/>
    <dgm:cxn modelId="{83179B4E-DE91-4341-AF4A-A6734822A108}" srcId="{CF1F44CD-D905-6044-B1FD-23ED6ABFDCC3}" destId="{4D7E2F2C-2FF8-BC4B-877E-82B2B969A6E8}" srcOrd="0" destOrd="0" parTransId="{B851596A-C16F-AC4E-A206-8CA8AC21E445}" sibTransId="{7633FE49-EDAA-9647-A00C-C36785FFB2AC}"/>
    <dgm:cxn modelId="{7DF20999-D9A3-F74D-881A-A58F369B64BF}" srcId="{CF1F44CD-D905-6044-B1FD-23ED6ABFDCC3}" destId="{C90CC262-3975-A548-9BCC-7A60C1D55BA5}" srcOrd="3" destOrd="0" parTransId="{BCB83B7F-6BDD-5240-BFDB-7D9D33BC186D}" sibTransId="{B355C34B-EDAB-C149-A711-AEC97AD9D180}"/>
    <dgm:cxn modelId="{094ECA0B-1F02-9348-A44C-C576FF25B2BB}" type="presOf" srcId="{9D818442-D95A-3548-B00E-B8259F69DA66}" destId="{F0ACB36E-0BA9-2044-ADAD-CE0F25B2C083}" srcOrd="0" destOrd="0" presId="urn:microsoft.com/office/officeart/2005/8/layout/hierarchy4"/>
    <dgm:cxn modelId="{E127594F-0C04-5E4A-9FF0-6145FED3BD11}" type="presOf" srcId="{C90CC262-3975-A548-9BCC-7A60C1D55BA5}" destId="{67C41D2A-B2FB-F545-82F5-931914537E4B}" srcOrd="0" destOrd="0" presId="urn:microsoft.com/office/officeart/2005/8/layout/hierarchy4"/>
    <dgm:cxn modelId="{BB2D6BDF-78AA-CE48-9764-16DE18A26940}" srcId="{CF1F44CD-D905-6044-B1FD-23ED6ABFDCC3}" destId="{E3B6FF0B-5F97-B649-AA55-3FEB8637AF23}" srcOrd="2" destOrd="0" parTransId="{3CA96E69-8F3F-7244-8712-1FA05C485356}" sibTransId="{6C8F6358-E8DB-CF44-A354-DF18547ECBD5}"/>
    <dgm:cxn modelId="{E0B62532-E2C6-E641-9E3D-28D150510C8C}" srcId="{CF1F44CD-D905-6044-B1FD-23ED6ABFDCC3}" destId="{3CECF471-A375-7248-BC7E-35D2EF4B3B61}" srcOrd="4" destOrd="0" parTransId="{64069205-7528-3044-A034-176CBD93D3B4}" sibTransId="{C7FB6A9D-B644-604E-82CD-4BC4DCCBBB7E}"/>
    <dgm:cxn modelId="{270C1728-E527-774A-83F1-6C6A22AA9D28}" type="presOf" srcId="{E3B6FF0B-5F97-B649-AA55-3FEB8637AF23}" destId="{2BCBBB29-7CA6-CF49-9FBC-4BC0FA431511}" srcOrd="0" destOrd="0" presId="urn:microsoft.com/office/officeart/2005/8/layout/hierarchy4"/>
    <dgm:cxn modelId="{D7299DE9-4D64-9246-9709-76143FED4965}" type="presParOf" srcId="{1B906928-FDFB-E048-86A0-A056059FE395}" destId="{1B863652-9CFA-D342-BD05-E556A69D60E5}" srcOrd="0" destOrd="0" presId="urn:microsoft.com/office/officeart/2005/8/layout/hierarchy4"/>
    <dgm:cxn modelId="{5C7D5403-D2D1-DE49-9C3B-A1512A300AD3}" type="presParOf" srcId="{1B863652-9CFA-D342-BD05-E556A69D60E5}" destId="{9C0B2E7B-16A4-AC4C-83DF-71201AC556BD}" srcOrd="0" destOrd="0" presId="urn:microsoft.com/office/officeart/2005/8/layout/hierarchy4"/>
    <dgm:cxn modelId="{C3DC68F6-831E-7949-8C01-491F5F9E57F1}" type="presParOf" srcId="{1B863652-9CFA-D342-BD05-E556A69D60E5}" destId="{A84BC440-7B3C-864F-958C-3B434141EB2B}" srcOrd="1" destOrd="0" presId="urn:microsoft.com/office/officeart/2005/8/layout/hierarchy4"/>
    <dgm:cxn modelId="{63693015-FDFD-4745-A659-CFFE9268648D}" type="presParOf" srcId="{1B906928-FDFB-E048-86A0-A056059FE395}" destId="{79EC9704-CAEF-3742-AC69-148E1FAB7EFF}" srcOrd="1" destOrd="0" presId="urn:microsoft.com/office/officeart/2005/8/layout/hierarchy4"/>
    <dgm:cxn modelId="{6415CD9E-70EB-0847-A801-D8FFE395EC7B}" type="presParOf" srcId="{1B906928-FDFB-E048-86A0-A056059FE395}" destId="{D794BFEE-EDF5-874D-939C-FDAE30910703}" srcOrd="2" destOrd="0" presId="urn:microsoft.com/office/officeart/2005/8/layout/hierarchy4"/>
    <dgm:cxn modelId="{735AA8BD-D00E-984B-9900-27DFD6465F56}" type="presParOf" srcId="{D794BFEE-EDF5-874D-939C-FDAE30910703}" destId="{7B48EA2F-F492-D242-9B23-0AF7B141144C}" srcOrd="0" destOrd="0" presId="urn:microsoft.com/office/officeart/2005/8/layout/hierarchy4"/>
    <dgm:cxn modelId="{F36359B5-9F13-234B-8313-DC2950F153BF}" type="presParOf" srcId="{D794BFEE-EDF5-874D-939C-FDAE30910703}" destId="{D57B26F1-8FF6-4940-B8F6-C1A6FF5B0572}" srcOrd="1" destOrd="0" presId="urn:microsoft.com/office/officeart/2005/8/layout/hierarchy4"/>
    <dgm:cxn modelId="{35346B43-85B9-DC49-82E3-9EBE77893B08}" type="presParOf" srcId="{1B906928-FDFB-E048-86A0-A056059FE395}" destId="{5FA2A40F-C9A1-1347-A237-F98E5C4B9AAB}" srcOrd="3" destOrd="0" presId="urn:microsoft.com/office/officeart/2005/8/layout/hierarchy4"/>
    <dgm:cxn modelId="{2AF79F8B-6C41-6E4C-BDE0-E3B473130B3C}" type="presParOf" srcId="{1B906928-FDFB-E048-86A0-A056059FE395}" destId="{F5121E77-DB9B-1E4B-966B-787419E39F45}" srcOrd="4" destOrd="0" presId="urn:microsoft.com/office/officeart/2005/8/layout/hierarchy4"/>
    <dgm:cxn modelId="{35FFF979-11E9-F344-BFC7-60F99B831AF9}" type="presParOf" srcId="{F5121E77-DB9B-1E4B-966B-787419E39F45}" destId="{2BCBBB29-7CA6-CF49-9FBC-4BC0FA431511}" srcOrd="0" destOrd="0" presId="urn:microsoft.com/office/officeart/2005/8/layout/hierarchy4"/>
    <dgm:cxn modelId="{456BD8A6-0A19-EF4B-81F0-3FC2A7997F8F}" type="presParOf" srcId="{F5121E77-DB9B-1E4B-966B-787419E39F45}" destId="{E020D542-DE9A-6D4A-9D4F-E89E2F0EEFE2}" srcOrd="1" destOrd="0" presId="urn:microsoft.com/office/officeart/2005/8/layout/hierarchy4"/>
    <dgm:cxn modelId="{51C8197C-1D38-1C4D-AE45-B65285FFFB88}" type="presParOf" srcId="{1B906928-FDFB-E048-86A0-A056059FE395}" destId="{80D0922C-674A-814A-A329-B052B68AE6C7}" srcOrd="5" destOrd="0" presId="urn:microsoft.com/office/officeart/2005/8/layout/hierarchy4"/>
    <dgm:cxn modelId="{67F3D318-EB2F-A747-9975-CE3C5B5C96B3}" type="presParOf" srcId="{1B906928-FDFB-E048-86A0-A056059FE395}" destId="{22F79DDD-BACC-3543-A317-A30B64704CEE}" srcOrd="6" destOrd="0" presId="urn:microsoft.com/office/officeart/2005/8/layout/hierarchy4"/>
    <dgm:cxn modelId="{62A3837A-F503-3549-B23C-76CE49FB3832}" type="presParOf" srcId="{22F79DDD-BACC-3543-A317-A30B64704CEE}" destId="{67C41D2A-B2FB-F545-82F5-931914537E4B}" srcOrd="0" destOrd="0" presId="urn:microsoft.com/office/officeart/2005/8/layout/hierarchy4"/>
    <dgm:cxn modelId="{E7798206-34CC-2E44-8643-BC79A3804E69}" type="presParOf" srcId="{22F79DDD-BACC-3543-A317-A30B64704CEE}" destId="{F24BE622-5D17-E746-AD75-7596ACF69BF5}" srcOrd="1" destOrd="0" presId="urn:microsoft.com/office/officeart/2005/8/layout/hierarchy4"/>
    <dgm:cxn modelId="{901CBBF4-09D9-A345-8EDB-AAE98FBDEA3E}" type="presParOf" srcId="{1B906928-FDFB-E048-86A0-A056059FE395}" destId="{FA740AD4-7677-4941-AC02-0EB6B3D30ACF}" srcOrd="7" destOrd="0" presId="urn:microsoft.com/office/officeart/2005/8/layout/hierarchy4"/>
    <dgm:cxn modelId="{CAEC7838-4335-AA47-9A1A-3745D4129AEE}" type="presParOf" srcId="{1B906928-FDFB-E048-86A0-A056059FE395}" destId="{773CE321-F45C-FB4F-A3AE-AABB90364E3C}" srcOrd="8" destOrd="0" presId="urn:microsoft.com/office/officeart/2005/8/layout/hierarchy4"/>
    <dgm:cxn modelId="{CBE7FDA7-88D1-EF44-8DEB-30CA25E12DA4}" type="presParOf" srcId="{773CE321-F45C-FB4F-A3AE-AABB90364E3C}" destId="{70668F46-15C0-5F42-9940-3D10D7057A60}" srcOrd="0" destOrd="0" presId="urn:microsoft.com/office/officeart/2005/8/layout/hierarchy4"/>
    <dgm:cxn modelId="{A169921D-D8AB-5345-BE4D-E5B22BD897AC}" type="presParOf" srcId="{773CE321-F45C-FB4F-A3AE-AABB90364E3C}" destId="{BF1FA5F1-583D-7C4E-A87A-20E60CB9272C}" srcOrd="1" destOrd="0" presId="urn:microsoft.com/office/officeart/2005/8/layout/hierarchy4"/>
    <dgm:cxn modelId="{C6C03742-DE5B-4D4B-85A7-9FE12EC04098}" type="presParOf" srcId="{1B906928-FDFB-E048-86A0-A056059FE395}" destId="{F954FF8F-56AF-AE48-A72C-D01BAC8D7F7E}" srcOrd="9" destOrd="0" presId="urn:microsoft.com/office/officeart/2005/8/layout/hierarchy4"/>
    <dgm:cxn modelId="{BC249A54-2FED-D442-8BEF-ED42F27CFE26}" type="presParOf" srcId="{1B906928-FDFB-E048-86A0-A056059FE395}" destId="{82436A35-6715-BC4A-AD74-19931BB9121E}" srcOrd="10" destOrd="0" presId="urn:microsoft.com/office/officeart/2005/8/layout/hierarchy4"/>
    <dgm:cxn modelId="{9839D759-134F-0545-B057-90AC8B2DEA5E}" type="presParOf" srcId="{82436A35-6715-BC4A-AD74-19931BB9121E}" destId="{F0ACB36E-0BA9-2044-ADAD-CE0F25B2C083}" srcOrd="0" destOrd="0" presId="urn:microsoft.com/office/officeart/2005/8/layout/hierarchy4"/>
    <dgm:cxn modelId="{78C01013-569A-3948-9CF1-4EB057EE31F4}" type="presParOf" srcId="{82436A35-6715-BC4A-AD74-19931BB9121E}" destId="{E09630A1-5DD7-5147-BEE5-2BE8DE38D471}" srcOrd="1" destOrd="0" presId="urn:microsoft.com/office/officeart/2005/8/layout/hierarchy4"/>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CF1F44CD-D905-6044-B1FD-23ED6ABFDCC3}" type="doc">
      <dgm:prSet loTypeId="urn:microsoft.com/office/officeart/2005/8/layout/hierarchy4" loCatId="" qsTypeId="urn:microsoft.com/office/officeart/2005/8/quickstyle/3D2" qsCatId="3D" csTypeId="urn:microsoft.com/office/officeart/2005/8/colors/accent0_2" csCatId="mainScheme" phldr="1"/>
      <dgm:spPr/>
      <dgm:t>
        <a:bodyPr/>
        <a:lstStyle/>
        <a:p>
          <a:endParaRPr lang="en-US"/>
        </a:p>
      </dgm:t>
    </dgm:pt>
    <dgm:pt modelId="{C90CC262-3975-A548-9BCC-7A60C1D55BA5}">
      <dgm:prSet custT="1"/>
      <dgm:spPr/>
      <dgm:t>
        <a:bodyPr/>
        <a:lstStyle/>
        <a:p>
          <a:r>
            <a:rPr lang="en-US" sz="1600" dirty="0" smtClean="0"/>
            <a:t>Progress: TD</a:t>
          </a:r>
          <a:endParaRPr lang="en-US" sz="1600" dirty="0"/>
        </a:p>
      </dgm:t>
    </dgm:pt>
    <dgm:pt modelId="{BCB83B7F-6BDD-5240-BFDB-7D9D33BC186D}" type="parTrans" cxnId="{7DF20999-D9A3-F74D-881A-A58F369B64BF}">
      <dgm:prSet/>
      <dgm:spPr/>
      <dgm:t>
        <a:bodyPr/>
        <a:lstStyle/>
        <a:p>
          <a:endParaRPr lang="en-US"/>
        </a:p>
      </dgm:t>
    </dgm:pt>
    <dgm:pt modelId="{B355C34B-EDAB-C149-A711-AEC97AD9D180}" type="sibTrans" cxnId="{7DF20999-D9A3-F74D-881A-A58F369B64BF}">
      <dgm:prSet/>
      <dgm:spPr/>
      <dgm:t>
        <a:bodyPr/>
        <a:lstStyle/>
        <a:p>
          <a:endParaRPr lang="en-US"/>
        </a:p>
      </dgm:t>
    </dgm:pt>
    <dgm:pt modelId="{9D818442-D95A-3548-B00E-B8259F69DA66}">
      <dgm:prSet custT="1">
        <dgm:style>
          <a:lnRef idx="1">
            <a:schemeClr val="accent6"/>
          </a:lnRef>
          <a:fillRef idx="2">
            <a:schemeClr val="accent6"/>
          </a:fillRef>
          <a:effectRef idx="1">
            <a:schemeClr val="accent6"/>
          </a:effectRef>
          <a:fontRef idx="minor">
            <a:schemeClr val="dk1"/>
          </a:fontRef>
        </dgm:style>
      </dgm:prSet>
      <dgm:spPr/>
      <dgm:t>
        <a:bodyPr/>
        <a:lstStyle/>
        <a:p>
          <a:r>
            <a:rPr lang="en-US" sz="1600" dirty="0" smtClean="0"/>
            <a:t>Milestones</a:t>
          </a:r>
          <a:endParaRPr lang="en-US" sz="1200" dirty="0"/>
        </a:p>
      </dgm:t>
    </dgm:pt>
    <dgm:pt modelId="{21E95361-63B4-244C-B3CC-9DC52051E832}" type="parTrans" cxnId="{508F2D7C-9C04-914C-B5B7-4867BE9C13E5}">
      <dgm:prSet/>
      <dgm:spPr/>
      <dgm:t>
        <a:bodyPr/>
        <a:lstStyle/>
        <a:p>
          <a:endParaRPr lang="en-US"/>
        </a:p>
      </dgm:t>
    </dgm:pt>
    <dgm:pt modelId="{986D7A1B-4E2E-D74E-A31B-6BFC38B48453}" type="sibTrans" cxnId="{508F2D7C-9C04-914C-B5B7-4867BE9C13E5}">
      <dgm:prSet/>
      <dgm:spPr/>
      <dgm:t>
        <a:bodyPr/>
        <a:lstStyle/>
        <a:p>
          <a:endParaRPr lang="en-US"/>
        </a:p>
      </dgm:t>
    </dgm:pt>
    <dgm:pt modelId="{E3B6FF0B-5F97-B649-AA55-3FEB8637AF23}">
      <dgm:prSet custT="1"/>
      <dgm:spPr/>
      <dgm:t>
        <a:bodyPr/>
        <a:lstStyle/>
        <a:p>
          <a:r>
            <a:rPr lang="en-US" sz="1600" dirty="0" smtClean="0"/>
            <a:t>Progress: MD</a:t>
          </a:r>
          <a:endParaRPr lang="en-US" sz="1600" dirty="0"/>
        </a:p>
      </dgm:t>
    </dgm:pt>
    <dgm:pt modelId="{6C8F6358-E8DB-CF44-A354-DF18547ECBD5}" type="sibTrans" cxnId="{BB2D6BDF-78AA-CE48-9764-16DE18A26940}">
      <dgm:prSet/>
      <dgm:spPr/>
      <dgm:t>
        <a:bodyPr/>
        <a:lstStyle/>
        <a:p>
          <a:endParaRPr lang="en-US"/>
        </a:p>
      </dgm:t>
    </dgm:pt>
    <dgm:pt modelId="{3CA96E69-8F3F-7244-8712-1FA05C485356}" type="parTrans" cxnId="{BB2D6BDF-78AA-CE48-9764-16DE18A26940}">
      <dgm:prSet/>
      <dgm:spPr/>
      <dgm:t>
        <a:bodyPr/>
        <a:lstStyle/>
        <a:p>
          <a:endParaRPr lang="en-US"/>
        </a:p>
      </dgm:t>
    </dgm:pt>
    <dgm:pt modelId="{AE3DF354-CEA3-0B47-B799-111F6210F521}">
      <dgm:prSet custT="1"/>
      <dgm:spPr/>
      <dgm:t>
        <a:bodyPr/>
        <a:lstStyle/>
        <a:p>
          <a:r>
            <a:rPr lang="en-US" sz="1600" dirty="0" smtClean="0"/>
            <a:t>Project Summary</a:t>
          </a:r>
          <a:endParaRPr lang="en-US" sz="1600" dirty="0"/>
        </a:p>
      </dgm:t>
    </dgm:pt>
    <dgm:pt modelId="{0BD09B14-8232-6D4E-949B-1CCFEC58E447}" type="parTrans" cxnId="{E6E87D85-518C-1449-AA00-CF903D07717F}">
      <dgm:prSet/>
      <dgm:spPr/>
      <dgm:t>
        <a:bodyPr/>
        <a:lstStyle/>
        <a:p>
          <a:endParaRPr lang="en-US"/>
        </a:p>
      </dgm:t>
    </dgm:pt>
    <dgm:pt modelId="{DE070AB2-0197-FB45-9736-AE0A3DB2DE6F}" type="sibTrans" cxnId="{E6E87D85-518C-1449-AA00-CF903D07717F}">
      <dgm:prSet/>
      <dgm:spPr/>
      <dgm:t>
        <a:bodyPr/>
        <a:lstStyle/>
        <a:p>
          <a:endParaRPr lang="en-US"/>
        </a:p>
      </dgm:t>
    </dgm:pt>
    <dgm:pt modelId="{B89D38DD-A0FD-5748-B19C-BAACE1E9A92E}">
      <dgm:prSet/>
      <dgm:spPr/>
      <dgm:t>
        <a:bodyPr/>
        <a:lstStyle/>
        <a:p>
          <a:r>
            <a:rPr lang="en-US" dirty="0" smtClean="0"/>
            <a:t>Deliverables</a:t>
          </a:r>
          <a:endParaRPr lang="en-US" dirty="0"/>
        </a:p>
      </dgm:t>
    </dgm:pt>
    <dgm:pt modelId="{5E4B6DC5-FABB-7843-91FC-5293BEA0ED60}" type="parTrans" cxnId="{076AF807-B9AB-DC4D-9521-41748455A5D0}">
      <dgm:prSet/>
      <dgm:spPr/>
      <dgm:t>
        <a:bodyPr/>
        <a:lstStyle/>
        <a:p>
          <a:endParaRPr lang="en-US"/>
        </a:p>
      </dgm:t>
    </dgm:pt>
    <dgm:pt modelId="{EA805F9C-724A-5041-8617-5E69805B34F3}" type="sibTrans" cxnId="{076AF807-B9AB-DC4D-9521-41748455A5D0}">
      <dgm:prSet/>
      <dgm:spPr/>
      <dgm:t>
        <a:bodyPr/>
        <a:lstStyle/>
        <a:p>
          <a:endParaRPr lang="en-US"/>
        </a:p>
      </dgm:t>
    </dgm:pt>
    <dgm:pt modelId="{6C91133C-6568-BF41-BC64-41D701C21792}">
      <dgm:prSet/>
      <dgm:spPr/>
      <dgm:t>
        <a:bodyPr/>
        <a:lstStyle/>
        <a:p>
          <a:r>
            <a:rPr lang="en-US" dirty="0" smtClean="0"/>
            <a:t>Dependencies</a:t>
          </a:r>
          <a:endParaRPr lang="en-US" dirty="0"/>
        </a:p>
      </dgm:t>
    </dgm:pt>
    <dgm:pt modelId="{1B9FA70F-38DA-5C45-B211-FF8AFD021FDD}" type="parTrans" cxnId="{BE3BBA37-129F-C94F-87C2-1B8F77D932F3}">
      <dgm:prSet/>
      <dgm:spPr/>
      <dgm:t>
        <a:bodyPr/>
        <a:lstStyle/>
        <a:p>
          <a:endParaRPr lang="en-US"/>
        </a:p>
      </dgm:t>
    </dgm:pt>
    <dgm:pt modelId="{23A33B1E-B245-114C-95FD-83CB5882A3A9}" type="sibTrans" cxnId="{BE3BBA37-129F-C94F-87C2-1B8F77D932F3}">
      <dgm:prSet/>
      <dgm:spPr/>
      <dgm:t>
        <a:bodyPr/>
        <a:lstStyle/>
        <a:p>
          <a:endParaRPr lang="en-US"/>
        </a:p>
      </dgm:t>
    </dgm:pt>
    <dgm:pt modelId="{1B906928-FDFB-E048-86A0-A056059FE395}" type="pres">
      <dgm:prSet presAssocID="{CF1F44CD-D905-6044-B1FD-23ED6ABFDCC3}" presName="Name0" presStyleCnt="0">
        <dgm:presLayoutVars>
          <dgm:chPref val="1"/>
          <dgm:dir/>
          <dgm:animOne val="branch"/>
          <dgm:animLvl val="lvl"/>
          <dgm:resizeHandles/>
        </dgm:presLayoutVars>
      </dgm:prSet>
      <dgm:spPr/>
      <dgm:t>
        <a:bodyPr/>
        <a:lstStyle/>
        <a:p>
          <a:endParaRPr lang="en-US"/>
        </a:p>
      </dgm:t>
    </dgm:pt>
    <dgm:pt modelId="{6E07BB94-2075-0744-A6D1-A54C18C858DB}" type="pres">
      <dgm:prSet presAssocID="{AE3DF354-CEA3-0B47-B799-111F6210F521}" presName="vertOne" presStyleCnt="0"/>
      <dgm:spPr/>
    </dgm:pt>
    <dgm:pt modelId="{5BD64BF5-51DB-714C-A3C2-56A417D72B5F}" type="pres">
      <dgm:prSet presAssocID="{AE3DF354-CEA3-0B47-B799-111F6210F521}" presName="txOne" presStyleLbl="node0" presStyleIdx="0" presStyleCnt="6">
        <dgm:presLayoutVars>
          <dgm:chPref val="3"/>
        </dgm:presLayoutVars>
      </dgm:prSet>
      <dgm:spPr/>
      <dgm:t>
        <a:bodyPr/>
        <a:lstStyle/>
        <a:p>
          <a:endParaRPr lang="en-US"/>
        </a:p>
      </dgm:t>
    </dgm:pt>
    <dgm:pt modelId="{D02AB853-8EC6-9148-8E4C-1F12E49500CE}" type="pres">
      <dgm:prSet presAssocID="{AE3DF354-CEA3-0B47-B799-111F6210F521}" presName="horzOne" presStyleCnt="0"/>
      <dgm:spPr/>
    </dgm:pt>
    <dgm:pt modelId="{53964ED1-3C89-284B-872A-0E4BA7C800F8}" type="pres">
      <dgm:prSet presAssocID="{DE070AB2-0197-FB45-9736-AE0A3DB2DE6F}" presName="sibSpaceOne" presStyleCnt="0"/>
      <dgm:spPr/>
    </dgm:pt>
    <dgm:pt modelId="{D30E71D3-3427-D345-A267-0BFBB2B725DE}" type="pres">
      <dgm:prSet presAssocID="{B89D38DD-A0FD-5748-B19C-BAACE1E9A92E}" presName="vertOne" presStyleCnt="0"/>
      <dgm:spPr/>
    </dgm:pt>
    <dgm:pt modelId="{9855B992-58AE-B14C-85C9-161919BE1F30}" type="pres">
      <dgm:prSet presAssocID="{B89D38DD-A0FD-5748-B19C-BAACE1E9A92E}" presName="txOne" presStyleLbl="node0" presStyleIdx="1" presStyleCnt="6">
        <dgm:presLayoutVars>
          <dgm:chPref val="3"/>
        </dgm:presLayoutVars>
      </dgm:prSet>
      <dgm:spPr/>
      <dgm:t>
        <a:bodyPr/>
        <a:lstStyle/>
        <a:p>
          <a:endParaRPr lang="en-US"/>
        </a:p>
      </dgm:t>
    </dgm:pt>
    <dgm:pt modelId="{F0F8DD89-906F-4048-99F6-24ABFCD7B576}" type="pres">
      <dgm:prSet presAssocID="{B89D38DD-A0FD-5748-B19C-BAACE1E9A92E}" presName="horzOne" presStyleCnt="0"/>
      <dgm:spPr/>
    </dgm:pt>
    <dgm:pt modelId="{C7622885-24E5-4441-9C9D-54E7D5E6BDCC}" type="pres">
      <dgm:prSet presAssocID="{EA805F9C-724A-5041-8617-5E69805B34F3}" presName="sibSpaceOne" presStyleCnt="0"/>
      <dgm:spPr/>
    </dgm:pt>
    <dgm:pt modelId="{F5121E77-DB9B-1E4B-966B-787419E39F45}" type="pres">
      <dgm:prSet presAssocID="{E3B6FF0B-5F97-B649-AA55-3FEB8637AF23}" presName="vertOne" presStyleCnt="0"/>
      <dgm:spPr/>
    </dgm:pt>
    <dgm:pt modelId="{2BCBBB29-7CA6-CF49-9FBC-4BC0FA431511}" type="pres">
      <dgm:prSet presAssocID="{E3B6FF0B-5F97-B649-AA55-3FEB8637AF23}" presName="txOne" presStyleLbl="node0" presStyleIdx="2" presStyleCnt="6">
        <dgm:presLayoutVars>
          <dgm:chPref val="3"/>
        </dgm:presLayoutVars>
      </dgm:prSet>
      <dgm:spPr/>
      <dgm:t>
        <a:bodyPr/>
        <a:lstStyle/>
        <a:p>
          <a:endParaRPr lang="en-US"/>
        </a:p>
      </dgm:t>
    </dgm:pt>
    <dgm:pt modelId="{E020D542-DE9A-6D4A-9D4F-E89E2F0EEFE2}" type="pres">
      <dgm:prSet presAssocID="{E3B6FF0B-5F97-B649-AA55-3FEB8637AF23}" presName="horzOne" presStyleCnt="0"/>
      <dgm:spPr/>
    </dgm:pt>
    <dgm:pt modelId="{80D0922C-674A-814A-A329-B052B68AE6C7}" type="pres">
      <dgm:prSet presAssocID="{6C8F6358-E8DB-CF44-A354-DF18547ECBD5}" presName="sibSpaceOne" presStyleCnt="0"/>
      <dgm:spPr/>
    </dgm:pt>
    <dgm:pt modelId="{22F79DDD-BACC-3543-A317-A30B64704CEE}" type="pres">
      <dgm:prSet presAssocID="{C90CC262-3975-A548-9BCC-7A60C1D55BA5}" presName="vertOne" presStyleCnt="0"/>
      <dgm:spPr/>
    </dgm:pt>
    <dgm:pt modelId="{67C41D2A-B2FB-F545-82F5-931914537E4B}" type="pres">
      <dgm:prSet presAssocID="{C90CC262-3975-A548-9BCC-7A60C1D55BA5}" presName="txOne" presStyleLbl="node0" presStyleIdx="3" presStyleCnt="6" custLinFactNeighborY="-29955">
        <dgm:presLayoutVars>
          <dgm:chPref val="3"/>
        </dgm:presLayoutVars>
      </dgm:prSet>
      <dgm:spPr/>
      <dgm:t>
        <a:bodyPr/>
        <a:lstStyle/>
        <a:p>
          <a:endParaRPr lang="en-US"/>
        </a:p>
      </dgm:t>
    </dgm:pt>
    <dgm:pt modelId="{F24BE622-5D17-E746-AD75-7596ACF69BF5}" type="pres">
      <dgm:prSet presAssocID="{C90CC262-3975-A548-9BCC-7A60C1D55BA5}" presName="horzOne" presStyleCnt="0"/>
      <dgm:spPr/>
    </dgm:pt>
    <dgm:pt modelId="{FA740AD4-7677-4941-AC02-0EB6B3D30ACF}" type="pres">
      <dgm:prSet presAssocID="{B355C34B-EDAB-C149-A711-AEC97AD9D180}" presName="sibSpaceOne" presStyleCnt="0"/>
      <dgm:spPr/>
    </dgm:pt>
    <dgm:pt modelId="{85F6CE8C-391D-644F-A693-A1E859042CDD}" type="pres">
      <dgm:prSet presAssocID="{6C91133C-6568-BF41-BC64-41D701C21792}" presName="vertOne" presStyleCnt="0"/>
      <dgm:spPr/>
    </dgm:pt>
    <dgm:pt modelId="{C7F3DB7A-EC79-8849-94A5-C55EE1231607}" type="pres">
      <dgm:prSet presAssocID="{6C91133C-6568-BF41-BC64-41D701C21792}" presName="txOne" presStyleLbl="node0" presStyleIdx="4" presStyleCnt="6">
        <dgm:presLayoutVars>
          <dgm:chPref val="3"/>
        </dgm:presLayoutVars>
      </dgm:prSet>
      <dgm:spPr/>
      <dgm:t>
        <a:bodyPr/>
        <a:lstStyle/>
        <a:p>
          <a:endParaRPr lang="en-US"/>
        </a:p>
      </dgm:t>
    </dgm:pt>
    <dgm:pt modelId="{641A4363-4C85-7F47-808C-691F5128E0E0}" type="pres">
      <dgm:prSet presAssocID="{6C91133C-6568-BF41-BC64-41D701C21792}" presName="horzOne" presStyleCnt="0"/>
      <dgm:spPr/>
    </dgm:pt>
    <dgm:pt modelId="{A724F893-F6F9-214A-A1D1-9EEB4451C75A}" type="pres">
      <dgm:prSet presAssocID="{23A33B1E-B245-114C-95FD-83CB5882A3A9}" presName="sibSpaceOne" presStyleCnt="0"/>
      <dgm:spPr/>
    </dgm:pt>
    <dgm:pt modelId="{82436A35-6715-BC4A-AD74-19931BB9121E}" type="pres">
      <dgm:prSet presAssocID="{9D818442-D95A-3548-B00E-B8259F69DA66}" presName="vertOne" presStyleCnt="0"/>
      <dgm:spPr/>
    </dgm:pt>
    <dgm:pt modelId="{F0ACB36E-0BA9-2044-ADAD-CE0F25B2C083}" type="pres">
      <dgm:prSet presAssocID="{9D818442-D95A-3548-B00E-B8259F69DA66}" presName="txOne" presStyleLbl="node0" presStyleIdx="5" presStyleCnt="6">
        <dgm:presLayoutVars>
          <dgm:chPref val="3"/>
        </dgm:presLayoutVars>
      </dgm:prSet>
      <dgm:spPr/>
      <dgm:t>
        <a:bodyPr/>
        <a:lstStyle/>
        <a:p>
          <a:endParaRPr lang="en-US"/>
        </a:p>
      </dgm:t>
    </dgm:pt>
    <dgm:pt modelId="{E09630A1-5DD7-5147-BEE5-2BE8DE38D471}" type="pres">
      <dgm:prSet presAssocID="{9D818442-D95A-3548-B00E-B8259F69DA66}" presName="horzOne" presStyleCnt="0"/>
      <dgm:spPr/>
    </dgm:pt>
  </dgm:ptLst>
  <dgm:cxnLst>
    <dgm:cxn modelId="{FC513CDE-C7AB-4146-A311-870A62DB26D7}" type="presOf" srcId="{AE3DF354-CEA3-0B47-B799-111F6210F521}" destId="{5BD64BF5-51DB-714C-A3C2-56A417D72B5F}" srcOrd="0" destOrd="0" presId="urn:microsoft.com/office/officeart/2005/8/layout/hierarchy4"/>
    <dgm:cxn modelId="{E6E87D85-518C-1449-AA00-CF903D07717F}" srcId="{CF1F44CD-D905-6044-B1FD-23ED6ABFDCC3}" destId="{AE3DF354-CEA3-0B47-B799-111F6210F521}" srcOrd="0" destOrd="0" parTransId="{0BD09B14-8232-6D4E-949B-1CCFEC58E447}" sibTransId="{DE070AB2-0197-FB45-9736-AE0A3DB2DE6F}"/>
    <dgm:cxn modelId="{076AF807-B9AB-DC4D-9521-41748455A5D0}" srcId="{CF1F44CD-D905-6044-B1FD-23ED6ABFDCC3}" destId="{B89D38DD-A0FD-5748-B19C-BAACE1E9A92E}" srcOrd="1" destOrd="0" parTransId="{5E4B6DC5-FABB-7843-91FC-5293BEA0ED60}" sibTransId="{EA805F9C-724A-5041-8617-5E69805B34F3}"/>
    <dgm:cxn modelId="{508F2D7C-9C04-914C-B5B7-4867BE9C13E5}" srcId="{CF1F44CD-D905-6044-B1FD-23ED6ABFDCC3}" destId="{9D818442-D95A-3548-B00E-B8259F69DA66}" srcOrd="5" destOrd="0" parTransId="{21E95361-63B4-244C-B3CC-9DC52051E832}" sibTransId="{986D7A1B-4E2E-D74E-A31B-6BFC38B48453}"/>
    <dgm:cxn modelId="{171ED6CA-07E2-D54C-8E3C-54A4580DB1AB}" type="presOf" srcId="{B89D38DD-A0FD-5748-B19C-BAACE1E9A92E}" destId="{9855B992-58AE-B14C-85C9-161919BE1F30}" srcOrd="0" destOrd="0" presId="urn:microsoft.com/office/officeart/2005/8/layout/hierarchy4"/>
    <dgm:cxn modelId="{98257D28-F51E-9244-9ED6-6A1D32D15D72}" type="presOf" srcId="{6C91133C-6568-BF41-BC64-41D701C21792}" destId="{C7F3DB7A-EC79-8849-94A5-C55EE1231607}" srcOrd="0" destOrd="0" presId="urn:microsoft.com/office/officeart/2005/8/layout/hierarchy4"/>
    <dgm:cxn modelId="{84B3C63E-8EC4-D040-9FF2-1BD7BEE1A4B6}" type="presOf" srcId="{C90CC262-3975-A548-9BCC-7A60C1D55BA5}" destId="{67C41D2A-B2FB-F545-82F5-931914537E4B}" srcOrd="0" destOrd="0" presId="urn:microsoft.com/office/officeart/2005/8/layout/hierarchy4"/>
    <dgm:cxn modelId="{7DF20999-D9A3-F74D-881A-A58F369B64BF}" srcId="{CF1F44CD-D905-6044-B1FD-23ED6ABFDCC3}" destId="{C90CC262-3975-A548-9BCC-7A60C1D55BA5}" srcOrd="3" destOrd="0" parTransId="{BCB83B7F-6BDD-5240-BFDB-7D9D33BC186D}" sibTransId="{B355C34B-EDAB-C149-A711-AEC97AD9D180}"/>
    <dgm:cxn modelId="{3A8C326E-FAC7-B04D-94F3-029D5AC0D36F}" type="presOf" srcId="{9D818442-D95A-3548-B00E-B8259F69DA66}" destId="{F0ACB36E-0BA9-2044-ADAD-CE0F25B2C083}" srcOrd="0" destOrd="0" presId="urn:microsoft.com/office/officeart/2005/8/layout/hierarchy4"/>
    <dgm:cxn modelId="{BB2D6BDF-78AA-CE48-9764-16DE18A26940}" srcId="{CF1F44CD-D905-6044-B1FD-23ED6ABFDCC3}" destId="{E3B6FF0B-5F97-B649-AA55-3FEB8637AF23}" srcOrd="2" destOrd="0" parTransId="{3CA96E69-8F3F-7244-8712-1FA05C485356}" sibTransId="{6C8F6358-E8DB-CF44-A354-DF18547ECBD5}"/>
    <dgm:cxn modelId="{5CB21CEC-1DB7-9644-AD0E-4037963AF5FA}" type="presOf" srcId="{CF1F44CD-D905-6044-B1FD-23ED6ABFDCC3}" destId="{1B906928-FDFB-E048-86A0-A056059FE395}" srcOrd="0" destOrd="0" presId="urn:microsoft.com/office/officeart/2005/8/layout/hierarchy4"/>
    <dgm:cxn modelId="{C92B231C-FF60-DF43-8183-5BAA200B390D}" type="presOf" srcId="{E3B6FF0B-5F97-B649-AA55-3FEB8637AF23}" destId="{2BCBBB29-7CA6-CF49-9FBC-4BC0FA431511}" srcOrd="0" destOrd="0" presId="urn:microsoft.com/office/officeart/2005/8/layout/hierarchy4"/>
    <dgm:cxn modelId="{BE3BBA37-129F-C94F-87C2-1B8F77D932F3}" srcId="{CF1F44CD-D905-6044-B1FD-23ED6ABFDCC3}" destId="{6C91133C-6568-BF41-BC64-41D701C21792}" srcOrd="4" destOrd="0" parTransId="{1B9FA70F-38DA-5C45-B211-FF8AFD021FDD}" sibTransId="{23A33B1E-B245-114C-95FD-83CB5882A3A9}"/>
    <dgm:cxn modelId="{08DE8839-D4B6-794D-B2D1-856677766199}" type="presParOf" srcId="{1B906928-FDFB-E048-86A0-A056059FE395}" destId="{6E07BB94-2075-0744-A6D1-A54C18C858DB}" srcOrd="0" destOrd="0" presId="urn:microsoft.com/office/officeart/2005/8/layout/hierarchy4"/>
    <dgm:cxn modelId="{36B9E7F9-3F8D-7D41-8C22-42BF13E63D0B}" type="presParOf" srcId="{6E07BB94-2075-0744-A6D1-A54C18C858DB}" destId="{5BD64BF5-51DB-714C-A3C2-56A417D72B5F}" srcOrd="0" destOrd="0" presId="urn:microsoft.com/office/officeart/2005/8/layout/hierarchy4"/>
    <dgm:cxn modelId="{8BF4687E-3ADA-C642-BC00-975CE9471D47}" type="presParOf" srcId="{6E07BB94-2075-0744-A6D1-A54C18C858DB}" destId="{D02AB853-8EC6-9148-8E4C-1F12E49500CE}" srcOrd="1" destOrd="0" presId="urn:microsoft.com/office/officeart/2005/8/layout/hierarchy4"/>
    <dgm:cxn modelId="{11D61AB1-ACA8-9D4D-A235-8FCFFF81581A}" type="presParOf" srcId="{1B906928-FDFB-E048-86A0-A056059FE395}" destId="{53964ED1-3C89-284B-872A-0E4BA7C800F8}" srcOrd="1" destOrd="0" presId="urn:microsoft.com/office/officeart/2005/8/layout/hierarchy4"/>
    <dgm:cxn modelId="{33D3DEC2-6306-4541-B763-1A147F8C433D}" type="presParOf" srcId="{1B906928-FDFB-E048-86A0-A056059FE395}" destId="{D30E71D3-3427-D345-A267-0BFBB2B725DE}" srcOrd="2" destOrd="0" presId="urn:microsoft.com/office/officeart/2005/8/layout/hierarchy4"/>
    <dgm:cxn modelId="{11886DDE-48E0-CC41-BE88-2C35C1C00E40}" type="presParOf" srcId="{D30E71D3-3427-D345-A267-0BFBB2B725DE}" destId="{9855B992-58AE-B14C-85C9-161919BE1F30}" srcOrd="0" destOrd="0" presId="urn:microsoft.com/office/officeart/2005/8/layout/hierarchy4"/>
    <dgm:cxn modelId="{D91FD752-34BA-274E-BB98-8C1CAE457D81}" type="presParOf" srcId="{D30E71D3-3427-D345-A267-0BFBB2B725DE}" destId="{F0F8DD89-906F-4048-99F6-24ABFCD7B576}" srcOrd="1" destOrd="0" presId="urn:microsoft.com/office/officeart/2005/8/layout/hierarchy4"/>
    <dgm:cxn modelId="{64699510-F400-B145-99E6-48D0B455F860}" type="presParOf" srcId="{1B906928-FDFB-E048-86A0-A056059FE395}" destId="{C7622885-24E5-4441-9C9D-54E7D5E6BDCC}" srcOrd="3" destOrd="0" presId="urn:microsoft.com/office/officeart/2005/8/layout/hierarchy4"/>
    <dgm:cxn modelId="{87F5B7BF-6C26-3B4D-99EB-CF77087B8F77}" type="presParOf" srcId="{1B906928-FDFB-E048-86A0-A056059FE395}" destId="{F5121E77-DB9B-1E4B-966B-787419E39F45}" srcOrd="4" destOrd="0" presId="urn:microsoft.com/office/officeart/2005/8/layout/hierarchy4"/>
    <dgm:cxn modelId="{F47FD3A1-82F6-274E-9463-5E170D361535}" type="presParOf" srcId="{F5121E77-DB9B-1E4B-966B-787419E39F45}" destId="{2BCBBB29-7CA6-CF49-9FBC-4BC0FA431511}" srcOrd="0" destOrd="0" presId="urn:microsoft.com/office/officeart/2005/8/layout/hierarchy4"/>
    <dgm:cxn modelId="{3E3ABBDC-3FF7-E549-ACCB-45A007DA7975}" type="presParOf" srcId="{F5121E77-DB9B-1E4B-966B-787419E39F45}" destId="{E020D542-DE9A-6D4A-9D4F-E89E2F0EEFE2}" srcOrd="1" destOrd="0" presId="urn:microsoft.com/office/officeart/2005/8/layout/hierarchy4"/>
    <dgm:cxn modelId="{AACDE02A-AC22-BB4A-89AB-E451F0D9A1AC}" type="presParOf" srcId="{1B906928-FDFB-E048-86A0-A056059FE395}" destId="{80D0922C-674A-814A-A329-B052B68AE6C7}" srcOrd="5" destOrd="0" presId="urn:microsoft.com/office/officeart/2005/8/layout/hierarchy4"/>
    <dgm:cxn modelId="{23630777-4515-A44B-B18C-F97C61EBFD28}" type="presParOf" srcId="{1B906928-FDFB-E048-86A0-A056059FE395}" destId="{22F79DDD-BACC-3543-A317-A30B64704CEE}" srcOrd="6" destOrd="0" presId="urn:microsoft.com/office/officeart/2005/8/layout/hierarchy4"/>
    <dgm:cxn modelId="{043DE057-B1BA-2E4C-AF01-ABC4711256BB}" type="presParOf" srcId="{22F79DDD-BACC-3543-A317-A30B64704CEE}" destId="{67C41D2A-B2FB-F545-82F5-931914537E4B}" srcOrd="0" destOrd="0" presId="urn:microsoft.com/office/officeart/2005/8/layout/hierarchy4"/>
    <dgm:cxn modelId="{EF32FE45-0B8F-524F-8BDB-6D1538413E5B}" type="presParOf" srcId="{22F79DDD-BACC-3543-A317-A30B64704CEE}" destId="{F24BE622-5D17-E746-AD75-7596ACF69BF5}" srcOrd="1" destOrd="0" presId="urn:microsoft.com/office/officeart/2005/8/layout/hierarchy4"/>
    <dgm:cxn modelId="{5D0AD9E5-5E04-EE47-B5DB-694CAE333116}" type="presParOf" srcId="{1B906928-FDFB-E048-86A0-A056059FE395}" destId="{FA740AD4-7677-4941-AC02-0EB6B3D30ACF}" srcOrd="7" destOrd="0" presId="urn:microsoft.com/office/officeart/2005/8/layout/hierarchy4"/>
    <dgm:cxn modelId="{1A8CE7F8-31AA-664E-944D-A14EB1670D89}" type="presParOf" srcId="{1B906928-FDFB-E048-86A0-A056059FE395}" destId="{85F6CE8C-391D-644F-A693-A1E859042CDD}" srcOrd="8" destOrd="0" presId="urn:microsoft.com/office/officeart/2005/8/layout/hierarchy4"/>
    <dgm:cxn modelId="{E1D73D6A-C8ED-9445-9EA5-93C31271E637}" type="presParOf" srcId="{85F6CE8C-391D-644F-A693-A1E859042CDD}" destId="{C7F3DB7A-EC79-8849-94A5-C55EE1231607}" srcOrd="0" destOrd="0" presId="urn:microsoft.com/office/officeart/2005/8/layout/hierarchy4"/>
    <dgm:cxn modelId="{17EE9F57-936F-7740-B536-76AB3C6DCC12}" type="presParOf" srcId="{85F6CE8C-391D-644F-A693-A1E859042CDD}" destId="{641A4363-4C85-7F47-808C-691F5128E0E0}" srcOrd="1" destOrd="0" presId="urn:microsoft.com/office/officeart/2005/8/layout/hierarchy4"/>
    <dgm:cxn modelId="{A6C08FDA-D8D3-4E48-9078-292B24A91CD3}" type="presParOf" srcId="{1B906928-FDFB-E048-86A0-A056059FE395}" destId="{A724F893-F6F9-214A-A1D1-9EEB4451C75A}" srcOrd="9" destOrd="0" presId="urn:microsoft.com/office/officeart/2005/8/layout/hierarchy4"/>
    <dgm:cxn modelId="{23ED28C3-C065-FB4F-B766-4481C6EE7740}" type="presParOf" srcId="{1B906928-FDFB-E048-86A0-A056059FE395}" destId="{82436A35-6715-BC4A-AD74-19931BB9121E}" srcOrd="10" destOrd="0" presId="urn:microsoft.com/office/officeart/2005/8/layout/hierarchy4"/>
    <dgm:cxn modelId="{187B3EA8-3F69-604C-86B3-A6F02B2B5CCE}" type="presParOf" srcId="{82436A35-6715-BC4A-AD74-19931BB9121E}" destId="{F0ACB36E-0BA9-2044-ADAD-CE0F25B2C083}" srcOrd="0" destOrd="0" presId="urn:microsoft.com/office/officeart/2005/8/layout/hierarchy4"/>
    <dgm:cxn modelId="{8FA7B534-1BC8-D641-B7D9-E8756DAC9D4F}" type="presParOf" srcId="{82436A35-6715-BC4A-AD74-19931BB9121E}" destId="{E09630A1-5DD7-5147-BEE5-2BE8DE38D471}" srcOrd="1" destOrd="0" presId="urn:microsoft.com/office/officeart/2005/8/layout/hierarchy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CF1F44CD-D905-6044-B1FD-23ED6ABFDCC3}" type="doc">
      <dgm:prSet loTypeId="urn:microsoft.com/office/officeart/2005/8/layout/hierarchy4" loCatId="" qsTypeId="urn:microsoft.com/office/officeart/2005/8/quickstyle/3D2" qsCatId="3D" csTypeId="urn:microsoft.com/office/officeart/2005/8/colors/accent0_2" csCatId="mainScheme" phldr="1"/>
      <dgm:spPr/>
      <dgm:t>
        <a:bodyPr/>
        <a:lstStyle/>
        <a:p>
          <a:endParaRPr lang="en-US"/>
        </a:p>
      </dgm:t>
    </dgm:pt>
    <dgm:pt modelId="{C90CC262-3975-A548-9BCC-7A60C1D55BA5}">
      <dgm:prSet custT="1"/>
      <dgm:spPr/>
      <dgm:t>
        <a:bodyPr/>
        <a:lstStyle/>
        <a:p>
          <a:r>
            <a:rPr lang="en-US" sz="1600" dirty="0" smtClean="0"/>
            <a:t>Progress: TD</a:t>
          </a:r>
          <a:endParaRPr lang="en-US" sz="1600" dirty="0"/>
        </a:p>
      </dgm:t>
    </dgm:pt>
    <dgm:pt modelId="{BCB83B7F-6BDD-5240-BFDB-7D9D33BC186D}" type="parTrans" cxnId="{7DF20999-D9A3-F74D-881A-A58F369B64BF}">
      <dgm:prSet/>
      <dgm:spPr/>
      <dgm:t>
        <a:bodyPr/>
        <a:lstStyle/>
        <a:p>
          <a:endParaRPr lang="en-US"/>
        </a:p>
      </dgm:t>
    </dgm:pt>
    <dgm:pt modelId="{B355C34B-EDAB-C149-A711-AEC97AD9D180}" type="sibTrans" cxnId="{7DF20999-D9A3-F74D-881A-A58F369B64BF}">
      <dgm:prSet/>
      <dgm:spPr/>
      <dgm:t>
        <a:bodyPr/>
        <a:lstStyle/>
        <a:p>
          <a:endParaRPr lang="en-US"/>
        </a:p>
      </dgm:t>
    </dgm:pt>
    <dgm:pt modelId="{9D818442-D95A-3548-B00E-B8259F69DA66}">
      <dgm:prSet custT="1">
        <dgm:style>
          <a:lnRef idx="1">
            <a:schemeClr val="accent6"/>
          </a:lnRef>
          <a:fillRef idx="2">
            <a:schemeClr val="accent6"/>
          </a:fillRef>
          <a:effectRef idx="1">
            <a:schemeClr val="accent6"/>
          </a:effectRef>
          <a:fontRef idx="minor">
            <a:schemeClr val="dk1"/>
          </a:fontRef>
        </dgm:style>
      </dgm:prSet>
      <dgm:spPr/>
      <dgm:t>
        <a:bodyPr/>
        <a:lstStyle/>
        <a:p>
          <a:r>
            <a:rPr lang="en-US" sz="1600" dirty="0" smtClean="0"/>
            <a:t>Milestones</a:t>
          </a:r>
          <a:endParaRPr lang="en-US" sz="1200" dirty="0"/>
        </a:p>
      </dgm:t>
    </dgm:pt>
    <dgm:pt modelId="{21E95361-63B4-244C-B3CC-9DC52051E832}" type="parTrans" cxnId="{508F2D7C-9C04-914C-B5B7-4867BE9C13E5}">
      <dgm:prSet/>
      <dgm:spPr/>
      <dgm:t>
        <a:bodyPr/>
        <a:lstStyle/>
        <a:p>
          <a:endParaRPr lang="en-US"/>
        </a:p>
      </dgm:t>
    </dgm:pt>
    <dgm:pt modelId="{986D7A1B-4E2E-D74E-A31B-6BFC38B48453}" type="sibTrans" cxnId="{508F2D7C-9C04-914C-B5B7-4867BE9C13E5}">
      <dgm:prSet/>
      <dgm:spPr/>
      <dgm:t>
        <a:bodyPr/>
        <a:lstStyle/>
        <a:p>
          <a:endParaRPr lang="en-US"/>
        </a:p>
      </dgm:t>
    </dgm:pt>
    <dgm:pt modelId="{E3B6FF0B-5F97-B649-AA55-3FEB8637AF23}">
      <dgm:prSet custT="1"/>
      <dgm:spPr/>
      <dgm:t>
        <a:bodyPr/>
        <a:lstStyle/>
        <a:p>
          <a:r>
            <a:rPr lang="en-US" sz="1600" dirty="0" smtClean="0"/>
            <a:t>Progress: MD</a:t>
          </a:r>
          <a:endParaRPr lang="en-US" sz="1600" dirty="0"/>
        </a:p>
      </dgm:t>
    </dgm:pt>
    <dgm:pt modelId="{6C8F6358-E8DB-CF44-A354-DF18547ECBD5}" type="sibTrans" cxnId="{BB2D6BDF-78AA-CE48-9764-16DE18A26940}">
      <dgm:prSet/>
      <dgm:spPr/>
      <dgm:t>
        <a:bodyPr/>
        <a:lstStyle/>
        <a:p>
          <a:endParaRPr lang="en-US"/>
        </a:p>
      </dgm:t>
    </dgm:pt>
    <dgm:pt modelId="{3CA96E69-8F3F-7244-8712-1FA05C485356}" type="parTrans" cxnId="{BB2D6BDF-78AA-CE48-9764-16DE18A26940}">
      <dgm:prSet/>
      <dgm:spPr/>
      <dgm:t>
        <a:bodyPr/>
        <a:lstStyle/>
        <a:p>
          <a:endParaRPr lang="en-US"/>
        </a:p>
      </dgm:t>
    </dgm:pt>
    <dgm:pt modelId="{AE3DF354-CEA3-0B47-B799-111F6210F521}">
      <dgm:prSet custT="1"/>
      <dgm:spPr/>
      <dgm:t>
        <a:bodyPr/>
        <a:lstStyle/>
        <a:p>
          <a:r>
            <a:rPr lang="en-US" sz="1600" dirty="0" smtClean="0"/>
            <a:t>Project Summary</a:t>
          </a:r>
          <a:endParaRPr lang="en-US" sz="1600" dirty="0"/>
        </a:p>
      </dgm:t>
    </dgm:pt>
    <dgm:pt modelId="{0BD09B14-8232-6D4E-949B-1CCFEC58E447}" type="parTrans" cxnId="{E6E87D85-518C-1449-AA00-CF903D07717F}">
      <dgm:prSet/>
      <dgm:spPr/>
      <dgm:t>
        <a:bodyPr/>
        <a:lstStyle/>
        <a:p>
          <a:endParaRPr lang="en-US"/>
        </a:p>
      </dgm:t>
    </dgm:pt>
    <dgm:pt modelId="{DE070AB2-0197-FB45-9736-AE0A3DB2DE6F}" type="sibTrans" cxnId="{E6E87D85-518C-1449-AA00-CF903D07717F}">
      <dgm:prSet/>
      <dgm:spPr/>
      <dgm:t>
        <a:bodyPr/>
        <a:lstStyle/>
        <a:p>
          <a:endParaRPr lang="en-US"/>
        </a:p>
      </dgm:t>
    </dgm:pt>
    <dgm:pt modelId="{B89D38DD-A0FD-5748-B19C-BAACE1E9A92E}">
      <dgm:prSet/>
      <dgm:spPr/>
      <dgm:t>
        <a:bodyPr/>
        <a:lstStyle/>
        <a:p>
          <a:r>
            <a:rPr lang="en-US" dirty="0" smtClean="0"/>
            <a:t>Deliverables</a:t>
          </a:r>
          <a:endParaRPr lang="en-US" dirty="0"/>
        </a:p>
      </dgm:t>
    </dgm:pt>
    <dgm:pt modelId="{5E4B6DC5-FABB-7843-91FC-5293BEA0ED60}" type="parTrans" cxnId="{076AF807-B9AB-DC4D-9521-41748455A5D0}">
      <dgm:prSet/>
      <dgm:spPr/>
      <dgm:t>
        <a:bodyPr/>
        <a:lstStyle/>
        <a:p>
          <a:endParaRPr lang="en-US"/>
        </a:p>
      </dgm:t>
    </dgm:pt>
    <dgm:pt modelId="{EA805F9C-724A-5041-8617-5E69805B34F3}" type="sibTrans" cxnId="{076AF807-B9AB-DC4D-9521-41748455A5D0}">
      <dgm:prSet/>
      <dgm:spPr/>
      <dgm:t>
        <a:bodyPr/>
        <a:lstStyle/>
        <a:p>
          <a:endParaRPr lang="en-US"/>
        </a:p>
      </dgm:t>
    </dgm:pt>
    <dgm:pt modelId="{6C91133C-6568-BF41-BC64-41D701C21792}">
      <dgm:prSet/>
      <dgm:spPr/>
      <dgm:t>
        <a:bodyPr/>
        <a:lstStyle/>
        <a:p>
          <a:r>
            <a:rPr lang="en-US" dirty="0" smtClean="0"/>
            <a:t>Dependencies</a:t>
          </a:r>
          <a:endParaRPr lang="en-US" dirty="0"/>
        </a:p>
      </dgm:t>
    </dgm:pt>
    <dgm:pt modelId="{1B9FA70F-38DA-5C45-B211-FF8AFD021FDD}" type="parTrans" cxnId="{BE3BBA37-129F-C94F-87C2-1B8F77D932F3}">
      <dgm:prSet/>
      <dgm:spPr/>
      <dgm:t>
        <a:bodyPr/>
        <a:lstStyle/>
        <a:p>
          <a:endParaRPr lang="en-US"/>
        </a:p>
      </dgm:t>
    </dgm:pt>
    <dgm:pt modelId="{23A33B1E-B245-114C-95FD-83CB5882A3A9}" type="sibTrans" cxnId="{BE3BBA37-129F-C94F-87C2-1B8F77D932F3}">
      <dgm:prSet/>
      <dgm:spPr/>
      <dgm:t>
        <a:bodyPr/>
        <a:lstStyle/>
        <a:p>
          <a:endParaRPr lang="en-US"/>
        </a:p>
      </dgm:t>
    </dgm:pt>
    <dgm:pt modelId="{1B906928-FDFB-E048-86A0-A056059FE395}" type="pres">
      <dgm:prSet presAssocID="{CF1F44CD-D905-6044-B1FD-23ED6ABFDCC3}" presName="Name0" presStyleCnt="0">
        <dgm:presLayoutVars>
          <dgm:chPref val="1"/>
          <dgm:dir/>
          <dgm:animOne val="branch"/>
          <dgm:animLvl val="lvl"/>
          <dgm:resizeHandles/>
        </dgm:presLayoutVars>
      </dgm:prSet>
      <dgm:spPr/>
      <dgm:t>
        <a:bodyPr/>
        <a:lstStyle/>
        <a:p>
          <a:endParaRPr lang="en-US"/>
        </a:p>
      </dgm:t>
    </dgm:pt>
    <dgm:pt modelId="{6E07BB94-2075-0744-A6D1-A54C18C858DB}" type="pres">
      <dgm:prSet presAssocID="{AE3DF354-CEA3-0B47-B799-111F6210F521}" presName="vertOne" presStyleCnt="0"/>
      <dgm:spPr/>
    </dgm:pt>
    <dgm:pt modelId="{5BD64BF5-51DB-714C-A3C2-56A417D72B5F}" type="pres">
      <dgm:prSet presAssocID="{AE3DF354-CEA3-0B47-B799-111F6210F521}" presName="txOne" presStyleLbl="node0" presStyleIdx="0" presStyleCnt="6">
        <dgm:presLayoutVars>
          <dgm:chPref val="3"/>
        </dgm:presLayoutVars>
      </dgm:prSet>
      <dgm:spPr/>
      <dgm:t>
        <a:bodyPr/>
        <a:lstStyle/>
        <a:p>
          <a:endParaRPr lang="en-US"/>
        </a:p>
      </dgm:t>
    </dgm:pt>
    <dgm:pt modelId="{D02AB853-8EC6-9148-8E4C-1F12E49500CE}" type="pres">
      <dgm:prSet presAssocID="{AE3DF354-CEA3-0B47-B799-111F6210F521}" presName="horzOne" presStyleCnt="0"/>
      <dgm:spPr/>
    </dgm:pt>
    <dgm:pt modelId="{53964ED1-3C89-284B-872A-0E4BA7C800F8}" type="pres">
      <dgm:prSet presAssocID="{DE070AB2-0197-FB45-9736-AE0A3DB2DE6F}" presName="sibSpaceOne" presStyleCnt="0"/>
      <dgm:spPr/>
    </dgm:pt>
    <dgm:pt modelId="{D30E71D3-3427-D345-A267-0BFBB2B725DE}" type="pres">
      <dgm:prSet presAssocID="{B89D38DD-A0FD-5748-B19C-BAACE1E9A92E}" presName="vertOne" presStyleCnt="0"/>
      <dgm:spPr/>
    </dgm:pt>
    <dgm:pt modelId="{9855B992-58AE-B14C-85C9-161919BE1F30}" type="pres">
      <dgm:prSet presAssocID="{B89D38DD-A0FD-5748-B19C-BAACE1E9A92E}" presName="txOne" presStyleLbl="node0" presStyleIdx="1" presStyleCnt="6">
        <dgm:presLayoutVars>
          <dgm:chPref val="3"/>
        </dgm:presLayoutVars>
      </dgm:prSet>
      <dgm:spPr/>
      <dgm:t>
        <a:bodyPr/>
        <a:lstStyle/>
        <a:p>
          <a:endParaRPr lang="en-US"/>
        </a:p>
      </dgm:t>
    </dgm:pt>
    <dgm:pt modelId="{F0F8DD89-906F-4048-99F6-24ABFCD7B576}" type="pres">
      <dgm:prSet presAssocID="{B89D38DD-A0FD-5748-B19C-BAACE1E9A92E}" presName="horzOne" presStyleCnt="0"/>
      <dgm:spPr/>
    </dgm:pt>
    <dgm:pt modelId="{C7622885-24E5-4441-9C9D-54E7D5E6BDCC}" type="pres">
      <dgm:prSet presAssocID="{EA805F9C-724A-5041-8617-5E69805B34F3}" presName="sibSpaceOne" presStyleCnt="0"/>
      <dgm:spPr/>
    </dgm:pt>
    <dgm:pt modelId="{F5121E77-DB9B-1E4B-966B-787419E39F45}" type="pres">
      <dgm:prSet presAssocID="{E3B6FF0B-5F97-B649-AA55-3FEB8637AF23}" presName="vertOne" presStyleCnt="0"/>
      <dgm:spPr/>
    </dgm:pt>
    <dgm:pt modelId="{2BCBBB29-7CA6-CF49-9FBC-4BC0FA431511}" type="pres">
      <dgm:prSet presAssocID="{E3B6FF0B-5F97-B649-AA55-3FEB8637AF23}" presName="txOne" presStyleLbl="node0" presStyleIdx="2" presStyleCnt="6">
        <dgm:presLayoutVars>
          <dgm:chPref val="3"/>
        </dgm:presLayoutVars>
      </dgm:prSet>
      <dgm:spPr/>
      <dgm:t>
        <a:bodyPr/>
        <a:lstStyle/>
        <a:p>
          <a:endParaRPr lang="en-US"/>
        </a:p>
      </dgm:t>
    </dgm:pt>
    <dgm:pt modelId="{E020D542-DE9A-6D4A-9D4F-E89E2F0EEFE2}" type="pres">
      <dgm:prSet presAssocID="{E3B6FF0B-5F97-B649-AA55-3FEB8637AF23}" presName="horzOne" presStyleCnt="0"/>
      <dgm:spPr/>
    </dgm:pt>
    <dgm:pt modelId="{80D0922C-674A-814A-A329-B052B68AE6C7}" type="pres">
      <dgm:prSet presAssocID="{6C8F6358-E8DB-CF44-A354-DF18547ECBD5}" presName="sibSpaceOne" presStyleCnt="0"/>
      <dgm:spPr/>
    </dgm:pt>
    <dgm:pt modelId="{22F79DDD-BACC-3543-A317-A30B64704CEE}" type="pres">
      <dgm:prSet presAssocID="{C90CC262-3975-A548-9BCC-7A60C1D55BA5}" presName="vertOne" presStyleCnt="0"/>
      <dgm:spPr/>
    </dgm:pt>
    <dgm:pt modelId="{67C41D2A-B2FB-F545-82F5-931914537E4B}" type="pres">
      <dgm:prSet presAssocID="{C90CC262-3975-A548-9BCC-7A60C1D55BA5}" presName="txOne" presStyleLbl="node0" presStyleIdx="3" presStyleCnt="6" custLinFactNeighborY="-29955">
        <dgm:presLayoutVars>
          <dgm:chPref val="3"/>
        </dgm:presLayoutVars>
      </dgm:prSet>
      <dgm:spPr/>
      <dgm:t>
        <a:bodyPr/>
        <a:lstStyle/>
        <a:p>
          <a:endParaRPr lang="en-US"/>
        </a:p>
      </dgm:t>
    </dgm:pt>
    <dgm:pt modelId="{F24BE622-5D17-E746-AD75-7596ACF69BF5}" type="pres">
      <dgm:prSet presAssocID="{C90CC262-3975-A548-9BCC-7A60C1D55BA5}" presName="horzOne" presStyleCnt="0"/>
      <dgm:spPr/>
    </dgm:pt>
    <dgm:pt modelId="{FA740AD4-7677-4941-AC02-0EB6B3D30ACF}" type="pres">
      <dgm:prSet presAssocID="{B355C34B-EDAB-C149-A711-AEC97AD9D180}" presName="sibSpaceOne" presStyleCnt="0"/>
      <dgm:spPr/>
    </dgm:pt>
    <dgm:pt modelId="{85F6CE8C-391D-644F-A693-A1E859042CDD}" type="pres">
      <dgm:prSet presAssocID="{6C91133C-6568-BF41-BC64-41D701C21792}" presName="vertOne" presStyleCnt="0"/>
      <dgm:spPr/>
    </dgm:pt>
    <dgm:pt modelId="{C7F3DB7A-EC79-8849-94A5-C55EE1231607}" type="pres">
      <dgm:prSet presAssocID="{6C91133C-6568-BF41-BC64-41D701C21792}" presName="txOne" presStyleLbl="node0" presStyleIdx="4" presStyleCnt="6">
        <dgm:presLayoutVars>
          <dgm:chPref val="3"/>
        </dgm:presLayoutVars>
      </dgm:prSet>
      <dgm:spPr/>
      <dgm:t>
        <a:bodyPr/>
        <a:lstStyle/>
        <a:p>
          <a:endParaRPr lang="en-US"/>
        </a:p>
      </dgm:t>
    </dgm:pt>
    <dgm:pt modelId="{641A4363-4C85-7F47-808C-691F5128E0E0}" type="pres">
      <dgm:prSet presAssocID="{6C91133C-6568-BF41-BC64-41D701C21792}" presName="horzOne" presStyleCnt="0"/>
      <dgm:spPr/>
    </dgm:pt>
    <dgm:pt modelId="{A724F893-F6F9-214A-A1D1-9EEB4451C75A}" type="pres">
      <dgm:prSet presAssocID="{23A33B1E-B245-114C-95FD-83CB5882A3A9}" presName="sibSpaceOne" presStyleCnt="0"/>
      <dgm:spPr/>
    </dgm:pt>
    <dgm:pt modelId="{82436A35-6715-BC4A-AD74-19931BB9121E}" type="pres">
      <dgm:prSet presAssocID="{9D818442-D95A-3548-B00E-B8259F69DA66}" presName="vertOne" presStyleCnt="0"/>
      <dgm:spPr/>
    </dgm:pt>
    <dgm:pt modelId="{F0ACB36E-0BA9-2044-ADAD-CE0F25B2C083}" type="pres">
      <dgm:prSet presAssocID="{9D818442-D95A-3548-B00E-B8259F69DA66}" presName="txOne" presStyleLbl="node0" presStyleIdx="5" presStyleCnt="6">
        <dgm:presLayoutVars>
          <dgm:chPref val="3"/>
        </dgm:presLayoutVars>
      </dgm:prSet>
      <dgm:spPr/>
      <dgm:t>
        <a:bodyPr/>
        <a:lstStyle/>
        <a:p>
          <a:endParaRPr lang="en-US"/>
        </a:p>
      </dgm:t>
    </dgm:pt>
    <dgm:pt modelId="{E09630A1-5DD7-5147-BEE5-2BE8DE38D471}" type="pres">
      <dgm:prSet presAssocID="{9D818442-D95A-3548-B00E-B8259F69DA66}" presName="horzOne" presStyleCnt="0"/>
      <dgm:spPr/>
    </dgm:pt>
  </dgm:ptLst>
  <dgm:cxnLst>
    <dgm:cxn modelId="{F8D872F3-B02B-7441-9BDB-9B22A6772DDD}" type="presOf" srcId="{9D818442-D95A-3548-B00E-B8259F69DA66}" destId="{F0ACB36E-0BA9-2044-ADAD-CE0F25B2C083}" srcOrd="0" destOrd="0" presId="urn:microsoft.com/office/officeart/2005/8/layout/hierarchy4"/>
    <dgm:cxn modelId="{D31409EB-09E7-1444-BAA5-F240E5B5FA39}" type="presOf" srcId="{CF1F44CD-D905-6044-B1FD-23ED6ABFDCC3}" destId="{1B906928-FDFB-E048-86A0-A056059FE395}" srcOrd="0" destOrd="0" presId="urn:microsoft.com/office/officeart/2005/8/layout/hierarchy4"/>
    <dgm:cxn modelId="{BE3BBA37-129F-C94F-87C2-1B8F77D932F3}" srcId="{CF1F44CD-D905-6044-B1FD-23ED6ABFDCC3}" destId="{6C91133C-6568-BF41-BC64-41D701C21792}" srcOrd="4" destOrd="0" parTransId="{1B9FA70F-38DA-5C45-B211-FF8AFD021FDD}" sibTransId="{23A33B1E-B245-114C-95FD-83CB5882A3A9}"/>
    <dgm:cxn modelId="{E6E87D85-518C-1449-AA00-CF903D07717F}" srcId="{CF1F44CD-D905-6044-B1FD-23ED6ABFDCC3}" destId="{AE3DF354-CEA3-0B47-B799-111F6210F521}" srcOrd="0" destOrd="0" parTransId="{0BD09B14-8232-6D4E-949B-1CCFEC58E447}" sibTransId="{DE070AB2-0197-FB45-9736-AE0A3DB2DE6F}"/>
    <dgm:cxn modelId="{865C43EA-5799-7E44-A2B1-CFB1DE2516E4}" type="presOf" srcId="{B89D38DD-A0FD-5748-B19C-BAACE1E9A92E}" destId="{9855B992-58AE-B14C-85C9-161919BE1F30}" srcOrd="0" destOrd="0" presId="urn:microsoft.com/office/officeart/2005/8/layout/hierarchy4"/>
    <dgm:cxn modelId="{EB663A97-4B72-4D40-B53C-E9810352FAD7}" type="presOf" srcId="{AE3DF354-CEA3-0B47-B799-111F6210F521}" destId="{5BD64BF5-51DB-714C-A3C2-56A417D72B5F}" srcOrd="0" destOrd="0" presId="urn:microsoft.com/office/officeart/2005/8/layout/hierarchy4"/>
    <dgm:cxn modelId="{62E7E232-49CF-834C-91A7-19620672F989}" type="presOf" srcId="{C90CC262-3975-A548-9BCC-7A60C1D55BA5}" destId="{67C41D2A-B2FB-F545-82F5-931914537E4B}" srcOrd="0" destOrd="0" presId="urn:microsoft.com/office/officeart/2005/8/layout/hierarchy4"/>
    <dgm:cxn modelId="{BB2D6BDF-78AA-CE48-9764-16DE18A26940}" srcId="{CF1F44CD-D905-6044-B1FD-23ED6ABFDCC3}" destId="{E3B6FF0B-5F97-B649-AA55-3FEB8637AF23}" srcOrd="2" destOrd="0" parTransId="{3CA96E69-8F3F-7244-8712-1FA05C485356}" sibTransId="{6C8F6358-E8DB-CF44-A354-DF18547ECBD5}"/>
    <dgm:cxn modelId="{076AF807-B9AB-DC4D-9521-41748455A5D0}" srcId="{CF1F44CD-D905-6044-B1FD-23ED6ABFDCC3}" destId="{B89D38DD-A0FD-5748-B19C-BAACE1E9A92E}" srcOrd="1" destOrd="0" parTransId="{5E4B6DC5-FABB-7843-91FC-5293BEA0ED60}" sibTransId="{EA805F9C-724A-5041-8617-5E69805B34F3}"/>
    <dgm:cxn modelId="{14B37079-A70D-D848-97C8-3D951A54793C}" type="presOf" srcId="{E3B6FF0B-5F97-B649-AA55-3FEB8637AF23}" destId="{2BCBBB29-7CA6-CF49-9FBC-4BC0FA431511}" srcOrd="0" destOrd="0" presId="urn:microsoft.com/office/officeart/2005/8/layout/hierarchy4"/>
    <dgm:cxn modelId="{508F2D7C-9C04-914C-B5B7-4867BE9C13E5}" srcId="{CF1F44CD-D905-6044-B1FD-23ED6ABFDCC3}" destId="{9D818442-D95A-3548-B00E-B8259F69DA66}" srcOrd="5" destOrd="0" parTransId="{21E95361-63B4-244C-B3CC-9DC52051E832}" sibTransId="{986D7A1B-4E2E-D74E-A31B-6BFC38B48453}"/>
    <dgm:cxn modelId="{7DF20999-D9A3-F74D-881A-A58F369B64BF}" srcId="{CF1F44CD-D905-6044-B1FD-23ED6ABFDCC3}" destId="{C90CC262-3975-A548-9BCC-7A60C1D55BA5}" srcOrd="3" destOrd="0" parTransId="{BCB83B7F-6BDD-5240-BFDB-7D9D33BC186D}" sibTransId="{B355C34B-EDAB-C149-A711-AEC97AD9D180}"/>
    <dgm:cxn modelId="{EEB5D1B3-EF1C-8B43-AAB0-DB5C29074549}" type="presOf" srcId="{6C91133C-6568-BF41-BC64-41D701C21792}" destId="{C7F3DB7A-EC79-8849-94A5-C55EE1231607}" srcOrd="0" destOrd="0" presId="urn:microsoft.com/office/officeart/2005/8/layout/hierarchy4"/>
    <dgm:cxn modelId="{845E12C6-04DF-3345-89AC-BA01F6E7F87C}" type="presParOf" srcId="{1B906928-FDFB-E048-86A0-A056059FE395}" destId="{6E07BB94-2075-0744-A6D1-A54C18C858DB}" srcOrd="0" destOrd="0" presId="urn:microsoft.com/office/officeart/2005/8/layout/hierarchy4"/>
    <dgm:cxn modelId="{35866C5C-E40C-9642-A062-45669743C1EB}" type="presParOf" srcId="{6E07BB94-2075-0744-A6D1-A54C18C858DB}" destId="{5BD64BF5-51DB-714C-A3C2-56A417D72B5F}" srcOrd="0" destOrd="0" presId="urn:microsoft.com/office/officeart/2005/8/layout/hierarchy4"/>
    <dgm:cxn modelId="{7A519C15-6BE9-A644-AAD5-72B67079DF1D}" type="presParOf" srcId="{6E07BB94-2075-0744-A6D1-A54C18C858DB}" destId="{D02AB853-8EC6-9148-8E4C-1F12E49500CE}" srcOrd="1" destOrd="0" presId="urn:microsoft.com/office/officeart/2005/8/layout/hierarchy4"/>
    <dgm:cxn modelId="{68F38B0E-5FF5-A243-9FB4-2FA1F458DDD6}" type="presParOf" srcId="{1B906928-FDFB-E048-86A0-A056059FE395}" destId="{53964ED1-3C89-284B-872A-0E4BA7C800F8}" srcOrd="1" destOrd="0" presId="urn:microsoft.com/office/officeart/2005/8/layout/hierarchy4"/>
    <dgm:cxn modelId="{8B25E866-687F-0A4B-B0C6-B6482D51F081}" type="presParOf" srcId="{1B906928-FDFB-E048-86A0-A056059FE395}" destId="{D30E71D3-3427-D345-A267-0BFBB2B725DE}" srcOrd="2" destOrd="0" presId="urn:microsoft.com/office/officeart/2005/8/layout/hierarchy4"/>
    <dgm:cxn modelId="{3C3439F3-B04A-6543-8C19-056ED0A98360}" type="presParOf" srcId="{D30E71D3-3427-D345-A267-0BFBB2B725DE}" destId="{9855B992-58AE-B14C-85C9-161919BE1F30}" srcOrd="0" destOrd="0" presId="urn:microsoft.com/office/officeart/2005/8/layout/hierarchy4"/>
    <dgm:cxn modelId="{023820AE-485F-0A45-A772-DA0A9BF90F87}" type="presParOf" srcId="{D30E71D3-3427-D345-A267-0BFBB2B725DE}" destId="{F0F8DD89-906F-4048-99F6-24ABFCD7B576}" srcOrd="1" destOrd="0" presId="urn:microsoft.com/office/officeart/2005/8/layout/hierarchy4"/>
    <dgm:cxn modelId="{EAB90FE0-9D8D-234B-B438-439D054DD543}" type="presParOf" srcId="{1B906928-FDFB-E048-86A0-A056059FE395}" destId="{C7622885-24E5-4441-9C9D-54E7D5E6BDCC}" srcOrd="3" destOrd="0" presId="urn:microsoft.com/office/officeart/2005/8/layout/hierarchy4"/>
    <dgm:cxn modelId="{68078F88-F71A-CA46-A40C-3A0621D43BBA}" type="presParOf" srcId="{1B906928-FDFB-E048-86A0-A056059FE395}" destId="{F5121E77-DB9B-1E4B-966B-787419E39F45}" srcOrd="4" destOrd="0" presId="urn:microsoft.com/office/officeart/2005/8/layout/hierarchy4"/>
    <dgm:cxn modelId="{BA558CA5-D5B5-F44A-8F9E-BE50F24881F7}" type="presParOf" srcId="{F5121E77-DB9B-1E4B-966B-787419E39F45}" destId="{2BCBBB29-7CA6-CF49-9FBC-4BC0FA431511}" srcOrd="0" destOrd="0" presId="urn:microsoft.com/office/officeart/2005/8/layout/hierarchy4"/>
    <dgm:cxn modelId="{0B5DBD0F-485E-5B4D-AA51-B5D88B52EFDC}" type="presParOf" srcId="{F5121E77-DB9B-1E4B-966B-787419E39F45}" destId="{E020D542-DE9A-6D4A-9D4F-E89E2F0EEFE2}" srcOrd="1" destOrd="0" presId="urn:microsoft.com/office/officeart/2005/8/layout/hierarchy4"/>
    <dgm:cxn modelId="{90EA5314-4639-1040-99D1-ED928DE517F4}" type="presParOf" srcId="{1B906928-FDFB-E048-86A0-A056059FE395}" destId="{80D0922C-674A-814A-A329-B052B68AE6C7}" srcOrd="5" destOrd="0" presId="urn:microsoft.com/office/officeart/2005/8/layout/hierarchy4"/>
    <dgm:cxn modelId="{F44BD92A-40AF-5A4C-9C73-1370E872F3C4}" type="presParOf" srcId="{1B906928-FDFB-E048-86A0-A056059FE395}" destId="{22F79DDD-BACC-3543-A317-A30B64704CEE}" srcOrd="6" destOrd="0" presId="urn:microsoft.com/office/officeart/2005/8/layout/hierarchy4"/>
    <dgm:cxn modelId="{FD76334A-F0DF-2242-A4B7-C447D160C802}" type="presParOf" srcId="{22F79DDD-BACC-3543-A317-A30B64704CEE}" destId="{67C41D2A-B2FB-F545-82F5-931914537E4B}" srcOrd="0" destOrd="0" presId="urn:microsoft.com/office/officeart/2005/8/layout/hierarchy4"/>
    <dgm:cxn modelId="{593F4178-3191-5F43-B57F-5AA4ADF6E0FC}" type="presParOf" srcId="{22F79DDD-BACC-3543-A317-A30B64704CEE}" destId="{F24BE622-5D17-E746-AD75-7596ACF69BF5}" srcOrd="1" destOrd="0" presId="urn:microsoft.com/office/officeart/2005/8/layout/hierarchy4"/>
    <dgm:cxn modelId="{00F0B880-93A0-BF4C-9C57-1FED94CFEF15}" type="presParOf" srcId="{1B906928-FDFB-E048-86A0-A056059FE395}" destId="{FA740AD4-7677-4941-AC02-0EB6B3D30ACF}" srcOrd="7" destOrd="0" presId="urn:microsoft.com/office/officeart/2005/8/layout/hierarchy4"/>
    <dgm:cxn modelId="{DB6DD553-92A5-3947-8F89-9623E181519B}" type="presParOf" srcId="{1B906928-FDFB-E048-86A0-A056059FE395}" destId="{85F6CE8C-391D-644F-A693-A1E859042CDD}" srcOrd="8" destOrd="0" presId="urn:microsoft.com/office/officeart/2005/8/layout/hierarchy4"/>
    <dgm:cxn modelId="{A998CDF9-40E7-C247-AD5D-6CF7FF6F4752}" type="presParOf" srcId="{85F6CE8C-391D-644F-A693-A1E859042CDD}" destId="{C7F3DB7A-EC79-8849-94A5-C55EE1231607}" srcOrd="0" destOrd="0" presId="urn:microsoft.com/office/officeart/2005/8/layout/hierarchy4"/>
    <dgm:cxn modelId="{3CD8FDF5-69BE-DA4F-832F-28EE46794447}" type="presParOf" srcId="{85F6CE8C-391D-644F-A693-A1E859042CDD}" destId="{641A4363-4C85-7F47-808C-691F5128E0E0}" srcOrd="1" destOrd="0" presId="urn:microsoft.com/office/officeart/2005/8/layout/hierarchy4"/>
    <dgm:cxn modelId="{23298249-C8EC-F541-BF51-1AE7E4D9C756}" type="presParOf" srcId="{1B906928-FDFB-E048-86A0-A056059FE395}" destId="{A724F893-F6F9-214A-A1D1-9EEB4451C75A}" srcOrd="9" destOrd="0" presId="urn:microsoft.com/office/officeart/2005/8/layout/hierarchy4"/>
    <dgm:cxn modelId="{18D0FAA9-FA28-234B-AE4E-C2902108AC8F}" type="presParOf" srcId="{1B906928-FDFB-E048-86A0-A056059FE395}" destId="{82436A35-6715-BC4A-AD74-19931BB9121E}" srcOrd="10" destOrd="0" presId="urn:microsoft.com/office/officeart/2005/8/layout/hierarchy4"/>
    <dgm:cxn modelId="{7EBBE5CC-6DA9-5C47-969F-AC770C6B66D4}" type="presParOf" srcId="{82436A35-6715-BC4A-AD74-19931BB9121E}" destId="{F0ACB36E-0BA9-2044-ADAD-CE0F25B2C083}" srcOrd="0" destOrd="0" presId="urn:microsoft.com/office/officeart/2005/8/layout/hierarchy4"/>
    <dgm:cxn modelId="{84AB4BB2-2686-964F-B951-2098E9F0DA83}" type="presParOf" srcId="{82436A35-6715-BC4A-AD74-19931BB9121E}" destId="{E09630A1-5DD7-5147-BEE5-2BE8DE38D471}" srcOrd="1" destOrd="0" presId="urn:microsoft.com/office/officeart/2005/8/layout/hierarchy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CF1F44CD-D905-6044-B1FD-23ED6ABFDCC3}" type="doc">
      <dgm:prSet loTypeId="urn:microsoft.com/office/officeart/2005/8/layout/hierarchy4" loCatId="" qsTypeId="urn:microsoft.com/office/officeart/2005/8/quickstyle/3D2" qsCatId="3D" csTypeId="urn:microsoft.com/office/officeart/2005/8/colors/accent0_2" csCatId="mainScheme" phldr="1"/>
      <dgm:spPr/>
      <dgm:t>
        <a:bodyPr/>
        <a:lstStyle/>
        <a:p>
          <a:endParaRPr lang="en-US"/>
        </a:p>
      </dgm:t>
    </dgm:pt>
    <dgm:pt modelId="{C90CC262-3975-A548-9BCC-7A60C1D55BA5}">
      <dgm:prSet custT="1"/>
      <dgm:spPr/>
      <dgm:t>
        <a:bodyPr/>
        <a:lstStyle/>
        <a:p>
          <a:r>
            <a:rPr lang="en-US" sz="1600" dirty="0" smtClean="0"/>
            <a:t>Progress: TD</a:t>
          </a:r>
          <a:endParaRPr lang="en-US" sz="1600" dirty="0"/>
        </a:p>
      </dgm:t>
    </dgm:pt>
    <dgm:pt modelId="{BCB83B7F-6BDD-5240-BFDB-7D9D33BC186D}" type="parTrans" cxnId="{7DF20999-D9A3-F74D-881A-A58F369B64BF}">
      <dgm:prSet/>
      <dgm:spPr/>
      <dgm:t>
        <a:bodyPr/>
        <a:lstStyle/>
        <a:p>
          <a:endParaRPr lang="en-US"/>
        </a:p>
      </dgm:t>
    </dgm:pt>
    <dgm:pt modelId="{B355C34B-EDAB-C149-A711-AEC97AD9D180}" type="sibTrans" cxnId="{7DF20999-D9A3-F74D-881A-A58F369B64BF}">
      <dgm:prSet/>
      <dgm:spPr/>
      <dgm:t>
        <a:bodyPr/>
        <a:lstStyle/>
        <a:p>
          <a:endParaRPr lang="en-US"/>
        </a:p>
      </dgm:t>
    </dgm:pt>
    <dgm:pt modelId="{9D818442-D95A-3548-B00E-B8259F69DA66}">
      <dgm:prSet custT="1">
        <dgm:style>
          <a:lnRef idx="1">
            <a:schemeClr val="accent6"/>
          </a:lnRef>
          <a:fillRef idx="2">
            <a:schemeClr val="accent6"/>
          </a:fillRef>
          <a:effectRef idx="1">
            <a:schemeClr val="accent6"/>
          </a:effectRef>
          <a:fontRef idx="minor">
            <a:schemeClr val="dk1"/>
          </a:fontRef>
        </dgm:style>
      </dgm:prSet>
      <dgm:spPr/>
      <dgm:t>
        <a:bodyPr/>
        <a:lstStyle/>
        <a:p>
          <a:r>
            <a:rPr lang="en-US" sz="1600" dirty="0" smtClean="0"/>
            <a:t>Milestones</a:t>
          </a:r>
          <a:endParaRPr lang="en-US" sz="1200" dirty="0"/>
        </a:p>
      </dgm:t>
    </dgm:pt>
    <dgm:pt modelId="{21E95361-63B4-244C-B3CC-9DC52051E832}" type="parTrans" cxnId="{508F2D7C-9C04-914C-B5B7-4867BE9C13E5}">
      <dgm:prSet/>
      <dgm:spPr/>
      <dgm:t>
        <a:bodyPr/>
        <a:lstStyle/>
        <a:p>
          <a:endParaRPr lang="en-US"/>
        </a:p>
      </dgm:t>
    </dgm:pt>
    <dgm:pt modelId="{986D7A1B-4E2E-D74E-A31B-6BFC38B48453}" type="sibTrans" cxnId="{508F2D7C-9C04-914C-B5B7-4867BE9C13E5}">
      <dgm:prSet/>
      <dgm:spPr/>
      <dgm:t>
        <a:bodyPr/>
        <a:lstStyle/>
        <a:p>
          <a:endParaRPr lang="en-US"/>
        </a:p>
      </dgm:t>
    </dgm:pt>
    <dgm:pt modelId="{E3B6FF0B-5F97-B649-AA55-3FEB8637AF23}">
      <dgm:prSet custT="1"/>
      <dgm:spPr/>
      <dgm:t>
        <a:bodyPr/>
        <a:lstStyle/>
        <a:p>
          <a:r>
            <a:rPr lang="en-US" sz="1600" dirty="0" smtClean="0"/>
            <a:t>Progress: MD</a:t>
          </a:r>
          <a:endParaRPr lang="en-US" sz="1600" dirty="0"/>
        </a:p>
      </dgm:t>
    </dgm:pt>
    <dgm:pt modelId="{6C8F6358-E8DB-CF44-A354-DF18547ECBD5}" type="sibTrans" cxnId="{BB2D6BDF-78AA-CE48-9764-16DE18A26940}">
      <dgm:prSet/>
      <dgm:spPr/>
      <dgm:t>
        <a:bodyPr/>
        <a:lstStyle/>
        <a:p>
          <a:endParaRPr lang="en-US"/>
        </a:p>
      </dgm:t>
    </dgm:pt>
    <dgm:pt modelId="{3CA96E69-8F3F-7244-8712-1FA05C485356}" type="parTrans" cxnId="{BB2D6BDF-78AA-CE48-9764-16DE18A26940}">
      <dgm:prSet/>
      <dgm:spPr/>
      <dgm:t>
        <a:bodyPr/>
        <a:lstStyle/>
        <a:p>
          <a:endParaRPr lang="en-US"/>
        </a:p>
      </dgm:t>
    </dgm:pt>
    <dgm:pt modelId="{AE3DF354-CEA3-0B47-B799-111F6210F521}">
      <dgm:prSet custT="1"/>
      <dgm:spPr/>
      <dgm:t>
        <a:bodyPr/>
        <a:lstStyle/>
        <a:p>
          <a:r>
            <a:rPr lang="en-US" sz="1600" dirty="0" smtClean="0"/>
            <a:t>Project Summary</a:t>
          </a:r>
          <a:endParaRPr lang="en-US" sz="1600" dirty="0"/>
        </a:p>
      </dgm:t>
    </dgm:pt>
    <dgm:pt modelId="{0BD09B14-8232-6D4E-949B-1CCFEC58E447}" type="parTrans" cxnId="{E6E87D85-518C-1449-AA00-CF903D07717F}">
      <dgm:prSet/>
      <dgm:spPr/>
      <dgm:t>
        <a:bodyPr/>
        <a:lstStyle/>
        <a:p>
          <a:endParaRPr lang="en-US"/>
        </a:p>
      </dgm:t>
    </dgm:pt>
    <dgm:pt modelId="{DE070AB2-0197-FB45-9736-AE0A3DB2DE6F}" type="sibTrans" cxnId="{E6E87D85-518C-1449-AA00-CF903D07717F}">
      <dgm:prSet/>
      <dgm:spPr/>
      <dgm:t>
        <a:bodyPr/>
        <a:lstStyle/>
        <a:p>
          <a:endParaRPr lang="en-US"/>
        </a:p>
      </dgm:t>
    </dgm:pt>
    <dgm:pt modelId="{B89D38DD-A0FD-5748-B19C-BAACE1E9A92E}">
      <dgm:prSet/>
      <dgm:spPr/>
      <dgm:t>
        <a:bodyPr/>
        <a:lstStyle/>
        <a:p>
          <a:r>
            <a:rPr lang="en-US" dirty="0" smtClean="0"/>
            <a:t>Deliverables</a:t>
          </a:r>
          <a:endParaRPr lang="en-US" dirty="0"/>
        </a:p>
      </dgm:t>
    </dgm:pt>
    <dgm:pt modelId="{5E4B6DC5-FABB-7843-91FC-5293BEA0ED60}" type="parTrans" cxnId="{076AF807-B9AB-DC4D-9521-41748455A5D0}">
      <dgm:prSet/>
      <dgm:spPr/>
      <dgm:t>
        <a:bodyPr/>
        <a:lstStyle/>
        <a:p>
          <a:endParaRPr lang="en-US"/>
        </a:p>
      </dgm:t>
    </dgm:pt>
    <dgm:pt modelId="{EA805F9C-724A-5041-8617-5E69805B34F3}" type="sibTrans" cxnId="{076AF807-B9AB-DC4D-9521-41748455A5D0}">
      <dgm:prSet/>
      <dgm:spPr/>
      <dgm:t>
        <a:bodyPr/>
        <a:lstStyle/>
        <a:p>
          <a:endParaRPr lang="en-US"/>
        </a:p>
      </dgm:t>
    </dgm:pt>
    <dgm:pt modelId="{6C91133C-6568-BF41-BC64-41D701C21792}">
      <dgm:prSet/>
      <dgm:spPr/>
      <dgm:t>
        <a:bodyPr/>
        <a:lstStyle/>
        <a:p>
          <a:r>
            <a:rPr lang="en-US" dirty="0" smtClean="0"/>
            <a:t>Dependencies</a:t>
          </a:r>
          <a:endParaRPr lang="en-US" dirty="0"/>
        </a:p>
      </dgm:t>
    </dgm:pt>
    <dgm:pt modelId="{1B9FA70F-38DA-5C45-B211-FF8AFD021FDD}" type="parTrans" cxnId="{BE3BBA37-129F-C94F-87C2-1B8F77D932F3}">
      <dgm:prSet/>
      <dgm:spPr/>
      <dgm:t>
        <a:bodyPr/>
        <a:lstStyle/>
        <a:p>
          <a:endParaRPr lang="en-US"/>
        </a:p>
      </dgm:t>
    </dgm:pt>
    <dgm:pt modelId="{23A33B1E-B245-114C-95FD-83CB5882A3A9}" type="sibTrans" cxnId="{BE3BBA37-129F-C94F-87C2-1B8F77D932F3}">
      <dgm:prSet/>
      <dgm:spPr/>
      <dgm:t>
        <a:bodyPr/>
        <a:lstStyle/>
        <a:p>
          <a:endParaRPr lang="en-US"/>
        </a:p>
      </dgm:t>
    </dgm:pt>
    <dgm:pt modelId="{1B906928-FDFB-E048-86A0-A056059FE395}" type="pres">
      <dgm:prSet presAssocID="{CF1F44CD-D905-6044-B1FD-23ED6ABFDCC3}" presName="Name0" presStyleCnt="0">
        <dgm:presLayoutVars>
          <dgm:chPref val="1"/>
          <dgm:dir/>
          <dgm:animOne val="branch"/>
          <dgm:animLvl val="lvl"/>
          <dgm:resizeHandles/>
        </dgm:presLayoutVars>
      </dgm:prSet>
      <dgm:spPr/>
      <dgm:t>
        <a:bodyPr/>
        <a:lstStyle/>
        <a:p>
          <a:endParaRPr lang="en-US"/>
        </a:p>
      </dgm:t>
    </dgm:pt>
    <dgm:pt modelId="{6E07BB94-2075-0744-A6D1-A54C18C858DB}" type="pres">
      <dgm:prSet presAssocID="{AE3DF354-CEA3-0B47-B799-111F6210F521}" presName="vertOne" presStyleCnt="0"/>
      <dgm:spPr/>
    </dgm:pt>
    <dgm:pt modelId="{5BD64BF5-51DB-714C-A3C2-56A417D72B5F}" type="pres">
      <dgm:prSet presAssocID="{AE3DF354-CEA3-0B47-B799-111F6210F521}" presName="txOne" presStyleLbl="node0" presStyleIdx="0" presStyleCnt="6">
        <dgm:presLayoutVars>
          <dgm:chPref val="3"/>
        </dgm:presLayoutVars>
      </dgm:prSet>
      <dgm:spPr/>
      <dgm:t>
        <a:bodyPr/>
        <a:lstStyle/>
        <a:p>
          <a:endParaRPr lang="en-US"/>
        </a:p>
      </dgm:t>
    </dgm:pt>
    <dgm:pt modelId="{D02AB853-8EC6-9148-8E4C-1F12E49500CE}" type="pres">
      <dgm:prSet presAssocID="{AE3DF354-CEA3-0B47-B799-111F6210F521}" presName="horzOne" presStyleCnt="0"/>
      <dgm:spPr/>
    </dgm:pt>
    <dgm:pt modelId="{53964ED1-3C89-284B-872A-0E4BA7C800F8}" type="pres">
      <dgm:prSet presAssocID="{DE070AB2-0197-FB45-9736-AE0A3DB2DE6F}" presName="sibSpaceOne" presStyleCnt="0"/>
      <dgm:spPr/>
    </dgm:pt>
    <dgm:pt modelId="{D30E71D3-3427-D345-A267-0BFBB2B725DE}" type="pres">
      <dgm:prSet presAssocID="{B89D38DD-A0FD-5748-B19C-BAACE1E9A92E}" presName="vertOne" presStyleCnt="0"/>
      <dgm:spPr/>
    </dgm:pt>
    <dgm:pt modelId="{9855B992-58AE-B14C-85C9-161919BE1F30}" type="pres">
      <dgm:prSet presAssocID="{B89D38DD-A0FD-5748-B19C-BAACE1E9A92E}" presName="txOne" presStyleLbl="node0" presStyleIdx="1" presStyleCnt="6">
        <dgm:presLayoutVars>
          <dgm:chPref val="3"/>
        </dgm:presLayoutVars>
      </dgm:prSet>
      <dgm:spPr/>
      <dgm:t>
        <a:bodyPr/>
        <a:lstStyle/>
        <a:p>
          <a:endParaRPr lang="en-US"/>
        </a:p>
      </dgm:t>
    </dgm:pt>
    <dgm:pt modelId="{F0F8DD89-906F-4048-99F6-24ABFCD7B576}" type="pres">
      <dgm:prSet presAssocID="{B89D38DD-A0FD-5748-B19C-BAACE1E9A92E}" presName="horzOne" presStyleCnt="0"/>
      <dgm:spPr/>
    </dgm:pt>
    <dgm:pt modelId="{C7622885-24E5-4441-9C9D-54E7D5E6BDCC}" type="pres">
      <dgm:prSet presAssocID="{EA805F9C-724A-5041-8617-5E69805B34F3}" presName="sibSpaceOne" presStyleCnt="0"/>
      <dgm:spPr/>
    </dgm:pt>
    <dgm:pt modelId="{F5121E77-DB9B-1E4B-966B-787419E39F45}" type="pres">
      <dgm:prSet presAssocID="{E3B6FF0B-5F97-B649-AA55-3FEB8637AF23}" presName="vertOne" presStyleCnt="0"/>
      <dgm:spPr/>
    </dgm:pt>
    <dgm:pt modelId="{2BCBBB29-7CA6-CF49-9FBC-4BC0FA431511}" type="pres">
      <dgm:prSet presAssocID="{E3B6FF0B-5F97-B649-AA55-3FEB8637AF23}" presName="txOne" presStyleLbl="node0" presStyleIdx="2" presStyleCnt="6">
        <dgm:presLayoutVars>
          <dgm:chPref val="3"/>
        </dgm:presLayoutVars>
      </dgm:prSet>
      <dgm:spPr/>
      <dgm:t>
        <a:bodyPr/>
        <a:lstStyle/>
        <a:p>
          <a:endParaRPr lang="en-US"/>
        </a:p>
      </dgm:t>
    </dgm:pt>
    <dgm:pt modelId="{E020D542-DE9A-6D4A-9D4F-E89E2F0EEFE2}" type="pres">
      <dgm:prSet presAssocID="{E3B6FF0B-5F97-B649-AA55-3FEB8637AF23}" presName="horzOne" presStyleCnt="0"/>
      <dgm:spPr/>
    </dgm:pt>
    <dgm:pt modelId="{80D0922C-674A-814A-A329-B052B68AE6C7}" type="pres">
      <dgm:prSet presAssocID="{6C8F6358-E8DB-CF44-A354-DF18547ECBD5}" presName="sibSpaceOne" presStyleCnt="0"/>
      <dgm:spPr/>
    </dgm:pt>
    <dgm:pt modelId="{22F79DDD-BACC-3543-A317-A30B64704CEE}" type="pres">
      <dgm:prSet presAssocID="{C90CC262-3975-A548-9BCC-7A60C1D55BA5}" presName="vertOne" presStyleCnt="0"/>
      <dgm:spPr/>
    </dgm:pt>
    <dgm:pt modelId="{67C41D2A-B2FB-F545-82F5-931914537E4B}" type="pres">
      <dgm:prSet presAssocID="{C90CC262-3975-A548-9BCC-7A60C1D55BA5}" presName="txOne" presStyleLbl="node0" presStyleIdx="3" presStyleCnt="6" custLinFactNeighborY="-29955">
        <dgm:presLayoutVars>
          <dgm:chPref val="3"/>
        </dgm:presLayoutVars>
      </dgm:prSet>
      <dgm:spPr/>
      <dgm:t>
        <a:bodyPr/>
        <a:lstStyle/>
        <a:p>
          <a:endParaRPr lang="en-US"/>
        </a:p>
      </dgm:t>
    </dgm:pt>
    <dgm:pt modelId="{F24BE622-5D17-E746-AD75-7596ACF69BF5}" type="pres">
      <dgm:prSet presAssocID="{C90CC262-3975-A548-9BCC-7A60C1D55BA5}" presName="horzOne" presStyleCnt="0"/>
      <dgm:spPr/>
    </dgm:pt>
    <dgm:pt modelId="{FA740AD4-7677-4941-AC02-0EB6B3D30ACF}" type="pres">
      <dgm:prSet presAssocID="{B355C34B-EDAB-C149-A711-AEC97AD9D180}" presName="sibSpaceOne" presStyleCnt="0"/>
      <dgm:spPr/>
    </dgm:pt>
    <dgm:pt modelId="{85F6CE8C-391D-644F-A693-A1E859042CDD}" type="pres">
      <dgm:prSet presAssocID="{6C91133C-6568-BF41-BC64-41D701C21792}" presName="vertOne" presStyleCnt="0"/>
      <dgm:spPr/>
    </dgm:pt>
    <dgm:pt modelId="{C7F3DB7A-EC79-8849-94A5-C55EE1231607}" type="pres">
      <dgm:prSet presAssocID="{6C91133C-6568-BF41-BC64-41D701C21792}" presName="txOne" presStyleLbl="node0" presStyleIdx="4" presStyleCnt="6">
        <dgm:presLayoutVars>
          <dgm:chPref val="3"/>
        </dgm:presLayoutVars>
      </dgm:prSet>
      <dgm:spPr/>
      <dgm:t>
        <a:bodyPr/>
        <a:lstStyle/>
        <a:p>
          <a:endParaRPr lang="en-US"/>
        </a:p>
      </dgm:t>
    </dgm:pt>
    <dgm:pt modelId="{641A4363-4C85-7F47-808C-691F5128E0E0}" type="pres">
      <dgm:prSet presAssocID="{6C91133C-6568-BF41-BC64-41D701C21792}" presName="horzOne" presStyleCnt="0"/>
      <dgm:spPr/>
    </dgm:pt>
    <dgm:pt modelId="{A724F893-F6F9-214A-A1D1-9EEB4451C75A}" type="pres">
      <dgm:prSet presAssocID="{23A33B1E-B245-114C-95FD-83CB5882A3A9}" presName="sibSpaceOne" presStyleCnt="0"/>
      <dgm:spPr/>
    </dgm:pt>
    <dgm:pt modelId="{82436A35-6715-BC4A-AD74-19931BB9121E}" type="pres">
      <dgm:prSet presAssocID="{9D818442-D95A-3548-B00E-B8259F69DA66}" presName="vertOne" presStyleCnt="0"/>
      <dgm:spPr/>
    </dgm:pt>
    <dgm:pt modelId="{F0ACB36E-0BA9-2044-ADAD-CE0F25B2C083}" type="pres">
      <dgm:prSet presAssocID="{9D818442-D95A-3548-B00E-B8259F69DA66}" presName="txOne" presStyleLbl="node0" presStyleIdx="5" presStyleCnt="6">
        <dgm:presLayoutVars>
          <dgm:chPref val="3"/>
        </dgm:presLayoutVars>
      </dgm:prSet>
      <dgm:spPr/>
      <dgm:t>
        <a:bodyPr/>
        <a:lstStyle/>
        <a:p>
          <a:endParaRPr lang="en-US"/>
        </a:p>
      </dgm:t>
    </dgm:pt>
    <dgm:pt modelId="{E09630A1-5DD7-5147-BEE5-2BE8DE38D471}" type="pres">
      <dgm:prSet presAssocID="{9D818442-D95A-3548-B00E-B8259F69DA66}" presName="horzOne" presStyleCnt="0"/>
      <dgm:spPr/>
    </dgm:pt>
  </dgm:ptLst>
  <dgm:cxnLst>
    <dgm:cxn modelId="{02FE6B4A-EDE8-0248-97BF-2E96FD885632}" type="presOf" srcId="{E3B6FF0B-5F97-B649-AA55-3FEB8637AF23}" destId="{2BCBBB29-7CA6-CF49-9FBC-4BC0FA431511}" srcOrd="0" destOrd="0" presId="urn:microsoft.com/office/officeart/2005/8/layout/hierarchy4"/>
    <dgm:cxn modelId="{766AAB83-89DB-4344-8ADE-743D1EC6375A}" type="presOf" srcId="{B89D38DD-A0FD-5748-B19C-BAACE1E9A92E}" destId="{9855B992-58AE-B14C-85C9-161919BE1F30}" srcOrd="0" destOrd="0" presId="urn:microsoft.com/office/officeart/2005/8/layout/hierarchy4"/>
    <dgm:cxn modelId="{F8ECD9BB-1EC7-464E-9D7A-428B3540CB1F}" type="presOf" srcId="{C90CC262-3975-A548-9BCC-7A60C1D55BA5}" destId="{67C41D2A-B2FB-F545-82F5-931914537E4B}" srcOrd="0" destOrd="0" presId="urn:microsoft.com/office/officeart/2005/8/layout/hierarchy4"/>
    <dgm:cxn modelId="{E6E87D85-518C-1449-AA00-CF903D07717F}" srcId="{CF1F44CD-D905-6044-B1FD-23ED6ABFDCC3}" destId="{AE3DF354-CEA3-0B47-B799-111F6210F521}" srcOrd="0" destOrd="0" parTransId="{0BD09B14-8232-6D4E-949B-1CCFEC58E447}" sibTransId="{DE070AB2-0197-FB45-9736-AE0A3DB2DE6F}"/>
    <dgm:cxn modelId="{50A1C406-794E-0643-A65D-2D65047D7945}" type="presOf" srcId="{6C91133C-6568-BF41-BC64-41D701C21792}" destId="{C7F3DB7A-EC79-8849-94A5-C55EE1231607}" srcOrd="0" destOrd="0" presId="urn:microsoft.com/office/officeart/2005/8/layout/hierarchy4"/>
    <dgm:cxn modelId="{076AF807-B9AB-DC4D-9521-41748455A5D0}" srcId="{CF1F44CD-D905-6044-B1FD-23ED6ABFDCC3}" destId="{B89D38DD-A0FD-5748-B19C-BAACE1E9A92E}" srcOrd="1" destOrd="0" parTransId="{5E4B6DC5-FABB-7843-91FC-5293BEA0ED60}" sibTransId="{EA805F9C-724A-5041-8617-5E69805B34F3}"/>
    <dgm:cxn modelId="{508F2D7C-9C04-914C-B5B7-4867BE9C13E5}" srcId="{CF1F44CD-D905-6044-B1FD-23ED6ABFDCC3}" destId="{9D818442-D95A-3548-B00E-B8259F69DA66}" srcOrd="5" destOrd="0" parTransId="{21E95361-63B4-244C-B3CC-9DC52051E832}" sibTransId="{986D7A1B-4E2E-D74E-A31B-6BFC38B48453}"/>
    <dgm:cxn modelId="{DDD6508B-E6ED-2340-BBA0-5C45D724EF6E}" type="presOf" srcId="{AE3DF354-CEA3-0B47-B799-111F6210F521}" destId="{5BD64BF5-51DB-714C-A3C2-56A417D72B5F}" srcOrd="0" destOrd="0" presId="urn:microsoft.com/office/officeart/2005/8/layout/hierarchy4"/>
    <dgm:cxn modelId="{7DF20999-D9A3-F74D-881A-A58F369B64BF}" srcId="{CF1F44CD-D905-6044-B1FD-23ED6ABFDCC3}" destId="{C90CC262-3975-A548-9BCC-7A60C1D55BA5}" srcOrd="3" destOrd="0" parTransId="{BCB83B7F-6BDD-5240-BFDB-7D9D33BC186D}" sibTransId="{B355C34B-EDAB-C149-A711-AEC97AD9D180}"/>
    <dgm:cxn modelId="{BB2D6BDF-78AA-CE48-9764-16DE18A26940}" srcId="{CF1F44CD-D905-6044-B1FD-23ED6ABFDCC3}" destId="{E3B6FF0B-5F97-B649-AA55-3FEB8637AF23}" srcOrd="2" destOrd="0" parTransId="{3CA96E69-8F3F-7244-8712-1FA05C485356}" sibTransId="{6C8F6358-E8DB-CF44-A354-DF18547ECBD5}"/>
    <dgm:cxn modelId="{65CF66D2-0451-AA41-AC3E-7DE2EE99EA26}" type="presOf" srcId="{CF1F44CD-D905-6044-B1FD-23ED6ABFDCC3}" destId="{1B906928-FDFB-E048-86A0-A056059FE395}" srcOrd="0" destOrd="0" presId="urn:microsoft.com/office/officeart/2005/8/layout/hierarchy4"/>
    <dgm:cxn modelId="{A4364A72-CECD-2A40-B096-600433A55950}" type="presOf" srcId="{9D818442-D95A-3548-B00E-B8259F69DA66}" destId="{F0ACB36E-0BA9-2044-ADAD-CE0F25B2C083}" srcOrd="0" destOrd="0" presId="urn:microsoft.com/office/officeart/2005/8/layout/hierarchy4"/>
    <dgm:cxn modelId="{BE3BBA37-129F-C94F-87C2-1B8F77D932F3}" srcId="{CF1F44CD-D905-6044-B1FD-23ED6ABFDCC3}" destId="{6C91133C-6568-BF41-BC64-41D701C21792}" srcOrd="4" destOrd="0" parTransId="{1B9FA70F-38DA-5C45-B211-FF8AFD021FDD}" sibTransId="{23A33B1E-B245-114C-95FD-83CB5882A3A9}"/>
    <dgm:cxn modelId="{1F96426C-417A-B146-A6BD-9AD2E21B8E46}" type="presParOf" srcId="{1B906928-FDFB-E048-86A0-A056059FE395}" destId="{6E07BB94-2075-0744-A6D1-A54C18C858DB}" srcOrd="0" destOrd="0" presId="urn:microsoft.com/office/officeart/2005/8/layout/hierarchy4"/>
    <dgm:cxn modelId="{F2013083-479B-3A4D-A57B-740322103000}" type="presParOf" srcId="{6E07BB94-2075-0744-A6D1-A54C18C858DB}" destId="{5BD64BF5-51DB-714C-A3C2-56A417D72B5F}" srcOrd="0" destOrd="0" presId="urn:microsoft.com/office/officeart/2005/8/layout/hierarchy4"/>
    <dgm:cxn modelId="{AACB40FF-A1DB-7041-AE8E-9AB27CBA89A7}" type="presParOf" srcId="{6E07BB94-2075-0744-A6D1-A54C18C858DB}" destId="{D02AB853-8EC6-9148-8E4C-1F12E49500CE}" srcOrd="1" destOrd="0" presId="urn:microsoft.com/office/officeart/2005/8/layout/hierarchy4"/>
    <dgm:cxn modelId="{8EE3E3DA-E6B9-9B43-8259-DF91FFCCAD5A}" type="presParOf" srcId="{1B906928-FDFB-E048-86A0-A056059FE395}" destId="{53964ED1-3C89-284B-872A-0E4BA7C800F8}" srcOrd="1" destOrd="0" presId="urn:microsoft.com/office/officeart/2005/8/layout/hierarchy4"/>
    <dgm:cxn modelId="{267EBEAD-E959-7047-BDEB-376C869AB65F}" type="presParOf" srcId="{1B906928-FDFB-E048-86A0-A056059FE395}" destId="{D30E71D3-3427-D345-A267-0BFBB2B725DE}" srcOrd="2" destOrd="0" presId="urn:microsoft.com/office/officeart/2005/8/layout/hierarchy4"/>
    <dgm:cxn modelId="{EBBA5EF2-ACAD-DF4A-BBA3-A57DB42C5E16}" type="presParOf" srcId="{D30E71D3-3427-D345-A267-0BFBB2B725DE}" destId="{9855B992-58AE-B14C-85C9-161919BE1F30}" srcOrd="0" destOrd="0" presId="urn:microsoft.com/office/officeart/2005/8/layout/hierarchy4"/>
    <dgm:cxn modelId="{9EC51CA9-1F92-774A-A044-85658553A50C}" type="presParOf" srcId="{D30E71D3-3427-D345-A267-0BFBB2B725DE}" destId="{F0F8DD89-906F-4048-99F6-24ABFCD7B576}" srcOrd="1" destOrd="0" presId="urn:microsoft.com/office/officeart/2005/8/layout/hierarchy4"/>
    <dgm:cxn modelId="{94474726-EA5D-3A4F-97D7-3955373B5A66}" type="presParOf" srcId="{1B906928-FDFB-E048-86A0-A056059FE395}" destId="{C7622885-24E5-4441-9C9D-54E7D5E6BDCC}" srcOrd="3" destOrd="0" presId="urn:microsoft.com/office/officeart/2005/8/layout/hierarchy4"/>
    <dgm:cxn modelId="{2AB6B609-B80D-0749-B4D9-79AC96F4FECC}" type="presParOf" srcId="{1B906928-FDFB-E048-86A0-A056059FE395}" destId="{F5121E77-DB9B-1E4B-966B-787419E39F45}" srcOrd="4" destOrd="0" presId="urn:microsoft.com/office/officeart/2005/8/layout/hierarchy4"/>
    <dgm:cxn modelId="{4B13306A-1930-B940-B4F1-0E2250588C2E}" type="presParOf" srcId="{F5121E77-DB9B-1E4B-966B-787419E39F45}" destId="{2BCBBB29-7CA6-CF49-9FBC-4BC0FA431511}" srcOrd="0" destOrd="0" presId="urn:microsoft.com/office/officeart/2005/8/layout/hierarchy4"/>
    <dgm:cxn modelId="{CA51D112-2B89-B243-A297-8F3BCB9225B4}" type="presParOf" srcId="{F5121E77-DB9B-1E4B-966B-787419E39F45}" destId="{E020D542-DE9A-6D4A-9D4F-E89E2F0EEFE2}" srcOrd="1" destOrd="0" presId="urn:microsoft.com/office/officeart/2005/8/layout/hierarchy4"/>
    <dgm:cxn modelId="{920E22CE-F83E-7B41-8E85-CD9067D8C470}" type="presParOf" srcId="{1B906928-FDFB-E048-86A0-A056059FE395}" destId="{80D0922C-674A-814A-A329-B052B68AE6C7}" srcOrd="5" destOrd="0" presId="urn:microsoft.com/office/officeart/2005/8/layout/hierarchy4"/>
    <dgm:cxn modelId="{716AA59F-240E-DA4C-BCD3-E4680245FFC7}" type="presParOf" srcId="{1B906928-FDFB-E048-86A0-A056059FE395}" destId="{22F79DDD-BACC-3543-A317-A30B64704CEE}" srcOrd="6" destOrd="0" presId="urn:microsoft.com/office/officeart/2005/8/layout/hierarchy4"/>
    <dgm:cxn modelId="{CF6D9B98-4662-2240-AAD1-A00CD5F14760}" type="presParOf" srcId="{22F79DDD-BACC-3543-A317-A30B64704CEE}" destId="{67C41D2A-B2FB-F545-82F5-931914537E4B}" srcOrd="0" destOrd="0" presId="urn:microsoft.com/office/officeart/2005/8/layout/hierarchy4"/>
    <dgm:cxn modelId="{8E3F611A-69D6-6447-8ED9-843D135DD1E0}" type="presParOf" srcId="{22F79DDD-BACC-3543-A317-A30B64704CEE}" destId="{F24BE622-5D17-E746-AD75-7596ACF69BF5}" srcOrd="1" destOrd="0" presId="urn:microsoft.com/office/officeart/2005/8/layout/hierarchy4"/>
    <dgm:cxn modelId="{4AACAB94-2FFC-1D42-86CE-9F3637B0E600}" type="presParOf" srcId="{1B906928-FDFB-E048-86A0-A056059FE395}" destId="{FA740AD4-7677-4941-AC02-0EB6B3D30ACF}" srcOrd="7" destOrd="0" presId="urn:microsoft.com/office/officeart/2005/8/layout/hierarchy4"/>
    <dgm:cxn modelId="{EFF8AB83-5ABA-B545-A607-342B2D1E0633}" type="presParOf" srcId="{1B906928-FDFB-E048-86A0-A056059FE395}" destId="{85F6CE8C-391D-644F-A693-A1E859042CDD}" srcOrd="8" destOrd="0" presId="urn:microsoft.com/office/officeart/2005/8/layout/hierarchy4"/>
    <dgm:cxn modelId="{997B06BD-F9BE-5344-9972-4F1EA4CB7B76}" type="presParOf" srcId="{85F6CE8C-391D-644F-A693-A1E859042CDD}" destId="{C7F3DB7A-EC79-8849-94A5-C55EE1231607}" srcOrd="0" destOrd="0" presId="urn:microsoft.com/office/officeart/2005/8/layout/hierarchy4"/>
    <dgm:cxn modelId="{BCACBA1D-CA95-7544-8379-BA7829A05033}" type="presParOf" srcId="{85F6CE8C-391D-644F-A693-A1E859042CDD}" destId="{641A4363-4C85-7F47-808C-691F5128E0E0}" srcOrd="1" destOrd="0" presId="urn:microsoft.com/office/officeart/2005/8/layout/hierarchy4"/>
    <dgm:cxn modelId="{A0646CD1-B0EE-7645-99D3-2CF4B613021C}" type="presParOf" srcId="{1B906928-FDFB-E048-86A0-A056059FE395}" destId="{A724F893-F6F9-214A-A1D1-9EEB4451C75A}" srcOrd="9" destOrd="0" presId="urn:microsoft.com/office/officeart/2005/8/layout/hierarchy4"/>
    <dgm:cxn modelId="{CFD52AAE-0756-F042-853C-1A747CEE4F6D}" type="presParOf" srcId="{1B906928-FDFB-E048-86A0-A056059FE395}" destId="{82436A35-6715-BC4A-AD74-19931BB9121E}" srcOrd="10" destOrd="0" presId="urn:microsoft.com/office/officeart/2005/8/layout/hierarchy4"/>
    <dgm:cxn modelId="{B8DFC1F9-2541-F34C-828D-FFA807D8E29F}" type="presParOf" srcId="{82436A35-6715-BC4A-AD74-19931BB9121E}" destId="{F0ACB36E-0BA9-2044-ADAD-CE0F25B2C083}" srcOrd="0" destOrd="0" presId="urn:microsoft.com/office/officeart/2005/8/layout/hierarchy4"/>
    <dgm:cxn modelId="{BEB29B27-37A3-7A4D-8C90-4A090B1DE244}" type="presParOf" srcId="{82436A35-6715-BC4A-AD74-19931BB9121E}" destId="{E09630A1-5DD7-5147-BEE5-2BE8DE38D471}" srcOrd="1" destOrd="0" presId="urn:microsoft.com/office/officeart/2005/8/layout/hierarchy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F1F44CD-D905-6044-B1FD-23ED6ABFDCC3}" type="doc">
      <dgm:prSet loTypeId="urn:microsoft.com/office/officeart/2005/8/layout/hierarchy4" loCatId="" qsTypeId="urn:microsoft.com/office/officeart/2005/8/quickstyle/3D2" qsCatId="3D" csTypeId="urn:microsoft.com/office/officeart/2005/8/colors/accent0_2" csCatId="mainScheme" phldr="1"/>
      <dgm:spPr/>
      <dgm:t>
        <a:bodyPr/>
        <a:lstStyle/>
        <a:p>
          <a:endParaRPr lang="en-US"/>
        </a:p>
      </dgm:t>
    </dgm:pt>
    <dgm:pt modelId="{C90CC262-3975-A548-9BCC-7A60C1D55BA5}">
      <dgm:prSet custT="1"/>
      <dgm:spPr/>
      <dgm:t>
        <a:bodyPr/>
        <a:lstStyle/>
        <a:p>
          <a:r>
            <a:rPr lang="en-US" sz="1600" dirty="0" smtClean="0"/>
            <a:t>Progress: TD</a:t>
          </a:r>
          <a:endParaRPr lang="en-US" sz="1600" dirty="0"/>
        </a:p>
      </dgm:t>
    </dgm:pt>
    <dgm:pt modelId="{BCB83B7F-6BDD-5240-BFDB-7D9D33BC186D}" type="parTrans" cxnId="{7DF20999-D9A3-F74D-881A-A58F369B64BF}">
      <dgm:prSet/>
      <dgm:spPr/>
      <dgm:t>
        <a:bodyPr/>
        <a:lstStyle/>
        <a:p>
          <a:endParaRPr lang="en-US"/>
        </a:p>
      </dgm:t>
    </dgm:pt>
    <dgm:pt modelId="{B355C34B-EDAB-C149-A711-AEC97AD9D180}" type="sibTrans" cxnId="{7DF20999-D9A3-F74D-881A-A58F369B64BF}">
      <dgm:prSet/>
      <dgm:spPr/>
      <dgm:t>
        <a:bodyPr/>
        <a:lstStyle/>
        <a:p>
          <a:endParaRPr lang="en-US"/>
        </a:p>
      </dgm:t>
    </dgm:pt>
    <dgm:pt modelId="{3CECF471-A375-7248-BC7E-35D2EF4B3B61}">
      <dgm:prSet custT="1"/>
      <dgm:spPr/>
      <dgm:t>
        <a:bodyPr/>
        <a:lstStyle/>
        <a:p>
          <a:r>
            <a:rPr lang="en-US" sz="1600" dirty="0" smtClean="0"/>
            <a:t>Dependencies</a:t>
          </a:r>
          <a:endParaRPr lang="en-US" sz="1200" dirty="0"/>
        </a:p>
      </dgm:t>
    </dgm:pt>
    <dgm:pt modelId="{64069205-7528-3044-A034-176CBD93D3B4}" type="parTrans" cxnId="{E0B62532-E2C6-E641-9E3D-28D150510C8C}">
      <dgm:prSet/>
      <dgm:spPr/>
      <dgm:t>
        <a:bodyPr/>
        <a:lstStyle/>
        <a:p>
          <a:endParaRPr lang="en-US"/>
        </a:p>
      </dgm:t>
    </dgm:pt>
    <dgm:pt modelId="{C7FB6A9D-B644-604E-82CD-4BC4DCCBBB7E}" type="sibTrans" cxnId="{E0B62532-E2C6-E641-9E3D-28D150510C8C}">
      <dgm:prSet/>
      <dgm:spPr/>
      <dgm:t>
        <a:bodyPr/>
        <a:lstStyle/>
        <a:p>
          <a:endParaRPr lang="en-US"/>
        </a:p>
      </dgm:t>
    </dgm:pt>
    <dgm:pt modelId="{9D818442-D95A-3548-B00E-B8259F69DA66}">
      <dgm:prSet custT="1"/>
      <dgm:spPr/>
      <dgm:t>
        <a:bodyPr/>
        <a:lstStyle/>
        <a:p>
          <a:r>
            <a:rPr lang="en-US" sz="1600" dirty="0" smtClean="0"/>
            <a:t>Milestones</a:t>
          </a:r>
          <a:endParaRPr lang="en-US" sz="1200" dirty="0"/>
        </a:p>
      </dgm:t>
    </dgm:pt>
    <dgm:pt modelId="{21E95361-63B4-244C-B3CC-9DC52051E832}" type="parTrans" cxnId="{508F2D7C-9C04-914C-B5B7-4867BE9C13E5}">
      <dgm:prSet/>
      <dgm:spPr/>
      <dgm:t>
        <a:bodyPr/>
        <a:lstStyle/>
        <a:p>
          <a:endParaRPr lang="en-US"/>
        </a:p>
      </dgm:t>
    </dgm:pt>
    <dgm:pt modelId="{986D7A1B-4E2E-D74E-A31B-6BFC38B48453}" type="sibTrans" cxnId="{508F2D7C-9C04-914C-B5B7-4867BE9C13E5}">
      <dgm:prSet/>
      <dgm:spPr/>
      <dgm:t>
        <a:bodyPr/>
        <a:lstStyle/>
        <a:p>
          <a:endParaRPr lang="en-US"/>
        </a:p>
      </dgm:t>
    </dgm:pt>
    <dgm:pt modelId="{570840F9-7989-884C-8BBE-970C5F6B0DF8}">
      <dgm:prSet custT="1">
        <dgm:style>
          <a:lnRef idx="1">
            <a:schemeClr val="accent3"/>
          </a:lnRef>
          <a:fillRef idx="2">
            <a:schemeClr val="accent3"/>
          </a:fillRef>
          <a:effectRef idx="1">
            <a:schemeClr val="accent3"/>
          </a:effectRef>
          <a:fontRef idx="minor">
            <a:schemeClr val="dk1"/>
          </a:fontRef>
        </dgm:style>
      </dgm:prSet>
      <dgm:spPr/>
      <dgm:t>
        <a:bodyPr/>
        <a:lstStyle/>
        <a:p>
          <a:r>
            <a:rPr lang="en-US" sz="1600" dirty="0" smtClean="0"/>
            <a:t>Deliverables</a:t>
          </a:r>
          <a:endParaRPr lang="en-US" sz="1400" dirty="0"/>
        </a:p>
      </dgm:t>
    </dgm:pt>
    <dgm:pt modelId="{62EBBA37-4C72-C14D-8D26-4794A9DC5B6C}" type="parTrans" cxnId="{73105F41-0742-6D49-8B21-98CE4B98F353}">
      <dgm:prSet/>
      <dgm:spPr/>
      <dgm:t>
        <a:bodyPr/>
        <a:lstStyle/>
        <a:p>
          <a:endParaRPr lang="en-US"/>
        </a:p>
      </dgm:t>
    </dgm:pt>
    <dgm:pt modelId="{3B43FC46-F1A9-0A42-9269-95F5334D1988}" type="sibTrans" cxnId="{73105F41-0742-6D49-8B21-98CE4B98F353}">
      <dgm:prSet/>
      <dgm:spPr/>
      <dgm:t>
        <a:bodyPr/>
        <a:lstStyle/>
        <a:p>
          <a:endParaRPr lang="en-US"/>
        </a:p>
      </dgm:t>
    </dgm:pt>
    <dgm:pt modelId="{E3B6FF0B-5F97-B649-AA55-3FEB8637AF23}">
      <dgm:prSet custT="1"/>
      <dgm:spPr/>
      <dgm:t>
        <a:bodyPr/>
        <a:lstStyle/>
        <a:p>
          <a:r>
            <a:rPr lang="en-US" sz="1600" dirty="0" smtClean="0"/>
            <a:t>Progress: MD</a:t>
          </a:r>
          <a:endParaRPr lang="en-US" sz="1600" dirty="0"/>
        </a:p>
      </dgm:t>
    </dgm:pt>
    <dgm:pt modelId="{6C8F6358-E8DB-CF44-A354-DF18547ECBD5}" type="sibTrans" cxnId="{BB2D6BDF-78AA-CE48-9764-16DE18A26940}">
      <dgm:prSet/>
      <dgm:spPr/>
      <dgm:t>
        <a:bodyPr/>
        <a:lstStyle/>
        <a:p>
          <a:endParaRPr lang="en-US"/>
        </a:p>
      </dgm:t>
    </dgm:pt>
    <dgm:pt modelId="{3CA96E69-8F3F-7244-8712-1FA05C485356}" type="parTrans" cxnId="{BB2D6BDF-78AA-CE48-9764-16DE18A26940}">
      <dgm:prSet/>
      <dgm:spPr/>
      <dgm:t>
        <a:bodyPr/>
        <a:lstStyle/>
        <a:p>
          <a:endParaRPr lang="en-US"/>
        </a:p>
      </dgm:t>
    </dgm:pt>
    <dgm:pt modelId="{AE3DF354-CEA3-0B47-B799-111F6210F521}">
      <dgm:prSet custT="1"/>
      <dgm:spPr/>
      <dgm:t>
        <a:bodyPr/>
        <a:lstStyle/>
        <a:p>
          <a:r>
            <a:rPr lang="en-US" sz="1600" dirty="0" smtClean="0"/>
            <a:t>Project Summary</a:t>
          </a:r>
          <a:endParaRPr lang="en-US" sz="1600" dirty="0"/>
        </a:p>
      </dgm:t>
    </dgm:pt>
    <dgm:pt modelId="{0BD09B14-8232-6D4E-949B-1CCFEC58E447}" type="parTrans" cxnId="{E6E87D85-518C-1449-AA00-CF903D07717F}">
      <dgm:prSet/>
      <dgm:spPr/>
      <dgm:t>
        <a:bodyPr/>
        <a:lstStyle/>
        <a:p>
          <a:endParaRPr lang="en-US"/>
        </a:p>
      </dgm:t>
    </dgm:pt>
    <dgm:pt modelId="{DE070AB2-0197-FB45-9736-AE0A3DB2DE6F}" type="sibTrans" cxnId="{E6E87D85-518C-1449-AA00-CF903D07717F}">
      <dgm:prSet/>
      <dgm:spPr/>
      <dgm:t>
        <a:bodyPr/>
        <a:lstStyle/>
        <a:p>
          <a:endParaRPr lang="en-US"/>
        </a:p>
      </dgm:t>
    </dgm:pt>
    <dgm:pt modelId="{1B906928-FDFB-E048-86A0-A056059FE395}" type="pres">
      <dgm:prSet presAssocID="{CF1F44CD-D905-6044-B1FD-23ED6ABFDCC3}" presName="Name0" presStyleCnt="0">
        <dgm:presLayoutVars>
          <dgm:chPref val="1"/>
          <dgm:dir/>
          <dgm:animOne val="branch"/>
          <dgm:animLvl val="lvl"/>
          <dgm:resizeHandles/>
        </dgm:presLayoutVars>
      </dgm:prSet>
      <dgm:spPr/>
      <dgm:t>
        <a:bodyPr/>
        <a:lstStyle/>
        <a:p>
          <a:endParaRPr lang="en-US"/>
        </a:p>
      </dgm:t>
    </dgm:pt>
    <dgm:pt modelId="{6E07BB94-2075-0744-A6D1-A54C18C858DB}" type="pres">
      <dgm:prSet presAssocID="{AE3DF354-CEA3-0B47-B799-111F6210F521}" presName="vertOne" presStyleCnt="0"/>
      <dgm:spPr/>
    </dgm:pt>
    <dgm:pt modelId="{5BD64BF5-51DB-714C-A3C2-56A417D72B5F}" type="pres">
      <dgm:prSet presAssocID="{AE3DF354-CEA3-0B47-B799-111F6210F521}" presName="txOne" presStyleLbl="node0" presStyleIdx="0" presStyleCnt="6">
        <dgm:presLayoutVars>
          <dgm:chPref val="3"/>
        </dgm:presLayoutVars>
      </dgm:prSet>
      <dgm:spPr/>
      <dgm:t>
        <a:bodyPr/>
        <a:lstStyle/>
        <a:p>
          <a:endParaRPr lang="en-US"/>
        </a:p>
      </dgm:t>
    </dgm:pt>
    <dgm:pt modelId="{D02AB853-8EC6-9148-8E4C-1F12E49500CE}" type="pres">
      <dgm:prSet presAssocID="{AE3DF354-CEA3-0B47-B799-111F6210F521}" presName="horzOne" presStyleCnt="0"/>
      <dgm:spPr/>
    </dgm:pt>
    <dgm:pt modelId="{53964ED1-3C89-284B-872A-0E4BA7C800F8}" type="pres">
      <dgm:prSet presAssocID="{DE070AB2-0197-FB45-9736-AE0A3DB2DE6F}" presName="sibSpaceOne" presStyleCnt="0"/>
      <dgm:spPr/>
    </dgm:pt>
    <dgm:pt modelId="{D794BFEE-EDF5-874D-939C-FDAE30910703}" type="pres">
      <dgm:prSet presAssocID="{570840F9-7989-884C-8BBE-970C5F6B0DF8}" presName="vertOne" presStyleCnt="0"/>
      <dgm:spPr/>
    </dgm:pt>
    <dgm:pt modelId="{7B48EA2F-F492-D242-9B23-0AF7B141144C}" type="pres">
      <dgm:prSet presAssocID="{570840F9-7989-884C-8BBE-970C5F6B0DF8}" presName="txOne" presStyleLbl="node0" presStyleIdx="1" presStyleCnt="6">
        <dgm:presLayoutVars>
          <dgm:chPref val="3"/>
        </dgm:presLayoutVars>
      </dgm:prSet>
      <dgm:spPr/>
      <dgm:t>
        <a:bodyPr/>
        <a:lstStyle/>
        <a:p>
          <a:endParaRPr lang="en-US"/>
        </a:p>
      </dgm:t>
    </dgm:pt>
    <dgm:pt modelId="{D57B26F1-8FF6-4940-B8F6-C1A6FF5B0572}" type="pres">
      <dgm:prSet presAssocID="{570840F9-7989-884C-8BBE-970C5F6B0DF8}" presName="horzOne" presStyleCnt="0"/>
      <dgm:spPr/>
    </dgm:pt>
    <dgm:pt modelId="{5FA2A40F-C9A1-1347-A237-F98E5C4B9AAB}" type="pres">
      <dgm:prSet presAssocID="{3B43FC46-F1A9-0A42-9269-95F5334D1988}" presName="sibSpaceOne" presStyleCnt="0"/>
      <dgm:spPr/>
    </dgm:pt>
    <dgm:pt modelId="{F5121E77-DB9B-1E4B-966B-787419E39F45}" type="pres">
      <dgm:prSet presAssocID="{E3B6FF0B-5F97-B649-AA55-3FEB8637AF23}" presName="vertOne" presStyleCnt="0"/>
      <dgm:spPr/>
    </dgm:pt>
    <dgm:pt modelId="{2BCBBB29-7CA6-CF49-9FBC-4BC0FA431511}" type="pres">
      <dgm:prSet presAssocID="{E3B6FF0B-5F97-B649-AA55-3FEB8637AF23}" presName="txOne" presStyleLbl="node0" presStyleIdx="2" presStyleCnt="6">
        <dgm:presLayoutVars>
          <dgm:chPref val="3"/>
        </dgm:presLayoutVars>
      </dgm:prSet>
      <dgm:spPr/>
      <dgm:t>
        <a:bodyPr/>
        <a:lstStyle/>
        <a:p>
          <a:endParaRPr lang="en-US"/>
        </a:p>
      </dgm:t>
    </dgm:pt>
    <dgm:pt modelId="{E020D542-DE9A-6D4A-9D4F-E89E2F0EEFE2}" type="pres">
      <dgm:prSet presAssocID="{E3B6FF0B-5F97-B649-AA55-3FEB8637AF23}" presName="horzOne" presStyleCnt="0"/>
      <dgm:spPr/>
    </dgm:pt>
    <dgm:pt modelId="{80D0922C-674A-814A-A329-B052B68AE6C7}" type="pres">
      <dgm:prSet presAssocID="{6C8F6358-E8DB-CF44-A354-DF18547ECBD5}" presName="sibSpaceOne" presStyleCnt="0"/>
      <dgm:spPr/>
    </dgm:pt>
    <dgm:pt modelId="{22F79DDD-BACC-3543-A317-A30B64704CEE}" type="pres">
      <dgm:prSet presAssocID="{C90CC262-3975-A548-9BCC-7A60C1D55BA5}" presName="vertOne" presStyleCnt="0"/>
      <dgm:spPr/>
    </dgm:pt>
    <dgm:pt modelId="{67C41D2A-B2FB-F545-82F5-931914537E4B}" type="pres">
      <dgm:prSet presAssocID="{C90CC262-3975-A548-9BCC-7A60C1D55BA5}" presName="txOne" presStyleLbl="node0" presStyleIdx="3" presStyleCnt="6" custLinFactNeighborY="-29955">
        <dgm:presLayoutVars>
          <dgm:chPref val="3"/>
        </dgm:presLayoutVars>
      </dgm:prSet>
      <dgm:spPr/>
      <dgm:t>
        <a:bodyPr/>
        <a:lstStyle/>
        <a:p>
          <a:endParaRPr lang="en-US"/>
        </a:p>
      </dgm:t>
    </dgm:pt>
    <dgm:pt modelId="{F24BE622-5D17-E746-AD75-7596ACF69BF5}" type="pres">
      <dgm:prSet presAssocID="{C90CC262-3975-A548-9BCC-7A60C1D55BA5}" presName="horzOne" presStyleCnt="0"/>
      <dgm:spPr/>
    </dgm:pt>
    <dgm:pt modelId="{FA740AD4-7677-4941-AC02-0EB6B3D30ACF}" type="pres">
      <dgm:prSet presAssocID="{B355C34B-EDAB-C149-A711-AEC97AD9D180}" presName="sibSpaceOne" presStyleCnt="0"/>
      <dgm:spPr/>
    </dgm:pt>
    <dgm:pt modelId="{773CE321-F45C-FB4F-A3AE-AABB90364E3C}" type="pres">
      <dgm:prSet presAssocID="{3CECF471-A375-7248-BC7E-35D2EF4B3B61}" presName="vertOne" presStyleCnt="0"/>
      <dgm:spPr/>
    </dgm:pt>
    <dgm:pt modelId="{70668F46-15C0-5F42-9940-3D10D7057A60}" type="pres">
      <dgm:prSet presAssocID="{3CECF471-A375-7248-BC7E-35D2EF4B3B61}" presName="txOne" presStyleLbl="node0" presStyleIdx="4" presStyleCnt="6" custScaleX="115709">
        <dgm:presLayoutVars>
          <dgm:chPref val="3"/>
        </dgm:presLayoutVars>
      </dgm:prSet>
      <dgm:spPr/>
      <dgm:t>
        <a:bodyPr/>
        <a:lstStyle/>
        <a:p>
          <a:endParaRPr lang="en-US"/>
        </a:p>
      </dgm:t>
    </dgm:pt>
    <dgm:pt modelId="{BF1FA5F1-583D-7C4E-A87A-20E60CB9272C}" type="pres">
      <dgm:prSet presAssocID="{3CECF471-A375-7248-BC7E-35D2EF4B3B61}" presName="horzOne" presStyleCnt="0"/>
      <dgm:spPr/>
    </dgm:pt>
    <dgm:pt modelId="{F954FF8F-56AF-AE48-A72C-D01BAC8D7F7E}" type="pres">
      <dgm:prSet presAssocID="{C7FB6A9D-B644-604E-82CD-4BC4DCCBBB7E}" presName="sibSpaceOne" presStyleCnt="0"/>
      <dgm:spPr/>
    </dgm:pt>
    <dgm:pt modelId="{82436A35-6715-BC4A-AD74-19931BB9121E}" type="pres">
      <dgm:prSet presAssocID="{9D818442-D95A-3548-B00E-B8259F69DA66}" presName="vertOne" presStyleCnt="0"/>
      <dgm:spPr/>
    </dgm:pt>
    <dgm:pt modelId="{F0ACB36E-0BA9-2044-ADAD-CE0F25B2C083}" type="pres">
      <dgm:prSet presAssocID="{9D818442-D95A-3548-B00E-B8259F69DA66}" presName="txOne" presStyleLbl="node0" presStyleIdx="5" presStyleCnt="6">
        <dgm:presLayoutVars>
          <dgm:chPref val="3"/>
        </dgm:presLayoutVars>
      </dgm:prSet>
      <dgm:spPr/>
      <dgm:t>
        <a:bodyPr/>
        <a:lstStyle/>
        <a:p>
          <a:endParaRPr lang="en-US"/>
        </a:p>
      </dgm:t>
    </dgm:pt>
    <dgm:pt modelId="{E09630A1-5DD7-5147-BEE5-2BE8DE38D471}" type="pres">
      <dgm:prSet presAssocID="{9D818442-D95A-3548-B00E-B8259F69DA66}" presName="horzOne" presStyleCnt="0"/>
      <dgm:spPr/>
    </dgm:pt>
  </dgm:ptLst>
  <dgm:cxnLst>
    <dgm:cxn modelId="{9291B8E2-76EF-BB4D-A091-20DDEC2D6C29}" type="presOf" srcId="{3CECF471-A375-7248-BC7E-35D2EF4B3B61}" destId="{70668F46-15C0-5F42-9940-3D10D7057A60}" srcOrd="0" destOrd="0" presId="urn:microsoft.com/office/officeart/2005/8/layout/hierarchy4"/>
    <dgm:cxn modelId="{0280E9E7-DE25-6F4C-9D4C-EA030451DEFB}" type="presOf" srcId="{E3B6FF0B-5F97-B649-AA55-3FEB8637AF23}" destId="{2BCBBB29-7CA6-CF49-9FBC-4BC0FA431511}" srcOrd="0" destOrd="0" presId="urn:microsoft.com/office/officeart/2005/8/layout/hierarchy4"/>
    <dgm:cxn modelId="{E6E87D85-518C-1449-AA00-CF903D07717F}" srcId="{CF1F44CD-D905-6044-B1FD-23ED6ABFDCC3}" destId="{AE3DF354-CEA3-0B47-B799-111F6210F521}" srcOrd="0" destOrd="0" parTransId="{0BD09B14-8232-6D4E-949B-1CCFEC58E447}" sibTransId="{DE070AB2-0197-FB45-9736-AE0A3DB2DE6F}"/>
    <dgm:cxn modelId="{7ED97B59-5A17-F149-AC09-B0B7259A59B9}" type="presOf" srcId="{570840F9-7989-884C-8BBE-970C5F6B0DF8}" destId="{7B48EA2F-F492-D242-9B23-0AF7B141144C}" srcOrd="0" destOrd="0" presId="urn:microsoft.com/office/officeart/2005/8/layout/hierarchy4"/>
    <dgm:cxn modelId="{73105F41-0742-6D49-8B21-98CE4B98F353}" srcId="{CF1F44CD-D905-6044-B1FD-23ED6ABFDCC3}" destId="{570840F9-7989-884C-8BBE-970C5F6B0DF8}" srcOrd="1" destOrd="0" parTransId="{62EBBA37-4C72-C14D-8D26-4794A9DC5B6C}" sibTransId="{3B43FC46-F1A9-0A42-9269-95F5334D1988}"/>
    <dgm:cxn modelId="{508F2D7C-9C04-914C-B5B7-4867BE9C13E5}" srcId="{CF1F44CD-D905-6044-B1FD-23ED6ABFDCC3}" destId="{9D818442-D95A-3548-B00E-B8259F69DA66}" srcOrd="5" destOrd="0" parTransId="{21E95361-63B4-244C-B3CC-9DC52051E832}" sibTransId="{986D7A1B-4E2E-D74E-A31B-6BFC38B48453}"/>
    <dgm:cxn modelId="{7DF20999-D9A3-F74D-881A-A58F369B64BF}" srcId="{CF1F44CD-D905-6044-B1FD-23ED6ABFDCC3}" destId="{C90CC262-3975-A548-9BCC-7A60C1D55BA5}" srcOrd="3" destOrd="0" parTransId="{BCB83B7F-6BDD-5240-BFDB-7D9D33BC186D}" sibTransId="{B355C34B-EDAB-C149-A711-AEC97AD9D180}"/>
    <dgm:cxn modelId="{2053BD95-2EB6-C345-B6E8-14710B75860D}" type="presOf" srcId="{C90CC262-3975-A548-9BCC-7A60C1D55BA5}" destId="{67C41D2A-B2FB-F545-82F5-931914537E4B}" srcOrd="0" destOrd="0" presId="urn:microsoft.com/office/officeart/2005/8/layout/hierarchy4"/>
    <dgm:cxn modelId="{BB2D6BDF-78AA-CE48-9764-16DE18A26940}" srcId="{CF1F44CD-D905-6044-B1FD-23ED6ABFDCC3}" destId="{E3B6FF0B-5F97-B649-AA55-3FEB8637AF23}" srcOrd="2" destOrd="0" parTransId="{3CA96E69-8F3F-7244-8712-1FA05C485356}" sibTransId="{6C8F6358-E8DB-CF44-A354-DF18547ECBD5}"/>
    <dgm:cxn modelId="{67B6BD71-3119-5C43-8DCB-B1199E9EDE76}" type="presOf" srcId="{AE3DF354-CEA3-0B47-B799-111F6210F521}" destId="{5BD64BF5-51DB-714C-A3C2-56A417D72B5F}" srcOrd="0" destOrd="0" presId="urn:microsoft.com/office/officeart/2005/8/layout/hierarchy4"/>
    <dgm:cxn modelId="{E0B62532-E2C6-E641-9E3D-28D150510C8C}" srcId="{CF1F44CD-D905-6044-B1FD-23ED6ABFDCC3}" destId="{3CECF471-A375-7248-BC7E-35D2EF4B3B61}" srcOrd="4" destOrd="0" parTransId="{64069205-7528-3044-A034-176CBD93D3B4}" sibTransId="{C7FB6A9D-B644-604E-82CD-4BC4DCCBBB7E}"/>
    <dgm:cxn modelId="{DAF5F527-42EE-E544-9941-CFE0C2F43DBE}" type="presOf" srcId="{9D818442-D95A-3548-B00E-B8259F69DA66}" destId="{F0ACB36E-0BA9-2044-ADAD-CE0F25B2C083}" srcOrd="0" destOrd="0" presId="urn:microsoft.com/office/officeart/2005/8/layout/hierarchy4"/>
    <dgm:cxn modelId="{7A8BBDC1-8BBD-EA45-85FB-188862007DE5}" type="presOf" srcId="{CF1F44CD-D905-6044-B1FD-23ED6ABFDCC3}" destId="{1B906928-FDFB-E048-86A0-A056059FE395}" srcOrd="0" destOrd="0" presId="urn:microsoft.com/office/officeart/2005/8/layout/hierarchy4"/>
    <dgm:cxn modelId="{8E6AE6BC-1CE4-7F47-9448-D52296B4AFAD}" type="presParOf" srcId="{1B906928-FDFB-E048-86A0-A056059FE395}" destId="{6E07BB94-2075-0744-A6D1-A54C18C858DB}" srcOrd="0" destOrd="0" presId="urn:microsoft.com/office/officeart/2005/8/layout/hierarchy4"/>
    <dgm:cxn modelId="{337CE211-9975-FD4A-A6E3-C9CE0FA0159B}" type="presParOf" srcId="{6E07BB94-2075-0744-A6D1-A54C18C858DB}" destId="{5BD64BF5-51DB-714C-A3C2-56A417D72B5F}" srcOrd="0" destOrd="0" presId="urn:microsoft.com/office/officeart/2005/8/layout/hierarchy4"/>
    <dgm:cxn modelId="{1D734B13-91ED-D044-A8D6-8C3584499899}" type="presParOf" srcId="{6E07BB94-2075-0744-A6D1-A54C18C858DB}" destId="{D02AB853-8EC6-9148-8E4C-1F12E49500CE}" srcOrd="1" destOrd="0" presId="urn:microsoft.com/office/officeart/2005/8/layout/hierarchy4"/>
    <dgm:cxn modelId="{8F1405C5-8B73-3A46-BE80-55C4F8245B04}" type="presParOf" srcId="{1B906928-FDFB-E048-86A0-A056059FE395}" destId="{53964ED1-3C89-284B-872A-0E4BA7C800F8}" srcOrd="1" destOrd="0" presId="urn:microsoft.com/office/officeart/2005/8/layout/hierarchy4"/>
    <dgm:cxn modelId="{BE5C7619-88F2-5645-8A58-C91CAB929822}" type="presParOf" srcId="{1B906928-FDFB-E048-86A0-A056059FE395}" destId="{D794BFEE-EDF5-874D-939C-FDAE30910703}" srcOrd="2" destOrd="0" presId="urn:microsoft.com/office/officeart/2005/8/layout/hierarchy4"/>
    <dgm:cxn modelId="{9530870B-D324-8444-8A62-F0C92FFCC8BC}" type="presParOf" srcId="{D794BFEE-EDF5-874D-939C-FDAE30910703}" destId="{7B48EA2F-F492-D242-9B23-0AF7B141144C}" srcOrd="0" destOrd="0" presId="urn:microsoft.com/office/officeart/2005/8/layout/hierarchy4"/>
    <dgm:cxn modelId="{4F1F61B0-98D7-0D4E-95B3-968693083865}" type="presParOf" srcId="{D794BFEE-EDF5-874D-939C-FDAE30910703}" destId="{D57B26F1-8FF6-4940-B8F6-C1A6FF5B0572}" srcOrd="1" destOrd="0" presId="urn:microsoft.com/office/officeart/2005/8/layout/hierarchy4"/>
    <dgm:cxn modelId="{8A043934-50F4-EC4A-BC62-DF713E57803E}" type="presParOf" srcId="{1B906928-FDFB-E048-86A0-A056059FE395}" destId="{5FA2A40F-C9A1-1347-A237-F98E5C4B9AAB}" srcOrd="3" destOrd="0" presId="urn:microsoft.com/office/officeart/2005/8/layout/hierarchy4"/>
    <dgm:cxn modelId="{F3FEE48A-DC3C-EA40-B705-E107E1E1D314}" type="presParOf" srcId="{1B906928-FDFB-E048-86A0-A056059FE395}" destId="{F5121E77-DB9B-1E4B-966B-787419E39F45}" srcOrd="4" destOrd="0" presId="urn:microsoft.com/office/officeart/2005/8/layout/hierarchy4"/>
    <dgm:cxn modelId="{13FFA28B-ECBB-0B4E-9628-C76AB2699945}" type="presParOf" srcId="{F5121E77-DB9B-1E4B-966B-787419E39F45}" destId="{2BCBBB29-7CA6-CF49-9FBC-4BC0FA431511}" srcOrd="0" destOrd="0" presId="urn:microsoft.com/office/officeart/2005/8/layout/hierarchy4"/>
    <dgm:cxn modelId="{E9F53921-1EED-DB4F-B2D8-6DBC666CA723}" type="presParOf" srcId="{F5121E77-DB9B-1E4B-966B-787419E39F45}" destId="{E020D542-DE9A-6D4A-9D4F-E89E2F0EEFE2}" srcOrd="1" destOrd="0" presId="urn:microsoft.com/office/officeart/2005/8/layout/hierarchy4"/>
    <dgm:cxn modelId="{5F40B8D3-54DD-AF43-9712-695A2E5EDF82}" type="presParOf" srcId="{1B906928-FDFB-E048-86A0-A056059FE395}" destId="{80D0922C-674A-814A-A329-B052B68AE6C7}" srcOrd="5" destOrd="0" presId="urn:microsoft.com/office/officeart/2005/8/layout/hierarchy4"/>
    <dgm:cxn modelId="{BD0B7A76-90BC-D446-BE2D-367C521B8346}" type="presParOf" srcId="{1B906928-FDFB-E048-86A0-A056059FE395}" destId="{22F79DDD-BACC-3543-A317-A30B64704CEE}" srcOrd="6" destOrd="0" presId="urn:microsoft.com/office/officeart/2005/8/layout/hierarchy4"/>
    <dgm:cxn modelId="{D22473E3-73A6-2444-9CF8-BD0BEA145BBC}" type="presParOf" srcId="{22F79DDD-BACC-3543-A317-A30B64704CEE}" destId="{67C41D2A-B2FB-F545-82F5-931914537E4B}" srcOrd="0" destOrd="0" presId="urn:microsoft.com/office/officeart/2005/8/layout/hierarchy4"/>
    <dgm:cxn modelId="{0CADA31D-A9FA-1144-8A72-359CE1698036}" type="presParOf" srcId="{22F79DDD-BACC-3543-A317-A30B64704CEE}" destId="{F24BE622-5D17-E746-AD75-7596ACF69BF5}" srcOrd="1" destOrd="0" presId="urn:microsoft.com/office/officeart/2005/8/layout/hierarchy4"/>
    <dgm:cxn modelId="{0DE89A9E-6F27-AC44-816E-069539A0DBFE}" type="presParOf" srcId="{1B906928-FDFB-E048-86A0-A056059FE395}" destId="{FA740AD4-7677-4941-AC02-0EB6B3D30ACF}" srcOrd="7" destOrd="0" presId="urn:microsoft.com/office/officeart/2005/8/layout/hierarchy4"/>
    <dgm:cxn modelId="{B5274816-9189-824D-84C6-B6CAEDBD3CB0}" type="presParOf" srcId="{1B906928-FDFB-E048-86A0-A056059FE395}" destId="{773CE321-F45C-FB4F-A3AE-AABB90364E3C}" srcOrd="8" destOrd="0" presId="urn:microsoft.com/office/officeart/2005/8/layout/hierarchy4"/>
    <dgm:cxn modelId="{1F3C6EF4-DB5F-514C-AD2B-95E80CE475F7}" type="presParOf" srcId="{773CE321-F45C-FB4F-A3AE-AABB90364E3C}" destId="{70668F46-15C0-5F42-9940-3D10D7057A60}" srcOrd="0" destOrd="0" presId="urn:microsoft.com/office/officeart/2005/8/layout/hierarchy4"/>
    <dgm:cxn modelId="{3CE60011-3A64-B445-AAD0-D1D20764A936}" type="presParOf" srcId="{773CE321-F45C-FB4F-A3AE-AABB90364E3C}" destId="{BF1FA5F1-583D-7C4E-A87A-20E60CB9272C}" srcOrd="1" destOrd="0" presId="urn:microsoft.com/office/officeart/2005/8/layout/hierarchy4"/>
    <dgm:cxn modelId="{4F653762-2DED-F747-81A6-274210D14634}" type="presParOf" srcId="{1B906928-FDFB-E048-86A0-A056059FE395}" destId="{F954FF8F-56AF-AE48-A72C-D01BAC8D7F7E}" srcOrd="9" destOrd="0" presId="urn:microsoft.com/office/officeart/2005/8/layout/hierarchy4"/>
    <dgm:cxn modelId="{D150C54D-0136-E849-8E78-5DAE72E1E0AD}" type="presParOf" srcId="{1B906928-FDFB-E048-86A0-A056059FE395}" destId="{82436A35-6715-BC4A-AD74-19931BB9121E}" srcOrd="10" destOrd="0" presId="urn:microsoft.com/office/officeart/2005/8/layout/hierarchy4"/>
    <dgm:cxn modelId="{5194FFC8-064B-5A48-AEFE-0DE7AE581AD3}" type="presParOf" srcId="{82436A35-6715-BC4A-AD74-19931BB9121E}" destId="{F0ACB36E-0BA9-2044-ADAD-CE0F25B2C083}" srcOrd="0" destOrd="0" presId="urn:microsoft.com/office/officeart/2005/8/layout/hierarchy4"/>
    <dgm:cxn modelId="{1BFBA5D7-2D4F-0447-B331-8AEFE11724BE}" type="presParOf" srcId="{82436A35-6715-BC4A-AD74-19931BB9121E}" destId="{E09630A1-5DD7-5147-BEE5-2BE8DE38D471}" srcOrd="1" destOrd="0" presId="urn:microsoft.com/office/officeart/2005/8/layout/hierarchy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F1F44CD-D905-6044-B1FD-23ED6ABFDCC3}" type="doc">
      <dgm:prSet loTypeId="urn:microsoft.com/office/officeart/2005/8/layout/hierarchy4" loCatId="" qsTypeId="urn:microsoft.com/office/officeart/2005/8/quickstyle/3D2" qsCatId="3D" csTypeId="urn:microsoft.com/office/officeart/2005/8/colors/accent0_2" csCatId="mainScheme" phldr="1"/>
      <dgm:spPr/>
      <dgm:t>
        <a:bodyPr/>
        <a:lstStyle/>
        <a:p>
          <a:endParaRPr lang="en-US"/>
        </a:p>
      </dgm:t>
    </dgm:pt>
    <dgm:pt modelId="{C90CC262-3975-A548-9BCC-7A60C1D55BA5}">
      <dgm:prSet custT="1"/>
      <dgm:spPr/>
      <dgm:t>
        <a:bodyPr/>
        <a:lstStyle/>
        <a:p>
          <a:r>
            <a:rPr lang="en-US" sz="1600" dirty="0" smtClean="0"/>
            <a:t>Progress: TD</a:t>
          </a:r>
          <a:endParaRPr lang="en-US" sz="1600" dirty="0"/>
        </a:p>
      </dgm:t>
    </dgm:pt>
    <dgm:pt modelId="{BCB83B7F-6BDD-5240-BFDB-7D9D33BC186D}" type="parTrans" cxnId="{7DF20999-D9A3-F74D-881A-A58F369B64BF}">
      <dgm:prSet/>
      <dgm:spPr/>
      <dgm:t>
        <a:bodyPr/>
        <a:lstStyle/>
        <a:p>
          <a:endParaRPr lang="en-US"/>
        </a:p>
      </dgm:t>
    </dgm:pt>
    <dgm:pt modelId="{B355C34B-EDAB-C149-A711-AEC97AD9D180}" type="sibTrans" cxnId="{7DF20999-D9A3-F74D-881A-A58F369B64BF}">
      <dgm:prSet/>
      <dgm:spPr/>
      <dgm:t>
        <a:bodyPr/>
        <a:lstStyle/>
        <a:p>
          <a:endParaRPr lang="en-US"/>
        </a:p>
      </dgm:t>
    </dgm:pt>
    <dgm:pt modelId="{3CECF471-A375-7248-BC7E-35D2EF4B3B61}">
      <dgm:prSet custT="1"/>
      <dgm:spPr/>
      <dgm:t>
        <a:bodyPr/>
        <a:lstStyle/>
        <a:p>
          <a:r>
            <a:rPr lang="en-US" sz="1600" dirty="0" smtClean="0"/>
            <a:t>Dependencies</a:t>
          </a:r>
          <a:endParaRPr lang="en-US" sz="1200" dirty="0"/>
        </a:p>
      </dgm:t>
    </dgm:pt>
    <dgm:pt modelId="{64069205-7528-3044-A034-176CBD93D3B4}" type="parTrans" cxnId="{E0B62532-E2C6-E641-9E3D-28D150510C8C}">
      <dgm:prSet/>
      <dgm:spPr/>
      <dgm:t>
        <a:bodyPr/>
        <a:lstStyle/>
        <a:p>
          <a:endParaRPr lang="en-US"/>
        </a:p>
      </dgm:t>
    </dgm:pt>
    <dgm:pt modelId="{C7FB6A9D-B644-604E-82CD-4BC4DCCBBB7E}" type="sibTrans" cxnId="{E0B62532-E2C6-E641-9E3D-28D150510C8C}">
      <dgm:prSet/>
      <dgm:spPr/>
      <dgm:t>
        <a:bodyPr/>
        <a:lstStyle/>
        <a:p>
          <a:endParaRPr lang="en-US"/>
        </a:p>
      </dgm:t>
    </dgm:pt>
    <dgm:pt modelId="{9D818442-D95A-3548-B00E-B8259F69DA66}">
      <dgm:prSet custT="1"/>
      <dgm:spPr/>
      <dgm:t>
        <a:bodyPr/>
        <a:lstStyle/>
        <a:p>
          <a:r>
            <a:rPr lang="en-US" sz="1600" dirty="0" smtClean="0"/>
            <a:t>Milestones</a:t>
          </a:r>
          <a:endParaRPr lang="en-US" sz="1200" dirty="0"/>
        </a:p>
      </dgm:t>
    </dgm:pt>
    <dgm:pt modelId="{21E95361-63B4-244C-B3CC-9DC52051E832}" type="parTrans" cxnId="{508F2D7C-9C04-914C-B5B7-4867BE9C13E5}">
      <dgm:prSet/>
      <dgm:spPr/>
      <dgm:t>
        <a:bodyPr/>
        <a:lstStyle/>
        <a:p>
          <a:endParaRPr lang="en-US"/>
        </a:p>
      </dgm:t>
    </dgm:pt>
    <dgm:pt modelId="{986D7A1B-4E2E-D74E-A31B-6BFC38B48453}" type="sibTrans" cxnId="{508F2D7C-9C04-914C-B5B7-4867BE9C13E5}">
      <dgm:prSet/>
      <dgm:spPr/>
      <dgm:t>
        <a:bodyPr/>
        <a:lstStyle/>
        <a:p>
          <a:endParaRPr lang="en-US"/>
        </a:p>
      </dgm:t>
    </dgm:pt>
    <dgm:pt modelId="{570840F9-7989-884C-8BBE-970C5F6B0DF8}">
      <dgm:prSet custT="1">
        <dgm:style>
          <a:lnRef idx="1">
            <a:schemeClr val="accent3"/>
          </a:lnRef>
          <a:fillRef idx="2">
            <a:schemeClr val="accent3"/>
          </a:fillRef>
          <a:effectRef idx="1">
            <a:schemeClr val="accent3"/>
          </a:effectRef>
          <a:fontRef idx="minor">
            <a:schemeClr val="dk1"/>
          </a:fontRef>
        </dgm:style>
      </dgm:prSet>
      <dgm:spPr/>
      <dgm:t>
        <a:bodyPr/>
        <a:lstStyle/>
        <a:p>
          <a:r>
            <a:rPr lang="en-US" sz="1600" dirty="0" smtClean="0"/>
            <a:t>Deliverables</a:t>
          </a:r>
          <a:endParaRPr lang="en-US" sz="1400" dirty="0"/>
        </a:p>
      </dgm:t>
    </dgm:pt>
    <dgm:pt modelId="{62EBBA37-4C72-C14D-8D26-4794A9DC5B6C}" type="parTrans" cxnId="{73105F41-0742-6D49-8B21-98CE4B98F353}">
      <dgm:prSet/>
      <dgm:spPr/>
      <dgm:t>
        <a:bodyPr/>
        <a:lstStyle/>
        <a:p>
          <a:endParaRPr lang="en-US"/>
        </a:p>
      </dgm:t>
    </dgm:pt>
    <dgm:pt modelId="{3B43FC46-F1A9-0A42-9269-95F5334D1988}" type="sibTrans" cxnId="{73105F41-0742-6D49-8B21-98CE4B98F353}">
      <dgm:prSet/>
      <dgm:spPr/>
      <dgm:t>
        <a:bodyPr/>
        <a:lstStyle/>
        <a:p>
          <a:endParaRPr lang="en-US"/>
        </a:p>
      </dgm:t>
    </dgm:pt>
    <dgm:pt modelId="{E3B6FF0B-5F97-B649-AA55-3FEB8637AF23}">
      <dgm:prSet custT="1"/>
      <dgm:spPr/>
      <dgm:t>
        <a:bodyPr/>
        <a:lstStyle/>
        <a:p>
          <a:r>
            <a:rPr lang="en-US" sz="1600" dirty="0" smtClean="0"/>
            <a:t>Progress: MD</a:t>
          </a:r>
          <a:endParaRPr lang="en-US" sz="1600" dirty="0"/>
        </a:p>
      </dgm:t>
    </dgm:pt>
    <dgm:pt modelId="{6C8F6358-E8DB-CF44-A354-DF18547ECBD5}" type="sibTrans" cxnId="{BB2D6BDF-78AA-CE48-9764-16DE18A26940}">
      <dgm:prSet/>
      <dgm:spPr/>
      <dgm:t>
        <a:bodyPr/>
        <a:lstStyle/>
        <a:p>
          <a:endParaRPr lang="en-US"/>
        </a:p>
      </dgm:t>
    </dgm:pt>
    <dgm:pt modelId="{3CA96E69-8F3F-7244-8712-1FA05C485356}" type="parTrans" cxnId="{BB2D6BDF-78AA-CE48-9764-16DE18A26940}">
      <dgm:prSet/>
      <dgm:spPr/>
      <dgm:t>
        <a:bodyPr/>
        <a:lstStyle/>
        <a:p>
          <a:endParaRPr lang="en-US"/>
        </a:p>
      </dgm:t>
    </dgm:pt>
    <dgm:pt modelId="{AE3DF354-CEA3-0B47-B799-111F6210F521}">
      <dgm:prSet custT="1"/>
      <dgm:spPr/>
      <dgm:t>
        <a:bodyPr/>
        <a:lstStyle/>
        <a:p>
          <a:r>
            <a:rPr lang="en-US" sz="1600" dirty="0" smtClean="0"/>
            <a:t>Project Summary</a:t>
          </a:r>
          <a:endParaRPr lang="en-US" sz="1600" dirty="0"/>
        </a:p>
      </dgm:t>
    </dgm:pt>
    <dgm:pt modelId="{0BD09B14-8232-6D4E-949B-1CCFEC58E447}" type="parTrans" cxnId="{E6E87D85-518C-1449-AA00-CF903D07717F}">
      <dgm:prSet/>
      <dgm:spPr/>
      <dgm:t>
        <a:bodyPr/>
        <a:lstStyle/>
        <a:p>
          <a:endParaRPr lang="en-US"/>
        </a:p>
      </dgm:t>
    </dgm:pt>
    <dgm:pt modelId="{DE070AB2-0197-FB45-9736-AE0A3DB2DE6F}" type="sibTrans" cxnId="{E6E87D85-518C-1449-AA00-CF903D07717F}">
      <dgm:prSet/>
      <dgm:spPr/>
      <dgm:t>
        <a:bodyPr/>
        <a:lstStyle/>
        <a:p>
          <a:endParaRPr lang="en-US"/>
        </a:p>
      </dgm:t>
    </dgm:pt>
    <dgm:pt modelId="{1B906928-FDFB-E048-86A0-A056059FE395}" type="pres">
      <dgm:prSet presAssocID="{CF1F44CD-D905-6044-B1FD-23ED6ABFDCC3}" presName="Name0" presStyleCnt="0">
        <dgm:presLayoutVars>
          <dgm:chPref val="1"/>
          <dgm:dir/>
          <dgm:animOne val="branch"/>
          <dgm:animLvl val="lvl"/>
          <dgm:resizeHandles/>
        </dgm:presLayoutVars>
      </dgm:prSet>
      <dgm:spPr/>
      <dgm:t>
        <a:bodyPr/>
        <a:lstStyle/>
        <a:p>
          <a:endParaRPr lang="en-US"/>
        </a:p>
      </dgm:t>
    </dgm:pt>
    <dgm:pt modelId="{6E07BB94-2075-0744-A6D1-A54C18C858DB}" type="pres">
      <dgm:prSet presAssocID="{AE3DF354-CEA3-0B47-B799-111F6210F521}" presName="vertOne" presStyleCnt="0"/>
      <dgm:spPr/>
    </dgm:pt>
    <dgm:pt modelId="{5BD64BF5-51DB-714C-A3C2-56A417D72B5F}" type="pres">
      <dgm:prSet presAssocID="{AE3DF354-CEA3-0B47-B799-111F6210F521}" presName="txOne" presStyleLbl="node0" presStyleIdx="0" presStyleCnt="6">
        <dgm:presLayoutVars>
          <dgm:chPref val="3"/>
        </dgm:presLayoutVars>
      </dgm:prSet>
      <dgm:spPr/>
      <dgm:t>
        <a:bodyPr/>
        <a:lstStyle/>
        <a:p>
          <a:endParaRPr lang="en-US"/>
        </a:p>
      </dgm:t>
    </dgm:pt>
    <dgm:pt modelId="{D02AB853-8EC6-9148-8E4C-1F12E49500CE}" type="pres">
      <dgm:prSet presAssocID="{AE3DF354-CEA3-0B47-B799-111F6210F521}" presName="horzOne" presStyleCnt="0"/>
      <dgm:spPr/>
    </dgm:pt>
    <dgm:pt modelId="{53964ED1-3C89-284B-872A-0E4BA7C800F8}" type="pres">
      <dgm:prSet presAssocID="{DE070AB2-0197-FB45-9736-AE0A3DB2DE6F}" presName="sibSpaceOne" presStyleCnt="0"/>
      <dgm:spPr/>
    </dgm:pt>
    <dgm:pt modelId="{D794BFEE-EDF5-874D-939C-FDAE30910703}" type="pres">
      <dgm:prSet presAssocID="{570840F9-7989-884C-8BBE-970C5F6B0DF8}" presName="vertOne" presStyleCnt="0"/>
      <dgm:spPr/>
    </dgm:pt>
    <dgm:pt modelId="{7B48EA2F-F492-D242-9B23-0AF7B141144C}" type="pres">
      <dgm:prSet presAssocID="{570840F9-7989-884C-8BBE-970C5F6B0DF8}" presName="txOne" presStyleLbl="node0" presStyleIdx="1" presStyleCnt="6">
        <dgm:presLayoutVars>
          <dgm:chPref val="3"/>
        </dgm:presLayoutVars>
      </dgm:prSet>
      <dgm:spPr/>
      <dgm:t>
        <a:bodyPr/>
        <a:lstStyle/>
        <a:p>
          <a:endParaRPr lang="en-US"/>
        </a:p>
      </dgm:t>
    </dgm:pt>
    <dgm:pt modelId="{D57B26F1-8FF6-4940-B8F6-C1A6FF5B0572}" type="pres">
      <dgm:prSet presAssocID="{570840F9-7989-884C-8BBE-970C5F6B0DF8}" presName="horzOne" presStyleCnt="0"/>
      <dgm:spPr/>
    </dgm:pt>
    <dgm:pt modelId="{5FA2A40F-C9A1-1347-A237-F98E5C4B9AAB}" type="pres">
      <dgm:prSet presAssocID="{3B43FC46-F1A9-0A42-9269-95F5334D1988}" presName="sibSpaceOne" presStyleCnt="0"/>
      <dgm:spPr/>
    </dgm:pt>
    <dgm:pt modelId="{F5121E77-DB9B-1E4B-966B-787419E39F45}" type="pres">
      <dgm:prSet presAssocID="{E3B6FF0B-5F97-B649-AA55-3FEB8637AF23}" presName="vertOne" presStyleCnt="0"/>
      <dgm:spPr/>
    </dgm:pt>
    <dgm:pt modelId="{2BCBBB29-7CA6-CF49-9FBC-4BC0FA431511}" type="pres">
      <dgm:prSet presAssocID="{E3B6FF0B-5F97-B649-AA55-3FEB8637AF23}" presName="txOne" presStyleLbl="node0" presStyleIdx="2" presStyleCnt="6">
        <dgm:presLayoutVars>
          <dgm:chPref val="3"/>
        </dgm:presLayoutVars>
      </dgm:prSet>
      <dgm:spPr/>
      <dgm:t>
        <a:bodyPr/>
        <a:lstStyle/>
        <a:p>
          <a:endParaRPr lang="en-US"/>
        </a:p>
      </dgm:t>
    </dgm:pt>
    <dgm:pt modelId="{E020D542-DE9A-6D4A-9D4F-E89E2F0EEFE2}" type="pres">
      <dgm:prSet presAssocID="{E3B6FF0B-5F97-B649-AA55-3FEB8637AF23}" presName="horzOne" presStyleCnt="0"/>
      <dgm:spPr/>
    </dgm:pt>
    <dgm:pt modelId="{80D0922C-674A-814A-A329-B052B68AE6C7}" type="pres">
      <dgm:prSet presAssocID="{6C8F6358-E8DB-CF44-A354-DF18547ECBD5}" presName="sibSpaceOne" presStyleCnt="0"/>
      <dgm:spPr/>
    </dgm:pt>
    <dgm:pt modelId="{22F79DDD-BACC-3543-A317-A30B64704CEE}" type="pres">
      <dgm:prSet presAssocID="{C90CC262-3975-A548-9BCC-7A60C1D55BA5}" presName="vertOne" presStyleCnt="0"/>
      <dgm:spPr/>
    </dgm:pt>
    <dgm:pt modelId="{67C41D2A-B2FB-F545-82F5-931914537E4B}" type="pres">
      <dgm:prSet presAssocID="{C90CC262-3975-A548-9BCC-7A60C1D55BA5}" presName="txOne" presStyleLbl="node0" presStyleIdx="3" presStyleCnt="6" custLinFactNeighborY="-29955">
        <dgm:presLayoutVars>
          <dgm:chPref val="3"/>
        </dgm:presLayoutVars>
      </dgm:prSet>
      <dgm:spPr/>
      <dgm:t>
        <a:bodyPr/>
        <a:lstStyle/>
        <a:p>
          <a:endParaRPr lang="en-US"/>
        </a:p>
      </dgm:t>
    </dgm:pt>
    <dgm:pt modelId="{F24BE622-5D17-E746-AD75-7596ACF69BF5}" type="pres">
      <dgm:prSet presAssocID="{C90CC262-3975-A548-9BCC-7A60C1D55BA5}" presName="horzOne" presStyleCnt="0"/>
      <dgm:spPr/>
    </dgm:pt>
    <dgm:pt modelId="{FA740AD4-7677-4941-AC02-0EB6B3D30ACF}" type="pres">
      <dgm:prSet presAssocID="{B355C34B-EDAB-C149-A711-AEC97AD9D180}" presName="sibSpaceOne" presStyleCnt="0"/>
      <dgm:spPr/>
    </dgm:pt>
    <dgm:pt modelId="{773CE321-F45C-FB4F-A3AE-AABB90364E3C}" type="pres">
      <dgm:prSet presAssocID="{3CECF471-A375-7248-BC7E-35D2EF4B3B61}" presName="vertOne" presStyleCnt="0"/>
      <dgm:spPr/>
    </dgm:pt>
    <dgm:pt modelId="{70668F46-15C0-5F42-9940-3D10D7057A60}" type="pres">
      <dgm:prSet presAssocID="{3CECF471-A375-7248-BC7E-35D2EF4B3B61}" presName="txOne" presStyleLbl="node0" presStyleIdx="4" presStyleCnt="6" custScaleX="115709">
        <dgm:presLayoutVars>
          <dgm:chPref val="3"/>
        </dgm:presLayoutVars>
      </dgm:prSet>
      <dgm:spPr/>
      <dgm:t>
        <a:bodyPr/>
        <a:lstStyle/>
        <a:p>
          <a:endParaRPr lang="en-US"/>
        </a:p>
      </dgm:t>
    </dgm:pt>
    <dgm:pt modelId="{BF1FA5F1-583D-7C4E-A87A-20E60CB9272C}" type="pres">
      <dgm:prSet presAssocID="{3CECF471-A375-7248-BC7E-35D2EF4B3B61}" presName="horzOne" presStyleCnt="0"/>
      <dgm:spPr/>
    </dgm:pt>
    <dgm:pt modelId="{F954FF8F-56AF-AE48-A72C-D01BAC8D7F7E}" type="pres">
      <dgm:prSet presAssocID="{C7FB6A9D-B644-604E-82CD-4BC4DCCBBB7E}" presName="sibSpaceOne" presStyleCnt="0"/>
      <dgm:spPr/>
    </dgm:pt>
    <dgm:pt modelId="{82436A35-6715-BC4A-AD74-19931BB9121E}" type="pres">
      <dgm:prSet presAssocID="{9D818442-D95A-3548-B00E-B8259F69DA66}" presName="vertOne" presStyleCnt="0"/>
      <dgm:spPr/>
    </dgm:pt>
    <dgm:pt modelId="{F0ACB36E-0BA9-2044-ADAD-CE0F25B2C083}" type="pres">
      <dgm:prSet presAssocID="{9D818442-D95A-3548-B00E-B8259F69DA66}" presName="txOne" presStyleLbl="node0" presStyleIdx="5" presStyleCnt="6">
        <dgm:presLayoutVars>
          <dgm:chPref val="3"/>
        </dgm:presLayoutVars>
      </dgm:prSet>
      <dgm:spPr/>
      <dgm:t>
        <a:bodyPr/>
        <a:lstStyle/>
        <a:p>
          <a:endParaRPr lang="en-US"/>
        </a:p>
      </dgm:t>
    </dgm:pt>
    <dgm:pt modelId="{E09630A1-5DD7-5147-BEE5-2BE8DE38D471}" type="pres">
      <dgm:prSet presAssocID="{9D818442-D95A-3548-B00E-B8259F69DA66}" presName="horzOne" presStyleCnt="0"/>
      <dgm:spPr/>
    </dgm:pt>
  </dgm:ptLst>
  <dgm:cxnLst>
    <dgm:cxn modelId="{E6E87D85-518C-1449-AA00-CF903D07717F}" srcId="{CF1F44CD-D905-6044-B1FD-23ED6ABFDCC3}" destId="{AE3DF354-CEA3-0B47-B799-111F6210F521}" srcOrd="0" destOrd="0" parTransId="{0BD09B14-8232-6D4E-949B-1CCFEC58E447}" sibTransId="{DE070AB2-0197-FB45-9736-AE0A3DB2DE6F}"/>
    <dgm:cxn modelId="{64D0D916-0194-3A49-B093-07D3EB080B1E}" type="presOf" srcId="{E3B6FF0B-5F97-B649-AA55-3FEB8637AF23}" destId="{2BCBBB29-7CA6-CF49-9FBC-4BC0FA431511}" srcOrd="0" destOrd="0" presId="urn:microsoft.com/office/officeart/2005/8/layout/hierarchy4"/>
    <dgm:cxn modelId="{73105F41-0742-6D49-8B21-98CE4B98F353}" srcId="{CF1F44CD-D905-6044-B1FD-23ED6ABFDCC3}" destId="{570840F9-7989-884C-8BBE-970C5F6B0DF8}" srcOrd="1" destOrd="0" parTransId="{62EBBA37-4C72-C14D-8D26-4794A9DC5B6C}" sibTransId="{3B43FC46-F1A9-0A42-9269-95F5334D1988}"/>
    <dgm:cxn modelId="{508F2D7C-9C04-914C-B5B7-4867BE9C13E5}" srcId="{CF1F44CD-D905-6044-B1FD-23ED6ABFDCC3}" destId="{9D818442-D95A-3548-B00E-B8259F69DA66}" srcOrd="5" destOrd="0" parTransId="{21E95361-63B4-244C-B3CC-9DC52051E832}" sibTransId="{986D7A1B-4E2E-D74E-A31B-6BFC38B48453}"/>
    <dgm:cxn modelId="{7524CAAE-B38D-B646-B6E3-EC27FA84B972}" type="presOf" srcId="{9D818442-D95A-3548-B00E-B8259F69DA66}" destId="{F0ACB36E-0BA9-2044-ADAD-CE0F25B2C083}" srcOrd="0" destOrd="0" presId="urn:microsoft.com/office/officeart/2005/8/layout/hierarchy4"/>
    <dgm:cxn modelId="{746E1C7D-9DB0-7B4A-A313-3265B4244F8F}" type="presOf" srcId="{570840F9-7989-884C-8BBE-970C5F6B0DF8}" destId="{7B48EA2F-F492-D242-9B23-0AF7B141144C}" srcOrd="0" destOrd="0" presId="urn:microsoft.com/office/officeart/2005/8/layout/hierarchy4"/>
    <dgm:cxn modelId="{A827A011-BEF3-EE44-BEF1-0DCF53846944}" type="presOf" srcId="{CF1F44CD-D905-6044-B1FD-23ED6ABFDCC3}" destId="{1B906928-FDFB-E048-86A0-A056059FE395}" srcOrd="0" destOrd="0" presId="urn:microsoft.com/office/officeart/2005/8/layout/hierarchy4"/>
    <dgm:cxn modelId="{7DF20999-D9A3-F74D-881A-A58F369B64BF}" srcId="{CF1F44CD-D905-6044-B1FD-23ED6ABFDCC3}" destId="{C90CC262-3975-A548-9BCC-7A60C1D55BA5}" srcOrd="3" destOrd="0" parTransId="{BCB83B7F-6BDD-5240-BFDB-7D9D33BC186D}" sibTransId="{B355C34B-EDAB-C149-A711-AEC97AD9D180}"/>
    <dgm:cxn modelId="{BB2D6BDF-78AA-CE48-9764-16DE18A26940}" srcId="{CF1F44CD-D905-6044-B1FD-23ED6ABFDCC3}" destId="{E3B6FF0B-5F97-B649-AA55-3FEB8637AF23}" srcOrd="2" destOrd="0" parTransId="{3CA96E69-8F3F-7244-8712-1FA05C485356}" sibTransId="{6C8F6358-E8DB-CF44-A354-DF18547ECBD5}"/>
    <dgm:cxn modelId="{E0B62532-E2C6-E641-9E3D-28D150510C8C}" srcId="{CF1F44CD-D905-6044-B1FD-23ED6ABFDCC3}" destId="{3CECF471-A375-7248-BC7E-35D2EF4B3B61}" srcOrd="4" destOrd="0" parTransId="{64069205-7528-3044-A034-176CBD93D3B4}" sibTransId="{C7FB6A9D-B644-604E-82CD-4BC4DCCBBB7E}"/>
    <dgm:cxn modelId="{10DFAB84-4041-E042-9604-712032D4634B}" type="presOf" srcId="{C90CC262-3975-A548-9BCC-7A60C1D55BA5}" destId="{67C41D2A-B2FB-F545-82F5-931914537E4B}" srcOrd="0" destOrd="0" presId="urn:microsoft.com/office/officeart/2005/8/layout/hierarchy4"/>
    <dgm:cxn modelId="{37316E9E-FB2D-E14E-A626-E4B05CE782FC}" type="presOf" srcId="{3CECF471-A375-7248-BC7E-35D2EF4B3B61}" destId="{70668F46-15C0-5F42-9940-3D10D7057A60}" srcOrd="0" destOrd="0" presId="urn:microsoft.com/office/officeart/2005/8/layout/hierarchy4"/>
    <dgm:cxn modelId="{47A6539A-38AD-2E45-8204-2856FEAAD4CF}" type="presOf" srcId="{AE3DF354-CEA3-0B47-B799-111F6210F521}" destId="{5BD64BF5-51DB-714C-A3C2-56A417D72B5F}" srcOrd="0" destOrd="0" presId="urn:microsoft.com/office/officeart/2005/8/layout/hierarchy4"/>
    <dgm:cxn modelId="{35CAFFB8-48EF-0144-9FAD-9E71594CB31D}" type="presParOf" srcId="{1B906928-FDFB-E048-86A0-A056059FE395}" destId="{6E07BB94-2075-0744-A6D1-A54C18C858DB}" srcOrd="0" destOrd="0" presId="urn:microsoft.com/office/officeart/2005/8/layout/hierarchy4"/>
    <dgm:cxn modelId="{42A0A4CA-6A22-8D47-AC5C-BC4F993AF478}" type="presParOf" srcId="{6E07BB94-2075-0744-A6D1-A54C18C858DB}" destId="{5BD64BF5-51DB-714C-A3C2-56A417D72B5F}" srcOrd="0" destOrd="0" presId="urn:microsoft.com/office/officeart/2005/8/layout/hierarchy4"/>
    <dgm:cxn modelId="{47AF69ED-0111-5C41-9C2F-CF32565AEA9F}" type="presParOf" srcId="{6E07BB94-2075-0744-A6D1-A54C18C858DB}" destId="{D02AB853-8EC6-9148-8E4C-1F12E49500CE}" srcOrd="1" destOrd="0" presId="urn:microsoft.com/office/officeart/2005/8/layout/hierarchy4"/>
    <dgm:cxn modelId="{F8AF43A4-5881-964B-AEBD-42A556794C6D}" type="presParOf" srcId="{1B906928-FDFB-E048-86A0-A056059FE395}" destId="{53964ED1-3C89-284B-872A-0E4BA7C800F8}" srcOrd="1" destOrd="0" presId="urn:microsoft.com/office/officeart/2005/8/layout/hierarchy4"/>
    <dgm:cxn modelId="{B347C285-8635-1E4D-945A-444C9DFD21B3}" type="presParOf" srcId="{1B906928-FDFB-E048-86A0-A056059FE395}" destId="{D794BFEE-EDF5-874D-939C-FDAE30910703}" srcOrd="2" destOrd="0" presId="urn:microsoft.com/office/officeart/2005/8/layout/hierarchy4"/>
    <dgm:cxn modelId="{6DB6DEAC-06E2-1541-992D-E6D9CB272088}" type="presParOf" srcId="{D794BFEE-EDF5-874D-939C-FDAE30910703}" destId="{7B48EA2F-F492-D242-9B23-0AF7B141144C}" srcOrd="0" destOrd="0" presId="urn:microsoft.com/office/officeart/2005/8/layout/hierarchy4"/>
    <dgm:cxn modelId="{F198CA71-78AF-ED42-A1F6-F6435A7F24D8}" type="presParOf" srcId="{D794BFEE-EDF5-874D-939C-FDAE30910703}" destId="{D57B26F1-8FF6-4940-B8F6-C1A6FF5B0572}" srcOrd="1" destOrd="0" presId="urn:microsoft.com/office/officeart/2005/8/layout/hierarchy4"/>
    <dgm:cxn modelId="{443199B4-4971-D549-BF3A-5AEE72EB0A37}" type="presParOf" srcId="{1B906928-FDFB-E048-86A0-A056059FE395}" destId="{5FA2A40F-C9A1-1347-A237-F98E5C4B9AAB}" srcOrd="3" destOrd="0" presId="urn:microsoft.com/office/officeart/2005/8/layout/hierarchy4"/>
    <dgm:cxn modelId="{459DBE50-F51B-474B-B9BF-F2C867BCA1D3}" type="presParOf" srcId="{1B906928-FDFB-E048-86A0-A056059FE395}" destId="{F5121E77-DB9B-1E4B-966B-787419E39F45}" srcOrd="4" destOrd="0" presId="urn:microsoft.com/office/officeart/2005/8/layout/hierarchy4"/>
    <dgm:cxn modelId="{2256FD06-1F1C-6A4B-9C34-CAA6886C787A}" type="presParOf" srcId="{F5121E77-DB9B-1E4B-966B-787419E39F45}" destId="{2BCBBB29-7CA6-CF49-9FBC-4BC0FA431511}" srcOrd="0" destOrd="0" presId="urn:microsoft.com/office/officeart/2005/8/layout/hierarchy4"/>
    <dgm:cxn modelId="{08D599A5-0A04-1B4A-B4E9-0A59D3887C26}" type="presParOf" srcId="{F5121E77-DB9B-1E4B-966B-787419E39F45}" destId="{E020D542-DE9A-6D4A-9D4F-E89E2F0EEFE2}" srcOrd="1" destOrd="0" presId="urn:microsoft.com/office/officeart/2005/8/layout/hierarchy4"/>
    <dgm:cxn modelId="{71244655-E8F5-8C44-A02C-1BCA60C65032}" type="presParOf" srcId="{1B906928-FDFB-E048-86A0-A056059FE395}" destId="{80D0922C-674A-814A-A329-B052B68AE6C7}" srcOrd="5" destOrd="0" presId="urn:microsoft.com/office/officeart/2005/8/layout/hierarchy4"/>
    <dgm:cxn modelId="{87E26197-DFAA-DE4C-B6D6-F7FE15A01D42}" type="presParOf" srcId="{1B906928-FDFB-E048-86A0-A056059FE395}" destId="{22F79DDD-BACC-3543-A317-A30B64704CEE}" srcOrd="6" destOrd="0" presId="urn:microsoft.com/office/officeart/2005/8/layout/hierarchy4"/>
    <dgm:cxn modelId="{06C48F0D-4FD4-1643-A100-464D09734085}" type="presParOf" srcId="{22F79DDD-BACC-3543-A317-A30B64704CEE}" destId="{67C41D2A-B2FB-F545-82F5-931914537E4B}" srcOrd="0" destOrd="0" presId="urn:microsoft.com/office/officeart/2005/8/layout/hierarchy4"/>
    <dgm:cxn modelId="{5566D120-B067-FB43-BA51-1523B9F35B81}" type="presParOf" srcId="{22F79DDD-BACC-3543-A317-A30B64704CEE}" destId="{F24BE622-5D17-E746-AD75-7596ACF69BF5}" srcOrd="1" destOrd="0" presId="urn:microsoft.com/office/officeart/2005/8/layout/hierarchy4"/>
    <dgm:cxn modelId="{5198215B-C4F4-E14C-B96F-63CB74A61948}" type="presParOf" srcId="{1B906928-FDFB-E048-86A0-A056059FE395}" destId="{FA740AD4-7677-4941-AC02-0EB6B3D30ACF}" srcOrd="7" destOrd="0" presId="urn:microsoft.com/office/officeart/2005/8/layout/hierarchy4"/>
    <dgm:cxn modelId="{23DFA87C-F9BF-064E-B7D1-45EA3DFB44CE}" type="presParOf" srcId="{1B906928-FDFB-E048-86A0-A056059FE395}" destId="{773CE321-F45C-FB4F-A3AE-AABB90364E3C}" srcOrd="8" destOrd="0" presId="urn:microsoft.com/office/officeart/2005/8/layout/hierarchy4"/>
    <dgm:cxn modelId="{79693D33-D5B6-DD43-9D5C-A04F64046B9E}" type="presParOf" srcId="{773CE321-F45C-FB4F-A3AE-AABB90364E3C}" destId="{70668F46-15C0-5F42-9940-3D10D7057A60}" srcOrd="0" destOrd="0" presId="urn:microsoft.com/office/officeart/2005/8/layout/hierarchy4"/>
    <dgm:cxn modelId="{8B92F3FF-1767-D844-8AC1-9DD946A1B208}" type="presParOf" srcId="{773CE321-F45C-FB4F-A3AE-AABB90364E3C}" destId="{BF1FA5F1-583D-7C4E-A87A-20E60CB9272C}" srcOrd="1" destOrd="0" presId="urn:microsoft.com/office/officeart/2005/8/layout/hierarchy4"/>
    <dgm:cxn modelId="{7BB72D64-DBAC-8743-A642-F1CD6A6A80BE}" type="presParOf" srcId="{1B906928-FDFB-E048-86A0-A056059FE395}" destId="{F954FF8F-56AF-AE48-A72C-D01BAC8D7F7E}" srcOrd="9" destOrd="0" presId="urn:microsoft.com/office/officeart/2005/8/layout/hierarchy4"/>
    <dgm:cxn modelId="{F7B63082-8D86-E84A-89B8-659739B7E1DB}" type="presParOf" srcId="{1B906928-FDFB-E048-86A0-A056059FE395}" destId="{82436A35-6715-BC4A-AD74-19931BB9121E}" srcOrd="10" destOrd="0" presId="urn:microsoft.com/office/officeart/2005/8/layout/hierarchy4"/>
    <dgm:cxn modelId="{CDB1FAA1-67F7-2F41-9E16-3C6C0D5B118F}" type="presParOf" srcId="{82436A35-6715-BC4A-AD74-19931BB9121E}" destId="{F0ACB36E-0BA9-2044-ADAD-CE0F25B2C083}" srcOrd="0" destOrd="0" presId="urn:microsoft.com/office/officeart/2005/8/layout/hierarchy4"/>
    <dgm:cxn modelId="{0069C3EB-008D-0142-82B4-074F4521CCB9}" type="presParOf" srcId="{82436A35-6715-BC4A-AD74-19931BB9121E}" destId="{E09630A1-5DD7-5147-BEE5-2BE8DE38D471}" srcOrd="1" destOrd="0" presId="urn:microsoft.com/office/officeart/2005/8/layout/hierarchy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F1F44CD-D905-6044-B1FD-23ED6ABFDCC3}" type="doc">
      <dgm:prSet loTypeId="urn:microsoft.com/office/officeart/2005/8/layout/hierarchy4" loCatId="" qsTypeId="urn:microsoft.com/office/officeart/2005/8/quickstyle/3D2" qsCatId="3D" csTypeId="urn:microsoft.com/office/officeart/2005/8/colors/accent0_2" csCatId="mainScheme" phldr="1"/>
      <dgm:spPr/>
      <dgm:t>
        <a:bodyPr/>
        <a:lstStyle/>
        <a:p>
          <a:endParaRPr lang="en-US"/>
        </a:p>
      </dgm:t>
    </dgm:pt>
    <dgm:pt modelId="{C90CC262-3975-A548-9BCC-7A60C1D55BA5}">
      <dgm:prSet custT="1"/>
      <dgm:spPr/>
      <dgm:t>
        <a:bodyPr/>
        <a:lstStyle/>
        <a:p>
          <a:r>
            <a:rPr lang="en-US" sz="1600" dirty="0" smtClean="0"/>
            <a:t>Progress: TD</a:t>
          </a:r>
          <a:endParaRPr lang="en-US" sz="1600" dirty="0"/>
        </a:p>
      </dgm:t>
    </dgm:pt>
    <dgm:pt modelId="{BCB83B7F-6BDD-5240-BFDB-7D9D33BC186D}" type="parTrans" cxnId="{7DF20999-D9A3-F74D-881A-A58F369B64BF}">
      <dgm:prSet/>
      <dgm:spPr/>
      <dgm:t>
        <a:bodyPr/>
        <a:lstStyle/>
        <a:p>
          <a:endParaRPr lang="en-US"/>
        </a:p>
      </dgm:t>
    </dgm:pt>
    <dgm:pt modelId="{B355C34B-EDAB-C149-A711-AEC97AD9D180}" type="sibTrans" cxnId="{7DF20999-D9A3-F74D-881A-A58F369B64BF}">
      <dgm:prSet/>
      <dgm:spPr/>
      <dgm:t>
        <a:bodyPr/>
        <a:lstStyle/>
        <a:p>
          <a:endParaRPr lang="en-US"/>
        </a:p>
      </dgm:t>
    </dgm:pt>
    <dgm:pt modelId="{3CECF471-A375-7248-BC7E-35D2EF4B3B61}">
      <dgm:prSet custT="1"/>
      <dgm:spPr/>
      <dgm:t>
        <a:bodyPr/>
        <a:lstStyle/>
        <a:p>
          <a:r>
            <a:rPr lang="en-US" sz="1600" dirty="0" smtClean="0"/>
            <a:t>Dependencies</a:t>
          </a:r>
          <a:endParaRPr lang="en-US" sz="1200" dirty="0"/>
        </a:p>
      </dgm:t>
    </dgm:pt>
    <dgm:pt modelId="{64069205-7528-3044-A034-176CBD93D3B4}" type="parTrans" cxnId="{E0B62532-E2C6-E641-9E3D-28D150510C8C}">
      <dgm:prSet/>
      <dgm:spPr/>
      <dgm:t>
        <a:bodyPr/>
        <a:lstStyle/>
        <a:p>
          <a:endParaRPr lang="en-US"/>
        </a:p>
      </dgm:t>
    </dgm:pt>
    <dgm:pt modelId="{C7FB6A9D-B644-604E-82CD-4BC4DCCBBB7E}" type="sibTrans" cxnId="{E0B62532-E2C6-E641-9E3D-28D150510C8C}">
      <dgm:prSet/>
      <dgm:spPr/>
      <dgm:t>
        <a:bodyPr/>
        <a:lstStyle/>
        <a:p>
          <a:endParaRPr lang="en-US"/>
        </a:p>
      </dgm:t>
    </dgm:pt>
    <dgm:pt modelId="{9D818442-D95A-3548-B00E-B8259F69DA66}">
      <dgm:prSet custT="1"/>
      <dgm:spPr/>
      <dgm:t>
        <a:bodyPr/>
        <a:lstStyle/>
        <a:p>
          <a:r>
            <a:rPr lang="en-US" sz="1600" dirty="0" smtClean="0"/>
            <a:t>Milestones</a:t>
          </a:r>
          <a:endParaRPr lang="en-US" sz="1200" dirty="0"/>
        </a:p>
      </dgm:t>
    </dgm:pt>
    <dgm:pt modelId="{21E95361-63B4-244C-B3CC-9DC52051E832}" type="parTrans" cxnId="{508F2D7C-9C04-914C-B5B7-4867BE9C13E5}">
      <dgm:prSet/>
      <dgm:spPr/>
      <dgm:t>
        <a:bodyPr/>
        <a:lstStyle/>
        <a:p>
          <a:endParaRPr lang="en-US"/>
        </a:p>
      </dgm:t>
    </dgm:pt>
    <dgm:pt modelId="{986D7A1B-4E2E-D74E-A31B-6BFC38B48453}" type="sibTrans" cxnId="{508F2D7C-9C04-914C-B5B7-4867BE9C13E5}">
      <dgm:prSet/>
      <dgm:spPr/>
      <dgm:t>
        <a:bodyPr/>
        <a:lstStyle/>
        <a:p>
          <a:endParaRPr lang="en-US"/>
        </a:p>
      </dgm:t>
    </dgm:pt>
    <dgm:pt modelId="{570840F9-7989-884C-8BBE-970C5F6B0DF8}">
      <dgm:prSet custT="1">
        <dgm:style>
          <a:lnRef idx="1">
            <a:schemeClr val="accent3"/>
          </a:lnRef>
          <a:fillRef idx="2">
            <a:schemeClr val="accent3"/>
          </a:fillRef>
          <a:effectRef idx="1">
            <a:schemeClr val="accent3"/>
          </a:effectRef>
          <a:fontRef idx="minor">
            <a:schemeClr val="dk1"/>
          </a:fontRef>
        </dgm:style>
      </dgm:prSet>
      <dgm:spPr/>
      <dgm:t>
        <a:bodyPr/>
        <a:lstStyle/>
        <a:p>
          <a:r>
            <a:rPr lang="en-US" sz="1600" dirty="0" smtClean="0"/>
            <a:t>Deliverables</a:t>
          </a:r>
          <a:endParaRPr lang="en-US" sz="1400" dirty="0"/>
        </a:p>
      </dgm:t>
    </dgm:pt>
    <dgm:pt modelId="{62EBBA37-4C72-C14D-8D26-4794A9DC5B6C}" type="parTrans" cxnId="{73105F41-0742-6D49-8B21-98CE4B98F353}">
      <dgm:prSet/>
      <dgm:spPr/>
      <dgm:t>
        <a:bodyPr/>
        <a:lstStyle/>
        <a:p>
          <a:endParaRPr lang="en-US"/>
        </a:p>
      </dgm:t>
    </dgm:pt>
    <dgm:pt modelId="{3B43FC46-F1A9-0A42-9269-95F5334D1988}" type="sibTrans" cxnId="{73105F41-0742-6D49-8B21-98CE4B98F353}">
      <dgm:prSet/>
      <dgm:spPr/>
      <dgm:t>
        <a:bodyPr/>
        <a:lstStyle/>
        <a:p>
          <a:endParaRPr lang="en-US"/>
        </a:p>
      </dgm:t>
    </dgm:pt>
    <dgm:pt modelId="{E3B6FF0B-5F97-B649-AA55-3FEB8637AF23}">
      <dgm:prSet custT="1"/>
      <dgm:spPr/>
      <dgm:t>
        <a:bodyPr/>
        <a:lstStyle/>
        <a:p>
          <a:r>
            <a:rPr lang="en-US" sz="1600" dirty="0" smtClean="0"/>
            <a:t>Progress: MD</a:t>
          </a:r>
          <a:endParaRPr lang="en-US" sz="1600" dirty="0"/>
        </a:p>
      </dgm:t>
    </dgm:pt>
    <dgm:pt modelId="{6C8F6358-E8DB-CF44-A354-DF18547ECBD5}" type="sibTrans" cxnId="{BB2D6BDF-78AA-CE48-9764-16DE18A26940}">
      <dgm:prSet/>
      <dgm:spPr/>
      <dgm:t>
        <a:bodyPr/>
        <a:lstStyle/>
        <a:p>
          <a:endParaRPr lang="en-US"/>
        </a:p>
      </dgm:t>
    </dgm:pt>
    <dgm:pt modelId="{3CA96E69-8F3F-7244-8712-1FA05C485356}" type="parTrans" cxnId="{BB2D6BDF-78AA-CE48-9764-16DE18A26940}">
      <dgm:prSet/>
      <dgm:spPr/>
      <dgm:t>
        <a:bodyPr/>
        <a:lstStyle/>
        <a:p>
          <a:endParaRPr lang="en-US"/>
        </a:p>
      </dgm:t>
    </dgm:pt>
    <dgm:pt modelId="{AE3DF354-CEA3-0B47-B799-111F6210F521}">
      <dgm:prSet custT="1"/>
      <dgm:spPr/>
      <dgm:t>
        <a:bodyPr/>
        <a:lstStyle/>
        <a:p>
          <a:r>
            <a:rPr lang="en-US" sz="1600" dirty="0" smtClean="0"/>
            <a:t>Project Summary</a:t>
          </a:r>
          <a:endParaRPr lang="en-US" sz="1600" dirty="0"/>
        </a:p>
      </dgm:t>
    </dgm:pt>
    <dgm:pt modelId="{0BD09B14-8232-6D4E-949B-1CCFEC58E447}" type="parTrans" cxnId="{E6E87D85-518C-1449-AA00-CF903D07717F}">
      <dgm:prSet/>
      <dgm:spPr/>
      <dgm:t>
        <a:bodyPr/>
        <a:lstStyle/>
        <a:p>
          <a:endParaRPr lang="en-US"/>
        </a:p>
      </dgm:t>
    </dgm:pt>
    <dgm:pt modelId="{DE070AB2-0197-FB45-9736-AE0A3DB2DE6F}" type="sibTrans" cxnId="{E6E87D85-518C-1449-AA00-CF903D07717F}">
      <dgm:prSet/>
      <dgm:spPr/>
      <dgm:t>
        <a:bodyPr/>
        <a:lstStyle/>
        <a:p>
          <a:endParaRPr lang="en-US"/>
        </a:p>
      </dgm:t>
    </dgm:pt>
    <dgm:pt modelId="{1B906928-FDFB-E048-86A0-A056059FE395}" type="pres">
      <dgm:prSet presAssocID="{CF1F44CD-D905-6044-B1FD-23ED6ABFDCC3}" presName="Name0" presStyleCnt="0">
        <dgm:presLayoutVars>
          <dgm:chPref val="1"/>
          <dgm:dir/>
          <dgm:animOne val="branch"/>
          <dgm:animLvl val="lvl"/>
          <dgm:resizeHandles/>
        </dgm:presLayoutVars>
      </dgm:prSet>
      <dgm:spPr/>
      <dgm:t>
        <a:bodyPr/>
        <a:lstStyle/>
        <a:p>
          <a:endParaRPr lang="en-US"/>
        </a:p>
      </dgm:t>
    </dgm:pt>
    <dgm:pt modelId="{6E07BB94-2075-0744-A6D1-A54C18C858DB}" type="pres">
      <dgm:prSet presAssocID="{AE3DF354-CEA3-0B47-B799-111F6210F521}" presName="vertOne" presStyleCnt="0"/>
      <dgm:spPr/>
    </dgm:pt>
    <dgm:pt modelId="{5BD64BF5-51DB-714C-A3C2-56A417D72B5F}" type="pres">
      <dgm:prSet presAssocID="{AE3DF354-CEA3-0B47-B799-111F6210F521}" presName="txOne" presStyleLbl="node0" presStyleIdx="0" presStyleCnt="6">
        <dgm:presLayoutVars>
          <dgm:chPref val="3"/>
        </dgm:presLayoutVars>
      </dgm:prSet>
      <dgm:spPr/>
      <dgm:t>
        <a:bodyPr/>
        <a:lstStyle/>
        <a:p>
          <a:endParaRPr lang="en-US"/>
        </a:p>
      </dgm:t>
    </dgm:pt>
    <dgm:pt modelId="{D02AB853-8EC6-9148-8E4C-1F12E49500CE}" type="pres">
      <dgm:prSet presAssocID="{AE3DF354-CEA3-0B47-B799-111F6210F521}" presName="horzOne" presStyleCnt="0"/>
      <dgm:spPr/>
    </dgm:pt>
    <dgm:pt modelId="{53964ED1-3C89-284B-872A-0E4BA7C800F8}" type="pres">
      <dgm:prSet presAssocID="{DE070AB2-0197-FB45-9736-AE0A3DB2DE6F}" presName="sibSpaceOne" presStyleCnt="0"/>
      <dgm:spPr/>
    </dgm:pt>
    <dgm:pt modelId="{D794BFEE-EDF5-874D-939C-FDAE30910703}" type="pres">
      <dgm:prSet presAssocID="{570840F9-7989-884C-8BBE-970C5F6B0DF8}" presName="vertOne" presStyleCnt="0"/>
      <dgm:spPr/>
    </dgm:pt>
    <dgm:pt modelId="{7B48EA2F-F492-D242-9B23-0AF7B141144C}" type="pres">
      <dgm:prSet presAssocID="{570840F9-7989-884C-8BBE-970C5F6B0DF8}" presName="txOne" presStyleLbl="node0" presStyleIdx="1" presStyleCnt="6">
        <dgm:presLayoutVars>
          <dgm:chPref val="3"/>
        </dgm:presLayoutVars>
      </dgm:prSet>
      <dgm:spPr/>
      <dgm:t>
        <a:bodyPr/>
        <a:lstStyle/>
        <a:p>
          <a:endParaRPr lang="en-US"/>
        </a:p>
      </dgm:t>
    </dgm:pt>
    <dgm:pt modelId="{D57B26F1-8FF6-4940-B8F6-C1A6FF5B0572}" type="pres">
      <dgm:prSet presAssocID="{570840F9-7989-884C-8BBE-970C5F6B0DF8}" presName="horzOne" presStyleCnt="0"/>
      <dgm:spPr/>
    </dgm:pt>
    <dgm:pt modelId="{5FA2A40F-C9A1-1347-A237-F98E5C4B9AAB}" type="pres">
      <dgm:prSet presAssocID="{3B43FC46-F1A9-0A42-9269-95F5334D1988}" presName="sibSpaceOne" presStyleCnt="0"/>
      <dgm:spPr/>
    </dgm:pt>
    <dgm:pt modelId="{F5121E77-DB9B-1E4B-966B-787419E39F45}" type="pres">
      <dgm:prSet presAssocID="{E3B6FF0B-5F97-B649-AA55-3FEB8637AF23}" presName="vertOne" presStyleCnt="0"/>
      <dgm:spPr/>
    </dgm:pt>
    <dgm:pt modelId="{2BCBBB29-7CA6-CF49-9FBC-4BC0FA431511}" type="pres">
      <dgm:prSet presAssocID="{E3B6FF0B-5F97-B649-AA55-3FEB8637AF23}" presName="txOne" presStyleLbl="node0" presStyleIdx="2" presStyleCnt="6">
        <dgm:presLayoutVars>
          <dgm:chPref val="3"/>
        </dgm:presLayoutVars>
      </dgm:prSet>
      <dgm:spPr/>
      <dgm:t>
        <a:bodyPr/>
        <a:lstStyle/>
        <a:p>
          <a:endParaRPr lang="en-US"/>
        </a:p>
      </dgm:t>
    </dgm:pt>
    <dgm:pt modelId="{E020D542-DE9A-6D4A-9D4F-E89E2F0EEFE2}" type="pres">
      <dgm:prSet presAssocID="{E3B6FF0B-5F97-B649-AA55-3FEB8637AF23}" presName="horzOne" presStyleCnt="0"/>
      <dgm:spPr/>
    </dgm:pt>
    <dgm:pt modelId="{80D0922C-674A-814A-A329-B052B68AE6C7}" type="pres">
      <dgm:prSet presAssocID="{6C8F6358-E8DB-CF44-A354-DF18547ECBD5}" presName="sibSpaceOne" presStyleCnt="0"/>
      <dgm:spPr/>
    </dgm:pt>
    <dgm:pt modelId="{22F79DDD-BACC-3543-A317-A30B64704CEE}" type="pres">
      <dgm:prSet presAssocID="{C90CC262-3975-A548-9BCC-7A60C1D55BA5}" presName="vertOne" presStyleCnt="0"/>
      <dgm:spPr/>
    </dgm:pt>
    <dgm:pt modelId="{67C41D2A-B2FB-F545-82F5-931914537E4B}" type="pres">
      <dgm:prSet presAssocID="{C90CC262-3975-A548-9BCC-7A60C1D55BA5}" presName="txOne" presStyleLbl="node0" presStyleIdx="3" presStyleCnt="6" custLinFactNeighborY="-29955">
        <dgm:presLayoutVars>
          <dgm:chPref val="3"/>
        </dgm:presLayoutVars>
      </dgm:prSet>
      <dgm:spPr/>
      <dgm:t>
        <a:bodyPr/>
        <a:lstStyle/>
        <a:p>
          <a:endParaRPr lang="en-US"/>
        </a:p>
      </dgm:t>
    </dgm:pt>
    <dgm:pt modelId="{F24BE622-5D17-E746-AD75-7596ACF69BF5}" type="pres">
      <dgm:prSet presAssocID="{C90CC262-3975-A548-9BCC-7A60C1D55BA5}" presName="horzOne" presStyleCnt="0"/>
      <dgm:spPr/>
    </dgm:pt>
    <dgm:pt modelId="{FA740AD4-7677-4941-AC02-0EB6B3D30ACF}" type="pres">
      <dgm:prSet presAssocID="{B355C34B-EDAB-C149-A711-AEC97AD9D180}" presName="sibSpaceOne" presStyleCnt="0"/>
      <dgm:spPr/>
    </dgm:pt>
    <dgm:pt modelId="{773CE321-F45C-FB4F-A3AE-AABB90364E3C}" type="pres">
      <dgm:prSet presAssocID="{3CECF471-A375-7248-BC7E-35D2EF4B3B61}" presName="vertOne" presStyleCnt="0"/>
      <dgm:spPr/>
    </dgm:pt>
    <dgm:pt modelId="{70668F46-15C0-5F42-9940-3D10D7057A60}" type="pres">
      <dgm:prSet presAssocID="{3CECF471-A375-7248-BC7E-35D2EF4B3B61}" presName="txOne" presStyleLbl="node0" presStyleIdx="4" presStyleCnt="6" custScaleX="115709">
        <dgm:presLayoutVars>
          <dgm:chPref val="3"/>
        </dgm:presLayoutVars>
      </dgm:prSet>
      <dgm:spPr/>
      <dgm:t>
        <a:bodyPr/>
        <a:lstStyle/>
        <a:p>
          <a:endParaRPr lang="en-US"/>
        </a:p>
      </dgm:t>
    </dgm:pt>
    <dgm:pt modelId="{BF1FA5F1-583D-7C4E-A87A-20E60CB9272C}" type="pres">
      <dgm:prSet presAssocID="{3CECF471-A375-7248-BC7E-35D2EF4B3B61}" presName="horzOne" presStyleCnt="0"/>
      <dgm:spPr/>
    </dgm:pt>
    <dgm:pt modelId="{F954FF8F-56AF-AE48-A72C-D01BAC8D7F7E}" type="pres">
      <dgm:prSet presAssocID="{C7FB6A9D-B644-604E-82CD-4BC4DCCBBB7E}" presName="sibSpaceOne" presStyleCnt="0"/>
      <dgm:spPr/>
    </dgm:pt>
    <dgm:pt modelId="{82436A35-6715-BC4A-AD74-19931BB9121E}" type="pres">
      <dgm:prSet presAssocID="{9D818442-D95A-3548-B00E-B8259F69DA66}" presName="vertOne" presStyleCnt="0"/>
      <dgm:spPr/>
    </dgm:pt>
    <dgm:pt modelId="{F0ACB36E-0BA9-2044-ADAD-CE0F25B2C083}" type="pres">
      <dgm:prSet presAssocID="{9D818442-D95A-3548-B00E-B8259F69DA66}" presName="txOne" presStyleLbl="node0" presStyleIdx="5" presStyleCnt="6">
        <dgm:presLayoutVars>
          <dgm:chPref val="3"/>
        </dgm:presLayoutVars>
      </dgm:prSet>
      <dgm:spPr/>
      <dgm:t>
        <a:bodyPr/>
        <a:lstStyle/>
        <a:p>
          <a:endParaRPr lang="en-US"/>
        </a:p>
      </dgm:t>
    </dgm:pt>
    <dgm:pt modelId="{E09630A1-5DD7-5147-BEE5-2BE8DE38D471}" type="pres">
      <dgm:prSet presAssocID="{9D818442-D95A-3548-B00E-B8259F69DA66}" presName="horzOne" presStyleCnt="0"/>
      <dgm:spPr/>
    </dgm:pt>
  </dgm:ptLst>
  <dgm:cxnLst>
    <dgm:cxn modelId="{E6E87D85-518C-1449-AA00-CF903D07717F}" srcId="{CF1F44CD-D905-6044-B1FD-23ED6ABFDCC3}" destId="{AE3DF354-CEA3-0B47-B799-111F6210F521}" srcOrd="0" destOrd="0" parTransId="{0BD09B14-8232-6D4E-949B-1CCFEC58E447}" sibTransId="{DE070AB2-0197-FB45-9736-AE0A3DB2DE6F}"/>
    <dgm:cxn modelId="{73105F41-0742-6D49-8B21-98CE4B98F353}" srcId="{CF1F44CD-D905-6044-B1FD-23ED6ABFDCC3}" destId="{570840F9-7989-884C-8BBE-970C5F6B0DF8}" srcOrd="1" destOrd="0" parTransId="{62EBBA37-4C72-C14D-8D26-4794A9DC5B6C}" sibTransId="{3B43FC46-F1A9-0A42-9269-95F5334D1988}"/>
    <dgm:cxn modelId="{508F2D7C-9C04-914C-B5B7-4867BE9C13E5}" srcId="{CF1F44CD-D905-6044-B1FD-23ED6ABFDCC3}" destId="{9D818442-D95A-3548-B00E-B8259F69DA66}" srcOrd="5" destOrd="0" parTransId="{21E95361-63B4-244C-B3CC-9DC52051E832}" sibTransId="{986D7A1B-4E2E-D74E-A31B-6BFC38B48453}"/>
    <dgm:cxn modelId="{BEE42EC2-399C-5D41-97A2-3E4C3F3E733A}" type="presOf" srcId="{AE3DF354-CEA3-0B47-B799-111F6210F521}" destId="{5BD64BF5-51DB-714C-A3C2-56A417D72B5F}" srcOrd="0" destOrd="0" presId="urn:microsoft.com/office/officeart/2005/8/layout/hierarchy4"/>
    <dgm:cxn modelId="{E657557D-04C4-BE45-81BC-AE6B515BB75E}" type="presOf" srcId="{CF1F44CD-D905-6044-B1FD-23ED6ABFDCC3}" destId="{1B906928-FDFB-E048-86A0-A056059FE395}" srcOrd="0" destOrd="0" presId="urn:microsoft.com/office/officeart/2005/8/layout/hierarchy4"/>
    <dgm:cxn modelId="{7DF20999-D9A3-F74D-881A-A58F369B64BF}" srcId="{CF1F44CD-D905-6044-B1FD-23ED6ABFDCC3}" destId="{C90CC262-3975-A548-9BCC-7A60C1D55BA5}" srcOrd="3" destOrd="0" parTransId="{BCB83B7F-6BDD-5240-BFDB-7D9D33BC186D}" sibTransId="{B355C34B-EDAB-C149-A711-AEC97AD9D180}"/>
    <dgm:cxn modelId="{BB2D6BDF-78AA-CE48-9764-16DE18A26940}" srcId="{CF1F44CD-D905-6044-B1FD-23ED6ABFDCC3}" destId="{E3B6FF0B-5F97-B649-AA55-3FEB8637AF23}" srcOrd="2" destOrd="0" parTransId="{3CA96E69-8F3F-7244-8712-1FA05C485356}" sibTransId="{6C8F6358-E8DB-CF44-A354-DF18547ECBD5}"/>
    <dgm:cxn modelId="{8542AE39-26B4-8342-BEF0-314DD17AE5B5}" type="presOf" srcId="{9D818442-D95A-3548-B00E-B8259F69DA66}" destId="{F0ACB36E-0BA9-2044-ADAD-CE0F25B2C083}" srcOrd="0" destOrd="0" presId="urn:microsoft.com/office/officeart/2005/8/layout/hierarchy4"/>
    <dgm:cxn modelId="{E0B62532-E2C6-E641-9E3D-28D150510C8C}" srcId="{CF1F44CD-D905-6044-B1FD-23ED6ABFDCC3}" destId="{3CECF471-A375-7248-BC7E-35D2EF4B3B61}" srcOrd="4" destOrd="0" parTransId="{64069205-7528-3044-A034-176CBD93D3B4}" sibTransId="{C7FB6A9D-B644-604E-82CD-4BC4DCCBBB7E}"/>
    <dgm:cxn modelId="{ECD8F47F-0449-1C4A-9D8D-0B60067B76CD}" type="presOf" srcId="{C90CC262-3975-A548-9BCC-7A60C1D55BA5}" destId="{67C41D2A-B2FB-F545-82F5-931914537E4B}" srcOrd="0" destOrd="0" presId="urn:microsoft.com/office/officeart/2005/8/layout/hierarchy4"/>
    <dgm:cxn modelId="{9985D5FA-344C-9045-B537-ABEA5821A514}" type="presOf" srcId="{E3B6FF0B-5F97-B649-AA55-3FEB8637AF23}" destId="{2BCBBB29-7CA6-CF49-9FBC-4BC0FA431511}" srcOrd="0" destOrd="0" presId="urn:microsoft.com/office/officeart/2005/8/layout/hierarchy4"/>
    <dgm:cxn modelId="{9669F79A-AB18-E446-A577-E0F18052E432}" type="presOf" srcId="{3CECF471-A375-7248-BC7E-35D2EF4B3B61}" destId="{70668F46-15C0-5F42-9940-3D10D7057A60}" srcOrd="0" destOrd="0" presId="urn:microsoft.com/office/officeart/2005/8/layout/hierarchy4"/>
    <dgm:cxn modelId="{849CF5BE-BA5F-B74D-A9F9-62C8066BDED8}" type="presOf" srcId="{570840F9-7989-884C-8BBE-970C5F6B0DF8}" destId="{7B48EA2F-F492-D242-9B23-0AF7B141144C}" srcOrd="0" destOrd="0" presId="urn:microsoft.com/office/officeart/2005/8/layout/hierarchy4"/>
    <dgm:cxn modelId="{95F78E58-BFB0-DD42-93E5-C6031B54D869}" type="presParOf" srcId="{1B906928-FDFB-E048-86A0-A056059FE395}" destId="{6E07BB94-2075-0744-A6D1-A54C18C858DB}" srcOrd="0" destOrd="0" presId="urn:microsoft.com/office/officeart/2005/8/layout/hierarchy4"/>
    <dgm:cxn modelId="{B362FC79-08A3-5140-AEE4-D07DE97C753F}" type="presParOf" srcId="{6E07BB94-2075-0744-A6D1-A54C18C858DB}" destId="{5BD64BF5-51DB-714C-A3C2-56A417D72B5F}" srcOrd="0" destOrd="0" presId="urn:microsoft.com/office/officeart/2005/8/layout/hierarchy4"/>
    <dgm:cxn modelId="{4D3DC86F-03A0-7746-9564-D9B146D2DD92}" type="presParOf" srcId="{6E07BB94-2075-0744-A6D1-A54C18C858DB}" destId="{D02AB853-8EC6-9148-8E4C-1F12E49500CE}" srcOrd="1" destOrd="0" presId="urn:microsoft.com/office/officeart/2005/8/layout/hierarchy4"/>
    <dgm:cxn modelId="{1F3D88EE-660A-F740-B504-43C86A9D1903}" type="presParOf" srcId="{1B906928-FDFB-E048-86A0-A056059FE395}" destId="{53964ED1-3C89-284B-872A-0E4BA7C800F8}" srcOrd="1" destOrd="0" presId="urn:microsoft.com/office/officeart/2005/8/layout/hierarchy4"/>
    <dgm:cxn modelId="{D730D7B3-51FF-2C40-983C-75B73C4445E9}" type="presParOf" srcId="{1B906928-FDFB-E048-86A0-A056059FE395}" destId="{D794BFEE-EDF5-874D-939C-FDAE30910703}" srcOrd="2" destOrd="0" presId="urn:microsoft.com/office/officeart/2005/8/layout/hierarchy4"/>
    <dgm:cxn modelId="{E2F80D3E-4B4C-FC4D-9976-E097053875A1}" type="presParOf" srcId="{D794BFEE-EDF5-874D-939C-FDAE30910703}" destId="{7B48EA2F-F492-D242-9B23-0AF7B141144C}" srcOrd="0" destOrd="0" presId="urn:microsoft.com/office/officeart/2005/8/layout/hierarchy4"/>
    <dgm:cxn modelId="{A925E585-93D8-DF47-8848-E7775B62CE61}" type="presParOf" srcId="{D794BFEE-EDF5-874D-939C-FDAE30910703}" destId="{D57B26F1-8FF6-4940-B8F6-C1A6FF5B0572}" srcOrd="1" destOrd="0" presId="urn:microsoft.com/office/officeart/2005/8/layout/hierarchy4"/>
    <dgm:cxn modelId="{489E081B-D59A-464D-BEA2-9711A73B820F}" type="presParOf" srcId="{1B906928-FDFB-E048-86A0-A056059FE395}" destId="{5FA2A40F-C9A1-1347-A237-F98E5C4B9AAB}" srcOrd="3" destOrd="0" presId="urn:microsoft.com/office/officeart/2005/8/layout/hierarchy4"/>
    <dgm:cxn modelId="{7CADE4B7-1A19-4348-9B69-7B751C906846}" type="presParOf" srcId="{1B906928-FDFB-E048-86A0-A056059FE395}" destId="{F5121E77-DB9B-1E4B-966B-787419E39F45}" srcOrd="4" destOrd="0" presId="urn:microsoft.com/office/officeart/2005/8/layout/hierarchy4"/>
    <dgm:cxn modelId="{B8DC5CDE-0D0F-4844-9880-5B93B95FF442}" type="presParOf" srcId="{F5121E77-DB9B-1E4B-966B-787419E39F45}" destId="{2BCBBB29-7CA6-CF49-9FBC-4BC0FA431511}" srcOrd="0" destOrd="0" presId="urn:microsoft.com/office/officeart/2005/8/layout/hierarchy4"/>
    <dgm:cxn modelId="{3D3F7973-AC99-FC4F-8ABA-C200FB9B3373}" type="presParOf" srcId="{F5121E77-DB9B-1E4B-966B-787419E39F45}" destId="{E020D542-DE9A-6D4A-9D4F-E89E2F0EEFE2}" srcOrd="1" destOrd="0" presId="urn:microsoft.com/office/officeart/2005/8/layout/hierarchy4"/>
    <dgm:cxn modelId="{9D43F3A0-F0C3-504A-9956-5BBF0D81A24C}" type="presParOf" srcId="{1B906928-FDFB-E048-86A0-A056059FE395}" destId="{80D0922C-674A-814A-A329-B052B68AE6C7}" srcOrd="5" destOrd="0" presId="urn:microsoft.com/office/officeart/2005/8/layout/hierarchy4"/>
    <dgm:cxn modelId="{3DE15FF8-F619-B346-9901-07C01F6BA5E5}" type="presParOf" srcId="{1B906928-FDFB-E048-86A0-A056059FE395}" destId="{22F79DDD-BACC-3543-A317-A30B64704CEE}" srcOrd="6" destOrd="0" presId="urn:microsoft.com/office/officeart/2005/8/layout/hierarchy4"/>
    <dgm:cxn modelId="{62583CA5-276B-7341-9694-82E2C1B23EEC}" type="presParOf" srcId="{22F79DDD-BACC-3543-A317-A30B64704CEE}" destId="{67C41D2A-B2FB-F545-82F5-931914537E4B}" srcOrd="0" destOrd="0" presId="urn:microsoft.com/office/officeart/2005/8/layout/hierarchy4"/>
    <dgm:cxn modelId="{8124BE09-8D7B-AA43-BF3E-5D146355F25D}" type="presParOf" srcId="{22F79DDD-BACC-3543-A317-A30B64704CEE}" destId="{F24BE622-5D17-E746-AD75-7596ACF69BF5}" srcOrd="1" destOrd="0" presId="urn:microsoft.com/office/officeart/2005/8/layout/hierarchy4"/>
    <dgm:cxn modelId="{DF396100-4C60-2E47-8EDC-9724CEAD8CCC}" type="presParOf" srcId="{1B906928-FDFB-E048-86A0-A056059FE395}" destId="{FA740AD4-7677-4941-AC02-0EB6B3D30ACF}" srcOrd="7" destOrd="0" presId="urn:microsoft.com/office/officeart/2005/8/layout/hierarchy4"/>
    <dgm:cxn modelId="{4967F232-4D80-EB40-8EE3-A73D55056873}" type="presParOf" srcId="{1B906928-FDFB-E048-86A0-A056059FE395}" destId="{773CE321-F45C-FB4F-A3AE-AABB90364E3C}" srcOrd="8" destOrd="0" presId="urn:microsoft.com/office/officeart/2005/8/layout/hierarchy4"/>
    <dgm:cxn modelId="{30A93F70-39B6-5C40-824A-3B8E3E97FFCD}" type="presParOf" srcId="{773CE321-F45C-FB4F-A3AE-AABB90364E3C}" destId="{70668F46-15C0-5F42-9940-3D10D7057A60}" srcOrd="0" destOrd="0" presId="urn:microsoft.com/office/officeart/2005/8/layout/hierarchy4"/>
    <dgm:cxn modelId="{93547448-4ADA-9C4C-87C0-E10BE79562E5}" type="presParOf" srcId="{773CE321-F45C-FB4F-A3AE-AABB90364E3C}" destId="{BF1FA5F1-583D-7C4E-A87A-20E60CB9272C}" srcOrd="1" destOrd="0" presId="urn:microsoft.com/office/officeart/2005/8/layout/hierarchy4"/>
    <dgm:cxn modelId="{878F0400-0F17-A741-951B-D0F13A356037}" type="presParOf" srcId="{1B906928-FDFB-E048-86A0-A056059FE395}" destId="{F954FF8F-56AF-AE48-A72C-D01BAC8D7F7E}" srcOrd="9" destOrd="0" presId="urn:microsoft.com/office/officeart/2005/8/layout/hierarchy4"/>
    <dgm:cxn modelId="{D5C064A1-D299-7D46-AE39-E569108E3D11}" type="presParOf" srcId="{1B906928-FDFB-E048-86A0-A056059FE395}" destId="{82436A35-6715-BC4A-AD74-19931BB9121E}" srcOrd="10" destOrd="0" presId="urn:microsoft.com/office/officeart/2005/8/layout/hierarchy4"/>
    <dgm:cxn modelId="{AC017FD9-E0A8-D344-91D8-ACB304778BA8}" type="presParOf" srcId="{82436A35-6715-BC4A-AD74-19931BB9121E}" destId="{F0ACB36E-0BA9-2044-ADAD-CE0F25B2C083}" srcOrd="0" destOrd="0" presId="urn:microsoft.com/office/officeart/2005/8/layout/hierarchy4"/>
    <dgm:cxn modelId="{049A964B-7DDC-2E4B-B62A-E2EF0A6810B3}" type="presParOf" srcId="{82436A35-6715-BC4A-AD74-19931BB9121E}" destId="{E09630A1-5DD7-5147-BEE5-2BE8DE38D471}" srcOrd="1" destOrd="0" presId="urn:microsoft.com/office/officeart/2005/8/layout/hierarchy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F1F44CD-D905-6044-B1FD-23ED6ABFDCC3}" type="doc">
      <dgm:prSet loTypeId="urn:microsoft.com/office/officeart/2005/8/layout/hierarchy4" loCatId="" qsTypeId="urn:microsoft.com/office/officeart/2005/8/quickstyle/3D2" qsCatId="3D" csTypeId="urn:microsoft.com/office/officeart/2005/8/colors/accent0_2" csCatId="mainScheme" phldr="1"/>
      <dgm:spPr/>
      <dgm:t>
        <a:bodyPr/>
        <a:lstStyle/>
        <a:p>
          <a:endParaRPr lang="en-US"/>
        </a:p>
      </dgm:t>
    </dgm:pt>
    <dgm:pt modelId="{C90CC262-3975-A548-9BCC-7A60C1D55BA5}">
      <dgm:prSet custT="1"/>
      <dgm:spPr/>
      <dgm:t>
        <a:bodyPr/>
        <a:lstStyle/>
        <a:p>
          <a:r>
            <a:rPr lang="en-US" sz="1600" dirty="0" smtClean="0"/>
            <a:t>Progress: TD</a:t>
          </a:r>
          <a:endParaRPr lang="en-US" sz="1600" dirty="0"/>
        </a:p>
      </dgm:t>
    </dgm:pt>
    <dgm:pt modelId="{BCB83B7F-6BDD-5240-BFDB-7D9D33BC186D}" type="parTrans" cxnId="{7DF20999-D9A3-F74D-881A-A58F369B64BF}">
      <dgm:prSet/>
      <dgm:spPr/>
      <dgm:t>
        <a:bodyPr/>
        <a:lstStyle/>
        <a:p>
          <a:endParaRPr lang="en-US"/>
        </a:p>
      </dgm:t>
    </dgm:pt>
    <dgm:pt modelId="{B355C34B-EDAB-C149-A711-AEC97AD9D180}" type="sibTrans" cxnId="{7DF20999-D9A3-F74D-881A-A58F369B64BF}">
      <dgm:prSet/>
      <dgm:spPr/>
      <dgm:t>
        <a:bodyPr/>
        <a:lstStyle/>
        <a:p>
          <a:endParaRPr lang="en-US"/>
        </a:p>
      </dgm:t>
    </dgm:pt>
    <dgm:pt modelId="{3CECF471-A375-7248-BC7E-35D2EF4B3B61}">
      <dgm:prSet custT="1"/>
      <dgm:spPr/>
      <dgm:t>
        <a:bodyPr/>
        <a:lstStyle/>
        <a:p>
          <a:r>
            <a:rPr lang="en-US" sz="1600" dirty="0" smtClean="0"/>
            <a:t>Dependencies</a:t>
          </a:r>
          <a:endParaRPr lang="en-US" sz="1200" dirty="0"/>
        </a:p>
      </dgm:t>
    </dgm:pt>
    <dgm:pt modelId="{64069205-7528-3044-A034-176CBD93D3B4}" type="parTrans" cxnId="{E0B62532-E2C6-E641-9E3D-28D150510C8C}">
      <dgm:prSet/>
      <dgm:spPr/>
      <dgm:t>
        <a:bodyPr/>
        <a:lstStyle/>
        <a:p>
          <a:endParaRPr lang="en-US"/>
        </a:p>
      </dgm:t>
    </dgm:pt>
    <dgm:pt modelId="{C7FB6A9D-B644-604E-82CD-4BC4DCCBBB7E}" type="sibTrans" cxnId="{E0B62532-E2C6-E641-9E3D-28D150510C8C}">
      <dgm:prSet/>
      <dgm:spPr/>
      <dgm:t>
        <a:bodyPr/>
        <a:lstStyle/>
        <a:p>
          <a:endParaRPr lang="en-US"/>
        </a:p>
      </dgm:t>
    </dgm:pt>
    <dgm:pt modelId="{9D818442-D95A-3548-B00E-B8259F69DA66}">
      <dgm:prSet custT="1"/>
      <dgm:spPr/>
      <dgm:t>
        <a:bodyPr/>
        <a:lstStyle/>
        <a:p>
          <a:r>
            <a:rPr lang="en-US" sz="1600" dirty="0" smtClean="0"/>
            <a:t>Milestones</a:t>
          </a:r>
          <a:endParaRPr lang="en-US" sz="1200" dirty="0"/>
        </a:p>
      </dgm:t>
    </dgm:pt>
    <dgm:pt modelId="{21E95361-63B4-244C-B3CC-9DC52051E832}" type="parTrans" cxnId="{508F2D7C-9C04-914C-B5B7-4867BE9C13E5}">
      <dgm:prSet/>
      <dgm:spPr/>
      <dgm:t>
        <a:bodyPr/>
        <a:lstStyle/>
        <a:p>
          <a:endParaRPr lang="en-US"/>
        </a:p>
      </dgm:t>
    </dgm:pt>
    <dgm:pt modelId="{986D7A1B-4E2E-D74E-A31B-6BFC38B48453}" type="sibTrans" cxnId="{508F2D7C-9C04-914C-B5B7-4867BE9C13E5}">
      <dgm:prSet/>
      <dgm:spPr/>
      <dgm:t>
        <a:bodyPr/>
        <a:lstStyle/>
        <a:p>
          <a:endParaRPr lang="en-US"/>
        </a:p>
      </dgm:t>
    </dgm:pt>
    <dgm:pt modelId="{E3B6FF0B-5F97-B649-AA55-3FEB8637AF23}">
      <dgm:prSet custT="1">
        <dgm:style>
          <a:lnRef idx="1">
            <a:schemeClr val="accent5"/>
          </a:lnRef>
          <a:fillRef idx="2">
            <a:schemeClr val="accent5"/>
          </a:fillRef>
          <a:effectRef idx="1">
            <a:schemeClr val="accent5"/>
          </a:effectRef>
          <a:fontRef idx="minor">
            <a:schemeClr val="dk1"/>
          </a:fontRef>
        </dgm:style>
      </dgm:prSet>
      <dgm:spPr/>
      <dgm:t>
        <a:bodyPr/>
        <a:lstStyle/>
        <a:p>
          <a:r>
            <a:rPr lang="en-US" sz="1600" dirty="0" smtClean="0"/>
            <a:t>Progress: MD</a:t>
          </a:r>
          <a:endParaRPr lang="en-US" sz="1600" dirty="0"/>
        </a:p>
      </dgm:t>
    </dgm:pt>
    <dgm:pt modelId="{6C8F6358-E8DB-CF44-A354-DF18547ECBD5}" type="sibTrans" cxnId="{BB2D6BDF-78AA-CE48-9764-16DE18A26940}">
      <dgm:prSet/>
      <dgm:spPr/>
      <dgm:t>
        <a:bodyPr/>
        <a:lstStyle/>
        <a:p>
          <a:endParaRPr lang="en-US"/>
        </a:p>
      </dgm:t>
    </dgm:pt>
    <dgm:pt modelId="{3CA96E69-8F3F-7244-8712-1FA05C485356}" type="parTrans" cxnId="{BB2D6BDF-78AA-CE48-9764-16DE18A26940}">
      <dgm:prSet/>
      <dgm:spPr/>
      <dgm:t>
        <a:bodyPr/>
        <a:lstStyle/>
        <a:p>
          <a:endParaRPr lang="en-US"/>
        </a:p>
      </dgm:t>
    </dgm:pt>
    <dgm:pt modelId="{AE3DF354-CEA3-0B47-B799-111F6210F521}">
      <dgm:prSet custT="1"/>
      <dgm:spPr/>
      <dgm:t>
        <a:bodyPr/>
        <a:lstStyle/>
        <a:p>
          <a:r>
            <a:rPr lang="en-US" sz="1600" dirty="0" smtClean="0"/>
            <a:t>Project Summary</a:t>
          </a:r>
          <a:endParaRPr lang="en-US" sz="1600" dirty="0"/>
        </a:p>
      </dgm:t>
    </dgm:pt>
    <dgm:pt modelId="{0BD09B14-8232-6D4E-949B-1CCFEC58E447}" type="parTrans" cxnId="{E6E87D85-518C-1449-AA00-CF903D07717F}">
      <dgm:prSet/>
      <dgm:spPr/>
      <dgm:t>
        <a:bodyPr/>
        <a:lstStyle/>
        <a:p>
          <a:endParaRPr lang="en-US"/>
        </a:p>
      </dgm:t>
    </dgm:pt>
    <dgm:pt modelId="{DE070AB2-0197-FB45-9736-AE0A3DB2DE6F}" type="sibTrans" cxnId="{E6E87D85-518C-1449-AA00-CF903D07717F}">
      <dgm:prSet/>
      <dgm:spPr/>
      <dgm:t>
        <a:bodyPr/>
        <a:lstStyle/>
        <a:p>
          <a:endParaRPr lang="en-US"/>
        </a:p>
      </dgm:t>
    </dgm:pt>
    <dgm:pt modelId="{97DB62D6-12DA-D948-9320-46619D36FCE1}">
      <dgm:prSet/>
      <dgm:spPr/>
      <dgm:t>
        <a:bodyPr/>
        <a:lstStyle/>
        <a:p>
          <a:r>
            <a:rPr lang="en-US" dirty="0" smtClean="0"/>
            <a:t>Deliverables</a:t>
          </a:r>
          <a:endParaRPr lang="en-US" dirty="0"/>
        </a:p>
      </dgm:t>
    </dgm:pt>
    <dgm:pt modelId="{A64ED1E5-01AA-D94D-83F0-75BD81BC0C3B}" type="parTrans" cxnId="{8F3B9D28-5315-C24E-9F0B-A77210C99EF3}">
      <dgm:prSet/>
      <dgm:spPr/>
      <dgm:t>
        <a:bodyPr/>
        <a:lstStyle/>
        <a:p>
          <a:endParaRPr lang="en-US"/>
        </a:p>
      </dgm:t>
    </dgm:pt>
    <dgm:pt modelId="{DA0E72D2-93FB-4B49-AF94-039906D9F109}" type="sibTrans" cxnId="{8F3B9D28-5315-C24E-9F0B-A77210C99EF3}">
      <dgm:prSet/>
      <dgm:spPr/>
      <dgm:t>
        <a:bodyPr/>
        <a:lstStyle/>
        <a:p>
          <a:endParaRPr lang="en-US"/>
        </a:p>
      </dgm:t>
    </dgm:pt>
    <dgm:pt modelId="{1B906928-FDFB-E048-86A0-A056059FE395}" type="pres">
      <dgm:prSet presAssocID="{CF1F44CD-D905-6044-B1FD-23ED6ABFDCC3}" presName="Name0" presStyleCnt="0">
        <dgm:presLayoutVars>
          <dgm:chPref val="1"/>
          <dgm:dir/>
          <dgm:animOne val="branch"/>
          <dgm:animLvl val="lvl"/>
          <dgm:resizeHandles/>
        </dgm:presLayoutVars>
      </dgm:prSet>
      <dgm:spPr/>
      <dgm:t>
        <a:bodyPr/>
        <a:lstStyle/>
        <a:p>
          <a:endParaRPr lang="en-US"/>
        </a:p>
      </dgm:t>
    </dgm:pt>
    <dgm:pt modelId="{6E07BB94-2075-0744-A6D1-A54C18C858DB}" type="pres">
      <dgm:prSet presAssocID="{AE3DF354-CEA3-0B47-B799-111F6210F521}" presName="vertOne" presStyleCnt="0"/>
      <dgm:spPr/>
    </dgm:pt>
    <dgm:pt modelId="{5BD64BF5-51DB-714C-A3C2-56A417D72B5F}" type="pres">
      <dgm:prSet presAssocID="{AE3DF354-CEA3-0B47-B799-111F6210F521}" presName="txOne" presStyleLbl="node0" presStyleIdx="0" presStyleCnt="6">
        <dgm:presLayoutVars>
          <dgm:chPref val="3"/>
        </dgm:presLayoutVars>
      </dgm:prSet>
      <dgm:spPr/>
      <dgm:t>
        <a:bodyPr/>
        <a:lstStyle/>
        <a:p>
          <a:endParaRPr lang="en-US"/>
        </a:p>
      </dgm:t>
    </dgm:pt>
    <dgm:pt modelId="{D02AB853-8EC6-9148-8E4C-1F12E49500CE}" type="pres">
      <dgm:prSet presAssocID="{AE3DF354-CEA3-0B47-B799-111F6210F521}" presName="horzOne" presStyleCnt="0"/>
      <dgm:spPr/>
    </dgm:pt>
    <dgm:pt modelId="{53964ED1-3C89-284B-872A-0E4BA7C800F8}" type="pres">
      <dgm:prSet presAssocID="{DE070AB2-0197-FB45-9736-AE0A3DB2DE6F}" presName="sibSpaceOne" presStyleCnt="0"/>
      <dgm:spPr/>
    </dgm:pt>
    <dgm:pt modelId="{52A94EC3-3466-EE4E-B8FD-2F45DD683BC0}" type="pres">
      <dgm:prSet presAssocID="{97DB62D6-12DA-D948-9320-46619D36FCE1}" presName="vertOne" presStyleCnt="0"/>
      <dgm:spPr/>
    </dgm:pt>
    <dgm:pt modelId="{26242D52-B883-0F49-9B0D-399B593AF06F}" type="pres">
      <dgm:prSet presAssocID="{97DB62D6-12DA-D948-9320-46619D36FCE1}" presName="txOne" presStyleLbl="node0" presStyleIdx="1" presStyleCnt="6">
        <dgm:presLayoutVars>
          <dgm:chPref val="3"/>
        </dgm:presLayoutVars>
      </dgm:prSet>
      <dgm:spPr/>
      <dgm:t>
        <a:bodyPr/>
        <a:lstStyle/>
        <a:p>
          <a:endParaRPr lang="en-US"/>
        </a:p>
      </dgm:t>
    </dgm:pt>
    <dgm:pt modelId="{FDF89236-110C-6C48-920F-98DF0833DACA}" type="pres">
      <dgm:prSet presAssocID="{97DB62D6-12DA-D948-9320-46619D36FCE1}" presName="horzOne" presStyleCnt="0"/>
      <dgm:spPr/>
    </dgm:pt>
    <dgm:pt modelId="{CAFFFA66-4601-C945-9C48-C611FB046A8E}" type="pres">
      <dgm:prSet presAssocID="{DA0E72D2-93FB-4B49-AF94-039906D9F109}" presName="sibSpaceOne" presStyleCnt="0"/>
      <dgm:spPr/>
    </dgm:pt>
    <dgm:pt modelId="{F5121E77-DB9B-1E4B-966B-787419E39F45}" type="pres">
      <dgm:prSet presAssocID="{E3B6FF0B-5F97-B649-AA55-3FEB8637AF23}" presName="vertOne" presStyleCnt="0"/>
      <dgm:spPr/>
    </dgm:pt>
    <dgm:pt modelId="{2BCBBB29-7CA6-CF49-9FBC-4BC0FA431511}" type="pres">
      <dgm:prSet presAssocID="{E3B6FF0B-5F97-B649-AA55-3FEB8637AF23}" presName="txOne" presStyleLbl="node0" presStyleIdx="2" presStyleCnt="6">
        <dgm:presLayoutVars>
          <dgm:chPref val="3"/>
        </dgm:presLayoutVars>
      </dgm:prSet>
      <dgm:spPr/>
      <dgm:t>
        <a:bodyPr/>
        <a:lstStyle/>
        <a:p>
          <a:endParaRPr lang="en-US"/>
        </a:p>
      </dgm:t>
    </dgm:pt>
    <dgm:pt modelId="{E020D542-DE9A-6D4A-9D4F-E89E2F0EEFE2}" type="pres">
      <dgm:prSet presAssocID="{E3B6FF0B-5F97-B649-AA55-3FEB8637AF23}" presName="horzOne" presStyleCnt="0"/>
      <dgm:spPr/>
    </dgm:pt>
    <dgm:pt modelId="{80D0922C-674A-814A-A329-B052B68AE6C7}" type="pres">
      <dgm:prSet presAssocID="{6C8F6358-E8DB-CF44-A354-DF18547ECBD5}" presName="sibSpaceOne" presStyleCnt="0"/>
      <dgm:spPr/>
    </dgm:pt>
    <dgm:pt modelId="{22F79DDD-BACC-3543-A317-A30B64704CEE}" type="pres">
      <dgm:prSet presAssocID="{C90CC262-3975-A548-9BCC-7A60C1D55BA5}" presName="vertOne" presStyleCnt="0"/>
      <dgm:spPr/>
    </dgm:pt>
    <dgm:pt modelId="{67C41D2A-B2FB-F545-82F5-931914537E4B}" type="pres">
      <dgm:prSet presAssocID="{C90CC262-3975-A548-9BCC-7A60C1D55BA5}" presName="txOne" presStyleLbl="node0" presStyleIdx="3" presStyleCnt="6" custLinFactNeighborY="-29955">
        <dgm:presLayoutVars>
          <dgm:chPref val="3"/>
        </dgm:presLayoutVars>
      </dgm:prSet>
      <dgm:spPr/>
      <dgm:t>
        <a:bodyPr/>
        <a:lstStyle/>
        <a:p>
          <a:endParaRPr lang="en-US"/>
        </a:p>
      </dgm:t>
    </dgm:pt>
    <dgm:pt modelId="{F24BE622-5D17-E746-AD75-7596ACF69BF5}" type="pres">
      <dgm:prSet presAssocID="{C90CC262-3975-A548-9BCC-7A60C1D55BA5}" presName="horzOne" presStyleCnt="0"/>
      <dgm:spPr/>
    </dgm:pt>
    <dgm:pt modelId="{FA740AD4-7677-4941-AC02-0EB6B3D30ACF}" type="pres">
      <dgm:prSet presAssocID="{B355C34B-EDAB-C149-A711-AEC97AD9D180}" presName="sibSpaceOne" presStyleCnt="0"/>
      <dgm:spPr/>
    </dgm:pt>
    <dgm:pt modelId="{773CE321-F45C-FB4F-A3AE-AABB90364E3C}" type="pres">
      <dgm:prSet presAssocID="{3CECF471-A375-7248-BC7E-35D2EF4B3B61}" presName="vertOne" presStyleCnt="0"/>
      <dgm:spPr/>
    </dgm:pt>
    <dgm:pt modelId="{70668F46-15C0-5F42-9940-3D10D7057A60}" type="pres">
      <dgm:prSet presAssocID="{3CECF471-A375-7248-BC7E-35D2EF4B3B61}" presName="txOne" presStyleLbl="node0" presStyleIdx="4" presStyleCnt="6" custScaleX="115709">
        <dgm:presLayoutVars>
          <dgm:chPref val="3"/>
        </dgm:presLayoutVars>
      </dgm:prSet>
      <dgm:spPr/>
      <dgm:t>
        <a:bodyPr/>
        <a:lstStyle/>
        <a:p>
          <a:endParaRPr lang="en-US"/>
        </a:p>
      </dgm:t>
    </dgm:pt>
    <dgm:pt modelId="{BF1FA5F1-583D-7C4E-A87A-20E60CB9272C}" type="pres">
      <dgm:prSet presAssocID="{3CECF471-A375-7248-BC7E-35D2EF4B3B61}" presName="horzOne" presStyleCnt="0"/>
      <dgm:spPr/>
    </dgm:pt>
    <dgm:pt modelId="{F954FF8F-56AF-AE48-A72C-D01BAC8D7F7E}" type="pres">
      <dgm:prSet presAssocID="{C7FB6A9D-B644-604E-82CD-4BC4DCCBBB7E}" presName="sibSpaceOne" presStyleCnt="0"/>
      <dgm:spPr/>
    </dgm:pt>
    <dgm:pt modelId="{82436A35-6715-BC4A-AD74-19931BB9121E}" type="pres">
      <dgm:prSet presAssocID="{9D818442-D95A-3548-B00E-B8259F69DA66}" presName="vertOne" presStyleCnt="0"/>
      <dgm:spPr/>
    </dgm:pt>
    <dgm:pt modelId="{F0ACB36E-0BA9-2044-ADAD-CE0F25B2C083}" type="pres">
      <dgm:prSet presAssocID="{9D818442-D95A-3548-B00E-B8259F69DA66}" presName="txOne" presStyleLbl="node0" presStyleIdx="5" presStyleCnt="6">
        <dgm:presLayoutVars>
          <dgm:chPref val="3"/>
        </dgm:presLayoutVars>
      </dgm:prSet>
      <dgm:spPr/>
      <dgm:t>
        <a:bodyPr/>
        <a:lstStyle/>
        <a:p>
          <a:endParaRPr lang="en-US"/>
        </a:p>
      </dgm:t>
    </dgm:pt>
    <dgm:pt modelId="{E09630A1-5DD7-5147-BEE5-2BE8DE38D471}" type="pres">
      <dgm:prSet presAssocID="{9D818442-D95A-3548-B00E-B8259F69DA66}" presName="horzOne" presStyleCnt="0"/>
      <dgm:spPr/>
    </dgm:pt>
  </dgm:ptLst>
  <dgm:cxnLst>
    <dgm:cxn modelId="{CC8ADA36-B6C4-BF45-9BEE-7B9D0C019437}" type="presOf" srcId="{C90CC262-3975-A548-9BCC-7A60C1D55BA5}" destId="{67C41D2A-B2FB-F545-82F5-931914537E4B}" srcOrd="0" destOrd="0" presId="urn:microsoft.com/office/officeart/2005/8/layout/hierarchy4"/>
    <dgm:cxn modelId="{0E86AFE5-535F-AC4E-BB99-EBAE7941B941}" type="presOf" srcId="{9D818442-D95A-3548-B00E-B8259F69DA66}" destId="{F0ACB36E-0BA9-2044-ADAD-CE0F25B2C083}" srcOrd="0" destOrd="0" presId="urn:microsoft.com/office/officeart/2005/8/layout/hierarchy4"/>
    <dgm:cxn modelId="{E6E87D85-518C-1449-AA00-CF903D07717F}" srcId="{CF1F44CD-D905-6044-B1FD-23ED6ABFDCC3}" destId="{AE3DF354-CEA3-0B47-B799-111F6210F521}" srcOrd="0" destOrd="0" parTransId="{0BD09B14-8232-6D4E-949B-1CCFEC58E447}" sibTransId="{DE070AB2-0197-FB45-9736-AE0A3DB2DE6F}"/>
    <dgm:cxn modelId="{A64DE718-5600-0D43-8836-5278783A655F}" type="presOf" srcId="{97DB62D6-12DA-D948-9320-46619D36FCE1}" destId="{26242D52-B883-0F49-9B0D-399B593AF06F}" srcOrd="0" destOrd="0" presId="urn:microsoft.com/office/officeart/2005/8/layout/hierarchy4"/>
    <dgm:cxn modelId="{508F2D7C-9C04-914C-B5B7-4867BE9C13E5}" srcId="{CF1F44CD-D905-6044-B1FD-23ED6ABFDCC3}" destId="{9D818442-D95A-3548-B00E-B8259F69DA66}" srcOrd="5" destOrd="0" parTransId="{21E95361-63B4-244C-B3CC-9DC52051E832}" sibTransId="{986D7A1B-4E2E-D74E-A31B-6BFC38B48453}"/>
    <dgm:cxn modelId="{7DF20999-D9A3-F74D-881A-A58F369B64BF}" srcId="{CF1F44CD-D905-6044-B1FD-23ED6ABFDCC3}" destId="{C90CC262-3975-A548-9BCC-7A60C1D55BA5}" srcOrd="3" destOrd="0" parTransId="{BCB83B7F-6BDD-5240-BFDB-7D9D33BC186D}" sibTransId="{B355C34B-EDAB-C149-A711-AEC97AD9D180}"/>
    <dgm:cxn modelId="{C0E1F7A3-8306-8546-BB80-7C29FB31CB81}" type="presOf" srcId="{E3B6FF0B-5F97-B649-AA55-3FEB8637AF23}" destId="{2BCBBB29-7CA6-CF49-9FBC-4BC0FA431511}" srcOrd="0" destOrd="0" presId="urn:microsoft.com/office/officeart/2005/8/layout/hierarchy4"/>
    <dgm:cxn modelId="{AA3539A6-FA70-9247-B553-B4E88DD8C219}" type="presOf" srcId="{3CECF471-A375-7248-BC7E-35D2EF4B3B61}" destId="{70668F46-15C0-5F42-9940-3D10D7057A60}" srcOrd="0" destOrd="0" presId="urn:microsoft.com/office/officeart/2005/8/layout/hierarchy4"/>
    <dgm:cxn modelId="{8F3B9D28-5315-C24E-9F0B-A77210C99EF3}" srcId="{CF1F44CD-D905-6044-B1FD-23ED6ABFDCC3}" destId="{97DB62D6-12DA-D948-9320-46619D36FCE1}" srcOrd="1" destOrd="0" parTransId="{A64ED1E5-01AA-D94D-83F0-75BD81BC0C3B}" sibTransId="{DA0E72D2-93FB-4B49-AF94-039906D9F109}"/>
    <dgm:cxn modelId="{BB2D6BDF-78AA-CE48-9764-16DE18A26940}" srcId="{CF1F44CD-D905-6044-B1FD-23ED6ABFDCC3}" destId="{E3B6FF0B-5F97-B649-AA55-3FEB8637AF23}" srcOrd="2" destOrd="0" parTransId="{3CA96E69-8F3F-7244-8712-1FA05C485356}" sibTransId="{6C8F6358-E8DB-CF44-A354-DF18547ECBD5}"/>
    <dgm:cxn modelId="{32B6CB3D-1652-274B-9E1D-7B3F134B78C3}" type="presOf" srcId="{AE3DF354-CEA3-0B47-B799-111F6210F521}" destId="{5BD64BF5-51DB-714C-A3C2-56A417D72B5F}" srcOrd="0" destOrd="0" presId="urn:microsoft.com/office/officeart/2005/8/layout/hierarchy4"/>
    <dgm:cxn modelId="{E0B62532-E2C6-E641-9E3D-28D150510C8C}" srcId="{CF1F44CD-D905-6044-B1FD-23ED6ABFDCC3}" destId="{3CECF471-A375-7248-BC7E-35D2EF4B3B61}" srcOrd="4" destOrd="0" parTransId="{64069205-7528-3044-A034-176CBD93D3B4}" sibTransId="{C7FB6A9D-B644-604E-82CD-4BC4DCCBBB7E}"/>
    <dgm:cxn modelId="{B3A77804-0A15-DC4D-ACA8-CDF9C87C9F5D}" type="presOf" srcId="{CF1F44CD-D905-6044-B1FD-23ED6ABFDCC3}" destId="{1B906928-FDFB-E048-86A0-A056059FE395}" srcOrd="0" destOrd="0" presId="urn:microsoft.com/office/officeart/2005/8/layout/hierarchy4"/>
    <dgm:cxn modelId="{FC925388-4BBF-A940-87EE-B5BD96BE9329}" type="presParOf" srcId="{1B906928-FDFB-E048-86A0-A056059FE395}" destId="{6E07BB94-2075-0744-A6D1-A54C18C858DB}" srcOrd="0" destOrd="0" presId="urn:microsoft.com/office/officeart/2005/8/layout/hierarchy4"/>
    <dgm:cxn modelId="{AF06C28A-7917-0D49-A8DB-8ECB0025EFF3}" type="presParOf" srcId="{6E07BB94-2075-0744-A6D1-A54C18C858DB}" destId="{5BD64BF5-51DB-714C-A3C2-56A417D72B5F}" srcOrd="0" destOrd="0" presId="urn:microsoft.com/office/officeart/2005/8/layout/hierarchy4"/>
    <dgm:cxn modelId="{15AE7774-ECDF-9B46-A06F-F1EA5A8A13AC}" type="presParOf" srcId="{6E07BB94-2075-0744-A6D1-A54C18C858DB}" destId="{D02AB853-8EC6-9148-8E4C-1F12E49500CE}" srcOrd="1" destOrd="0" presId="urn:microsoft.com/office/officeart/2005/8/layout/hierarchy4"/>
    <dgm:cxn modelId="{90ECD0FC-0EFB-F143-9B2A-458A19C4C070}" type="presParOf" srcId="{1B906928-FDFB-E048-86A0-A056059FE395}" destId="{53964ED1-3C89-284B-872A-0E4BA7C800F8}" srcOrd="1" destOrd="0" presId="urn:microsoft.com/office/officeart/2005/8/layout/hierarchy4"/>
    <dgm:cxn modelId="{335C3987-702A-E14C-9F45-3686F31026F9}" type="presParOf" srcId="{1B906928-FDFB-E048-86A0-A056059FE395}" destId="{52A94EC3-3466-EE4E-B8FD-2F45DD683BC0}" srcOrd="2" destOrd="0" presId="urn:microsoft.com/office/officeart/2005/8/layout/hierarchy4"/>
    <dgm:cxn modelId="{54D7A4EC-2623-A947-87F3-E0FF2A2AB168}" type="presParOf" srcId="{52A94EC3-3466-EE4E-B8FD-2F45DD683BC0}" destId="{26242D52-B883-0F49-9B0D-399B593AF06F}" srcOrd="0" destOrd="0" presId="urn:microsoft.com/office/officeart/2005/8/layout/hierarchy4"/>
    <dgm:cxn modelId="{E7D53B69-29F3-F843-91D1-F1262E5959C7}" type="presParOf" srcId="{52A94EC3-3466-EE4E-B8FD-2F45DD683BC0}" destId="{FDF89236-110C-6C48-920F-98DF0833DACA}" srcOrd="1" destOrd="0" presId="urn:microsoft.com/office/officeart/2005/8/layout/hierarchy4"/>
    <dgm:cxn modelId="{18C201CB-7257-1249-8BC7-017F11CCAC71}" type="presParOf" srcId="{1B906928-FDFB-E048-86A0-A056059FE395}" destId="{CAFFFA66-4601-C945-9C48-C611FB046A8E}" srcOrd="3" destOrd="0" presId="urn:microsoft.com/office/officeart/2005/8/layout/hierarchy4"/>
    <dgm:cxn modelId="{E80278D1-5B2B-704D-94F9-C75400540CFB}" type="presParOf" srcId="{1B906928-FDFB-E048-86A0-A056059FE395}" destId="{F5121E77-DB9B-1E4B-966B-787419E39F45}" srcOrd="4" destOrd="0" presId="urn:microsoft.com/office/officeart/2005/8/layout/hierarchy4"/>
    <dgm:cxn modelId="{D90A2385-8FDC-4C49-9634-06BA7E19FBEE}" type="presParOf" srcId="{F5121E77-DB9B-1E4B-966B-787419E39F45}" destId="{2BCBBB29-7CA6-CF49-9FBC-4BC0FA431511}" srcOrd="0" destOrd="0" presId="urn:microsoft.com/office/officeart/2005/8/layout/hierarchy4"/>
    <dgm:cxn modelId="{B62119A4-1873-DC4D-9753-17FF5D29E565}" type="presParOf" srcId="{F5121E77-DB9B-1E4B-966B-787419E39F45}" destId="{E020D542-DE9A-6D4A-9D4F-E89E2F0EEFE2}" srcOrd="1" destOrd="0" presId="urn:microsoft.com/office/officeart/2005/8/layout/hierarchy4"/>
    <dgm:cxn modelId="{B2545FE0-9C03-2C4E-8EFC-4925B77923CB}" type="presParOf" srcId="{1B906928-FDFB-E048-86A0-A056059FE395}" destId="{80D0922C-674A-814A-A329-B052B68AE6C7}" srcOrd="5" destOrd="0" presId="urn:microsoft.com/office/officeart/2005/8/layout/hierarchy4"/>
    <dgm:cxn modelId="{55BCC080-939B-494A-BBE8-93DABE040BE6}" type="presParOf" srcId="{1B906928-FDFB-E048-86A0-A056059FE395}" destId="{22F79DDD-BACC-3543-A317-A30B64704CEE}" srcOrd="6" destOrd="0" presId="urn:microsoft.com/office/officeart/2005/8/layout/hierarchy4"/>
    <dgm:cxn modelId="{B3D26CAE-77BA-4A40-BCB3-7A8790656F60}" type="presParOf" srcId="{22F79DDD-BACC-3543-A317-A30B64704CEE}" destId="{67C41D2A-B2FB-F545-82F5-931914537E4B}" srcOrd="0" destOrd="0" presId="urn:microsoft.com/office/officeart/2005/8/layout/hierarchy4"/>
    <dgm:cxn modelId="{C50AE300-A204-E040-A582-CFD96CB81DFA}" type="presParOf" srcId="{22F79DDD-BACC-3543-A317-A30B64704CEE}" destId="{F24BE622-5D17-E746-AD75-7596ACF69BF5}" srcOrd="1" destOrd="0" presId="urn:microsoft.com/office/officeart/2005/8/layout/hierarchy4"/>
    <dgm:cxn modelId="{00A61123-9405-604F-AC94-7C5E2452781C}" type="presParOf" srcId="{1B906928-FDFB-E048-86A0-A056059FE395}" destId="{FA740AD4-7677-4941-AC02-0EB6B3D30ACF}" srcOrd="7" destOrd="0" presId="urn:microsoft.com/office/officeart/2005/8/layout/hierarchy4"/>
    <dgm:cxn modelId="{B3D981F7-52D5-B942-A885-F177A9B181BB}" type="presParOf" srcId="{1B906928-FDFB-E048-86A0-A056059FE395}" destId="{773CE321-F45C-FB4F-A3AE-AABB90364E3C}" srcOrd="8" destOrd="0" presId="urn:microsoft.com/office/officeart/2005/8/layout/hierarchy4"/>
    <dgm:cxn modelId="{9953928F-C868-0B46-BF33-436403D2191E}" type="presParOf" srcId="{773CE321-F45C-FB4F-A3AE-AABB90364E3C}" destId="{70668F46-15C0-5F42-9940-3D10D7057A60}" srcOrd="0" destOrd="0" presId="urn:microsoft.com/office/officeart/2005/8/layout/hierarchy4"/>
    <dgm:cxn modelId="{E031D170-EBBF-CB42-8419-EEFB0BF4DCEF}" type="presParOf" srcId="{773CE321-F45C-FB4F-A3AE-AABB90364E3C}" destId="{BF1FA5F1-583D-7C4E-A87A-20E60CB9272C}" srcOrd="1" destOrd="0" presId="urn:microsoft.com/office/officeart/2005/8/layout/hierarchy4"/>
    <dgm:cxn modelId="{BEFD704C-5BD4-984E-8DA8-07635C71AC3B}" type="presParOf" srcId="{1B906928-FDFB-E048-86A0-A056059FE395}" destId="{F954FF8F-56AF-AE48-A72C-D01BAC8D7F7E}" srcOrd="9" destOrd="0" presId="urn:microsoft.com/office/officeart/2005/8/layout/hierarchy4"/>
    <dgm:cxn modelId="{B3550530-C44A-0841-9BD4-2A82E8520445}" type="presParOf" srcId="{1B906928-FDFB-E048-86A0-A056059FE395}" destId="{82436A35-6715-BC4A-AD74-19931BB9121E}" srcOrd="10" destOrd="0" presId="urn:microsoft.com/office/officeart/2005/8/layout/hierarchy4"/>
    <dgm:cxn modelId="{E6A0413C-C8C6-8649-AB44-465729EBA934}" type="presParOf" srcId="{82436A35-6715-BC4A-AD74-19931BB9121E}" destId="{F0ACB36E-0BA9-2044-ADAD-CE0F25B2C083}" srcOrd="0" destOrd="0" presId="urn:microsoft.com/office/officeart/2005/8/layout/hierarchy4"/>
    <dgm:cxn modelId="{5994CCD4-F3F6-044A-A936-AC56E8F976B9}" type="presParOf" srcId="{82436A35-6715-BC4A-AD74-19931BB9121E}" destId="{E09630A1-5DD7-5147-BEE5-2BE8DE38D471}" srcOrd="1" destOrd="0" presId="urn:microsoft.com/office/officeart/2005/8/layout/hierarchy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F1F44CD-D905-6044-B1FD-23ED6ABFDCC3}" type="doc">
      <dgm:prSet loTypeId="urn:microsoft.com/office/officeart/2005/8/layout/hierarchy4" loCatId="" qsTypeId="urn:microsoft.com/office/officeart/2005/8/quickstyle/3D2" qsCatId="3D" csTypeId="urn:microsoft.com/office/officeart/2005/8/colors/accent0_2" csCatId="mainScheme" phldr="1"/>
      <dgm:spPr/>
      <dgm:t>
        <a:bodyPr/>
        <a:lstStyle/>
        <a:p>
          <a:endParaRPr lang="en-US"/>
        </a:p>
      </dgm:t>
    </dgm:pt>
    <dgm:pt modelId="{C90CC262-3975-A548-9BCC-7A60C1D55BA5}">
      <dgm:prSet custT="1"/>
      <dgm:spPr/>
      <dgm:t>
        <a:bodyPr/>
        <a:lstStyle/>
        <a:p>
          <a:r>
            <a:rPr lang="en-US" sz="1600" dirty="0" smtClean="0"/>
            <a:t>Progress: TD</a:t>
          </a:r>
          <a:endParaRPr lang="en-US" sz="1600" dirty="0"/>
        </a:p>
      </dgm:t>
    </dgm:pt>
    <dgm:pt modelId="{BCB83B7F-6BDD-5240-BFDB-7D9D33BC186D}" type="parTrans" cxnId="{7DF20999-D9A3-F74D-881A-A58F369B64BF}">
      <dgm:prSet/>
      <dgm:spPr/>
      <dgm:t>
        <a:bodyPr/>
        <a:lstStyle/>
        <a:p>
          <a:endParaRPr lang="en-US"/>
        </a:p>
      </dgm:t>
    </dgm:pt>
    <dgm:pt modelId="{B355C34B-EDAB-C149-A711-AEC97AD9D180}" type="sibTrans" cxnId="{7DF20999-D9A3-F74D-881A-A58F369B64BF}">
      <dgm:prSet/>
      <dgm:spPr/>
      <dgm:t>
        <a:bodyPr/>
        <a:lstStyle/>
        <a:p>
          <a:endParaRPr lang="en-US"/>
        </a:p>
      </dgm:t>
    </dgm:pt>
    <dgm:pt modelId="{3CECF471-A375-7248-BC7E-35D2EF4B3B61}">
      <dgm:prSet custT="1"/>
      <dgm:spPr/>
      <dgm:t>
        <a:bodyPr/>
        <a:lstStyle/>
        <a:p>
          <a:r>
            <a:rPr lang="en-US" sz="1600" dirty="0" smtClean="0"/>
            <a:t>Dependencies</a:t>
          </a:r>
          <a:endParaRPr lang="en-US" sz="1200" dirty="0"/>
        </a:p>
      </dgm:t>
    </dgm:pt>
    <dgm:pt modelId="{64069205-7528-3044-A034-176CBD93D3B4}" type="parTrans" cxnId="{E0B62532-E2C6-E641-9E3D-28D150510C8C}">
      <dgm:prSet/>
      <dgm:spPr/>
      <dgm:t>
        <a:bodyPr/>
        <a:lstStyle/>
        <a:p>
          <a:endParaRPr lang="en-US"/>
        </a:p>
      </dgm:t>
    </dgm:pt>
    <dgm:pt modelId="{C7FB6A9D-B644-604E-82CD-4BC4DCCBBB7E}" type="sibTrans" cxnId="{E0B62532-E2C6-E641-9E3D-28D150510C8C}">
      <dgm:prSet/>
      <dgm:spPr/>
      <dgm:t>
        <a:bodyPr/>
        <a:lstStyle/>
        <a:p>
          <a:endParaRPr lang="en-US"/>
        </a:p>
      </dgm:t>
    </dgm:pt>
    <dgm:pt modelId="{9D818442-D95A-3548-B00E-B8259F69DA66}">
      <dgm:prSet custT="1"/>
      <dgm:spPr/>
      <dgm:t>
        <a:bodyPr/>
        <a:lstStyle/>
        <a:p>
          <a:r>
            <a:rPr lang="en-US" sz="1600" dirty="0" smtClean="0"/>
            <a:t>Milestones</a:t>
          </a:r>
          <a:endParaRPr lang="en-US" sz="1200" dirty="0"/>
        </a:p>
      </dgm:t>
    </dgm:pt>
    <dgm:pt modelId="{21E95361-63B4-244C-B3CC-9DC52051E832}" type="parTrans" cxnId="{508F2D7C-9C04-914C-B5B7-4867BE9C13E5}">
      <dgm:prSet/>
      <dgm:spPr/>
      <dgm:t>
        <a:bodyPr/>
        <a:lstStyle/>
        <a:p>
          <a:endParaRPr lang="en-US"/>
        </a:p>
      </dgm:t>
    </dgm:pt>
    <dgm:pt modelId="{986D7A1B-4E2E-D74E-A31B-6BFC38B48453}" type="sibTrans" cxnId="{508F2D7C-9C04-914C-B5B7-4867BE9C13E5}">
      <dgm:prSet/>
      <dgm:spPr/>
      <dgm:t>
        <a:bodyPr/>
        <a:lstStyle/>
        <a:p>
          <a:endParaRPr lang="en-US"/>
        </a:p>
      </dgm:t>
    </dgm:pt>
    <dgm:pt modelId="{E3B6FF0B-5F97-B649-AA55-3FEB8637AF23}">
      <dgm:prSet custT="1">
        <dgm:style>
          <a:lnRef idx="1">
            <a:schemeClr val="accent5"/>
          </a:lnRef>
          <a:fillRef idx="2">
            <a:schemeClr val="accent5"/>
          </a:fillRef>
          <a:effectRef idx="1">
            <a:schemeClr val="accent5"/>
          </a:effectRef>
          <a:fontRef idx="minor">
            <a:schemeClr val="dk1"/>
          </a:fontRef>
        </dgm:style>
      </dgm:prSet>
      <dgm:spPr/>
      <dgm:t>
        <a:bodyPr/>
        <a:lstStyle/>
        <a:p>
          <a:r>
            <a:rPr lang="en-US" sz="1600" dirty="0" smtClean="0"/>
            <a:t>Progress: MD</a:t>
          </a:r>
          <a:endParaRPr lang="en-US" sz="1600" dirty="0"/>
        </a:p>
      </dgm:t>
    </dgm:pt>
    <dgm:pt modelId="{6C8F6358-E8DB-CF44-A354-DF18547ECBD5}" type="sibTrans" cxnId="{BB2D6BDF-78AA-CE48-9764-16DE18A26940}">
      <dgm:prSet/>
      <dgm:spPr/>
      <dgm:t>
        <a:bodyPr/>
        <a:lstStyle/>
        <a:p>
          <a:endParaRPr lang="en-US"/>
        </a:p>
      </dgm:t>
    </dgm:pt>
    <dgm:pt modelId="{3CA96E69-8F3F-7244-8712-1FA05C485356}" type="parTrans" cxnId="{BB2D6BDF-78AA-CE48-9764-16DE18A26940}">
      <dgm:prSet/>
      <dgm:spPr/>
      <dgm:t>
        <a:bodyPr/>
        <a:lstStyle/>
        <a:p>
          <a:endParaRPr lang="en-US"/>
        </a:p>
      </dgm:t>
    </dgm:pt>
    <dgm:pt modelId="{AE3DF354-CEA3-0B47-B799-111F6210F521}">
      <dgm:prSet custT="1"/>
      <dgm:spPr/>
      <dgm:t>
        <a:bodyPr/>
        <a:lstStyle/>
        <a:p>
          <a:r>
            <a:rPr lang="en-US" sz="1600" dirty="0" smtClean="0"/>
            <a:t>Project Summary</a:t>
          </a:r>
          <a:endParaRPr lang="en-US" sz="1600" dirty="0"/>
        </a:p>
      </dgm:t>
    </dgm:pt>
    <dgm:pt modelId="{0BD09B14-8232-6D4E-949B-1CCFEC58E447}" type="parTrans" cxnId="{E6E87D85-518C-1449-AA00-CF903D07717F}">
      <dgm:prSet/>
      <dgm:spPr/>
      <dgm:t>
        <a:bodyPr/>
        <a:lstStyle/>
        <a:p>
          <a:endParaRPr lang="en-US"/>
        </a:p>
      </dgm:t>
    </dgm:pt>
    <dgm:pt modelId="{DE070AB2-0197-FB45-9736-AE0A3DB2DE6F}" type="sibTrans" cxnId="{E6E87D85-518C-1449-AA00-CF903D07717F}">
      <dgm:prSet/>
      <dgm:spPr/>
      <dgm:t>
        <a:bodyPr/>
        <a:lstStyle/>
        <a:p>
          <a:endParaRPr lang="en-US"/>
        </a:p>
      </dgm:t>
    </dgm:pt>
    <dgm:pt modelId="{97DB62D6-12DA-D948-9320-46619D36FCE1}">
      <dgm:prSet/>
      <dgm:spPr/>
      <dgm:t>
        <a:bodyPr/>
        <a:lstStyle/>
        <a:p>
          <a:r>
            <a:rPr lang="en-US" dirty="0" smtClean="0"/>
            <a:t>Deliverables</a:t>
          </a:r>
          <a:endParaRPr lang="en-US" dirty="0"/>
        </a:p>
      </dgm:t>
    </dgm:pt>
    <dgm:pt modelId="{A64ED1E5-01AA-D94D-83F0-75BD81BC0C3B}" type="parTrans" cxnId="{8F3B9D28-5315-C24E-9F0B-A77210C99EF3}">
      <dgm:prSet/>
      <dgm:spPr/>
      <dgm:t>
        <a:bodyPr/>
        <a:lstStyle/>
        <a:p>
          <a:endParaRPr lang="en-US"/>
        </a:p>
      </dgm:t>
    </dgm:pt>
    <dgm:pt modelId="{DA0E72D2-93FB-4B49-AF94-039906D9F109}" type="sibTrans" cxnId="{8F3B9D28-5315-C24E-9F0B-A77210C99EF3}">
      <dgm:prSet/>
      <dgm:spPr/>
      <dgm:t>
        <a:bodyPr/>
        <a:lstStyle/>
        <a:p>
          <a:endParaRPr lang="en-US"/>
        </a:p>
      </dgm:t>
    </dgm:pt>
    <dgm:pt modelId="{1B906928-FDFB-E048-86A0-A056059FE395}" type="pres">
      <dgm:prSet presAssocID="{CF1F44CD-D905-6044-B1FD-23ED6ABFDCC3}" presName="Name0" presStyleCnt="0">
        <dgm:presLayoutVars>
          <dgm:chPref val="1"/>
          <dgm:dir/>
          <dgm:animOne val="branch"/>
          <dgm:animLvl val="lvl"/>
          <dgm:resizeHandles/>
        </dgm:presLayoutVars>
      </dgm:prSet>
      <dgm:spPr/>
      <dgm:t>
        <a:bodyPr/>
        <a:lstStyle/>
        <a:p>
          <a:endParaRPr lang="en-US"/>
        </a:p>
      </dgm:t>
    </dgm:pt>
    <dgm:pt modelId="{6E07BB94-2075-0744-A6D1-A54C18C858DB}" type="pres">
      <dgm:prSet presAssocID="{AE3DF354-CEA3-0B47-B799-111F6210F521}" presName="vertOne" presStyleCnt="0"/>
      <dgm:spPr/>
    </dgm:pt>
    <dgm:pt modelId="{5BD64BF5-51DB-714C-A3C2-56A417D72B5F}" type="pres">
      <dgm:prSet presAssocID="{AE3DF354-CEA3-0B47-B799-111F6210F521}" presName="txOne" presStyleLbl="node0" presStyleIdx="0" presStyleCnt="6">
        <dgm:presLayoutVars>
          <dgm:chPref val="3"/>
        </dgm:presLayoutVars>
      </dgm:prSet>
      <dgm:spPr/>
      <dgm:t>
        <a:bodyPr/>
        <a:lstStyle/>
        <a:p>
          <a:endParaRPr lang="en-US"/>
        </a:p>
      </dgm:t>
    </dgm:pt>
    <dgm:pt modelId="{D02AB853-8EC6-9148-8E4C-1F12E49500CE}" type="pres">
      <dgm:prSet presAssocID="{AE3DF354-CEA3-0B47-B799-111F6210F521}" presName="horzOne" presStyleCnt="0"/>
      <dgm:spPr/>
    </dgm:pt>
    <dgm:pt modelId="{53964ED1-3C89-284B-872A-0E4BA7C800F8}" type="pres">
      <dgm:prSet presAssocID="{DE070AB2-0197-FB45-9736-AE0A3DB2DE6F}" presName="sibSpaceOne" presStyleCnt="0"/>
      <dgm:spPr/>
    </dgm:pt>
    <dgm:pt modelId="{52A94EC3-3466-EE4E-B8FD-2F45DD683BC0}" type="pres">
      <dgm:prSet presAssocID="{97DB62D6-12DA-D948-9320-46619D36FCE1}" presName="vertOne" presStyleCnt="0"/>
      <dgm:spPr/>
    </dgm:pt>
    <dgm:pt modelId="{26242D52-B883-0F49-9B0D-399B593AF06F}" type="pres">
      <dgm:prSet presAssocID="{97DB62D6-12DA-D948-9320-46619D36FCE1}" presName="txOne" presStyleLbl="node0" presStyleIdx="1" presStyleCnt="6">
        <dgm:presLayoutVars>
          <dgm:chPref val="3"/>
        </dgm:presLayoutVars>
      </dgm:prSet>
      <dgm:spPr/>
      <dgm:t>
        <a:bodyPr/>
        <a:lstStyle/>
        <a:p>
          <a:endParaRPr lang="en-US"/>
        </a:p>
      </dgm:t>
    </dgm:pt>
    <dgm:pt modelId="{FDF89236-110C-6C48-920F-98DF0833DACA}" type="pres">
      <dgm:prSet presAssocID="{97DB62D6-12DA-D948-9320-46619D36FCE1}" presName="horzOne" presStyleCnt="0"/>
      <dgm:spPr/>
    </dgm:pt>
    <dgm:pt modelId="{CAFFFA66-4601-C945-9C48-C611FB046A8E}" type="pres">
      <dgm:prSet presAssocID="{DA0E72D2-93FB-4B49-AF94-039906D9F109}" presName="sibSpaceOne" presStyleCnt="0"/>
      <dgm:spPr/>
    </dgm:pt>
    <dgm:pt modelId="{F5121E77-DB9B-1E4B-966B-787419E39F45}" type="pres">
      <dgm:prSet presAssocID="{E3B6FF0B-5F97-B649-AA55-3FEB8637AF23}" presName="vertOne" presStyleCnt="0"/>
      <dgm:spPr/>
    </dgm:pt>
    <dgm:pt modelId="{2BCBBB29-7CA6-CF49-9FBC-4BC0FA431511}" type="pres">
      <dgm:prSet presAssocID="{E3B6FF0B-5F97-B649-AA55-3FEB8637AF23}" presName="txOne" presStyleLbl="node0" presStyleIdx="2" presStyleCnt="6">
        <dgm:presLayoutVars>
          <dgm:chPref val="3"/>
        </dgm:presLayoutVars>
      </dgm:prSet>
      <dgm:spPr/>
      <dgm:t>
        <a:bodyPr/>
        <a:lstStyle/>
        <a:p>
          <a:endParaRPr lang="en-US"/>
        </a:p>
      </dgm:t>
    </dgm:pt>
    <dgm:pt modelId="{E020D542-DE9A-6D4A-9D4F-E89E2F0EEFE2}" type="pres">
      <dgm:prSet presAssocID="{E3B6FF0B-5F97-B649-AA55-3FEB8637AF23}" presName="horzOne" presStyleCnt="0"/>
      <dgm:spPr/>
    </dgm:pt>
    <dgm:pt modelId="{80D0922C-674A-814A-A329-B052B68AE6C7}" type="pres">
      <dgm:prSet presAssocID="{6C8F6358-E8DB-CF44-A354-DF18547ECBD5}" presName="sibSpaceOne" presStyleCnt="0"/>
      <dgm:spPr/>
    </dgm:pt>
    <dgm:pt modelId="{22F79DDD-BACC-3543-A317-A30B64704CEE}" type="pres">
      <dgm:prSet presAssocID="{C90CC262-3975-A548-9BCC-7A60C1D55BA5}" presName="vertOne" presStyleCnt="0"/>
      <dgm:spPr/>
    </dgm:pt>
    <dgm:pt modelId="{67C41D2A-B2FB-F545-82F5-931914537E4B}" type="pres">
      <dgm:prSet presAssocID="{C90CC262-3975-A548-9BCC-7A60C1D55BA5}" presName="txOne" presStyleLbl="node0" presStyleIdx="3" presStyleCnt="6" custLinFactNeighborY="-29955">
        <dgm:presLayoutVars>
          <dgm:chPref val="3"/>
        </dgm:presLayoutVars>
      </dgm:prSet>
      <dgm:spPr/>
      <dgm:t>
        <a:bodyPr/>
        <a:lstStyle/>
        <a:p>
          <a:endParaRPr lang="en-US"/>
        </a:p>
      </dgm:t>
    </dgm:pt>
    <dgm:pt modelId="{F24BE622-5D17-E746-AD75-7596ACF69BF5}" type="pres">
      <dgm:prSet presAssocID="{C90CC262-3975-A548-9BCC-7A60C1D55BA5}" presName="horzOne" presStyleCnt="0"/>
      <dgm:spPr/>
    </dgm:pt>
    <dgm:pt modelId="{FA740AD4-7677-4941-AC02-0EB6B3D30ACF}" type="pres">
      <dgm:prSet presAssocID="{B355C34B-EDAB-C149-A711-AEC97AD9D180}" presName="sibSpaceOne" presStyleCnt="0"/>
      <dgm:spPr/>
    </dgm:pt>
    <dgm:pt modelId="{773CE321-F45C-FB4F-A3AE-AABB90364E3C}" type="pres">
      <dgm:prSet presAssocID="{3CECF471-A375-7248-BC7E-35D2EF4B3B61}" presName="vertOne" presStyleCnt="0"/>
      <dgm:spPr/>
    </dgm:pt>
    <dgm:pt modelId="{70668F46-15C0-5F42-9940-3D10D7057A60}" type="pres">
      <dgm:prSet presAssocID="{3CECF471-A375-7248-BC7E-35D2EF4B3B61}" presName="txOne" presStyleLbl="node0" presStyleIdx="4" presStyleCnt="6" custScaleX="115709">
        <dgm:presLayoutVars>
          <dgm:chPref val="3"/>
        </dgm:presLayoutVars>
      </dgm:prSet>
      <dgm:spPr/>
      <dgm:t>
        <a:bodyPr/>
        <a:lstStyle/>
        <a:p>
          <a:endParaRPr lang="en-US"/>
        </a:p>
      </dgm:t>
    </dgm:pt>
    <dgm:pt modelId="{BF1FA5F1-583D-7C4E-A87A-20E60CB9272C}" type="pres">
      <dgm:prSet presAssocID="{3CECF471-A375-7248-BC7E-35D2EF4B3B61}" presName="horzOne" presStyleCnt="0"/>
      <dgm:spPr/>
    </dgm:pt>
    <dgm:pt modelId="{F954FF8F-56AF-AE48-A72C-D01BAC8D7F7E}" type="pres">
      <dgm:prSet presAssocID="{C7FB6A9D-B644-604E-82CD-4BC4DCCBBB7E}" presName="sibSpaceOne" presStyleCnt="0"/>
      <dgm:spPr/>
    </dgm:pt>
    <dgm:pt modelId="{82436A35-6715-BC4A-AD74-19931BB9121E}" type="pres">
      <dgm:prSet presAssocID="{9D818442-D95A-3548-B00E-B8259F69DA66}" presName="vertOne" presStyleCnt="0"/>
      <dgm:spPr/>
    </dgm:pt>
    <dgm:pt modelId="{F0ACB36E-0BA9-2044-ADAD-CE0F25B2C083}" type="pres">
      <dgm:prSet presAssocID="{9D818442-D95A-3548-B00E-B8259F69DA66}" presName="txOne" presStyleLbl="node0" presStyleIdx="5" presStyleCnt="6">
        <dgm:presLayoutVars>
          <dgm:chPref val="3"/>
        </dgm:presLayoutVars>
      </dgm:prSet>
      <dgm:spPr/>
      <dgm:t>
        <a:bodyPr/>
        <a:lstStyle/>
        <a:p>
          <a:endParaRPr lang="en-US"/>
        </a:p>
      </dgm:t>
    </dgm:pt>
    <dgm:pt modelId="{E09630A1-5DD7-5147-BEE5-2BE8DE38D471}" type="pres">
      <dgm:prSet presAssocID="{9D818442-D95A-3548-B00E-B8259F69DA66}" presName="horzOne" presStyleCnt="0"/>
      <dgm:spPr/>
    </dgm:pt>
  </dgm:ptLst>
  <dgm:cxnLst>
    <dgm:cxn modelId="{CC7FCF21-B984-1E4A-BA27-0EE8D47B29BB}" type="presOf" srcId="{E3B6FF0B-5F97-B649-AA55-3FEB8637AF23}" destId="{2BCBBB29-7CA6-CF49-9FBC-4BC0FA431511}" srcOrd="0" destOrd="0" presId="urn:microsoft.com/office/officeart/2005/8/layout/hierarchy4"/>
    <dgm:cxn modelId="{E6E87D85-518C-1449-AA00-CF903D07717F}" srcId="{CF1F44CD-D905-6044-B1FD-23ED6ABFDCC3}" destId="{AE3DF354-CEA3-0B47-B799-111F6210F521}" srcOrd="0" destOrd="0" parTransId="{0BD09B14-8232-6D4E-949B-1CCFEC58E447}" sibTransId="{DE070AB2-0197-FB45-9736-AE0A3DB2DE6F}"/>
    <dgm:cxn modelId="{508F2D7C-9C04-914C-B5B7-4867BE9C13E5}" srcId="{CF1F44CD-D905-6044-B1FD-23ED6ABFDCC3}" destId="{9D818442-D95A-3548-B00E-B8259F69DA66}" srcOrd="5" destOrd="0" parTransId="{21E95361-63B4-244C-B3CC-9DC52051E832}" sibTransId="{986D7A1B-4E2E-D74E-A31B-6BFC38B48453}"/>
    <dgm:cxn modelId="{E30A798B-253D-5242-BBB8-01D6A226536C}" type="presOf" srcId="{3CECF471-A375-7248-BC7E-35D2EF4B3B61}" destId="{70668F46-15C0-5F42-9940-3D10D7057A60}" srcOrd="0" destOrd="0" presId="urn:microsoft.com/office/officeart/2005/8/layout/hierarchy4"/>
    <dgm:cxn modelId="{7DF20999-D9A3-F74D-881A-A58F369B64BF}" srcId="{CF1F44CD-D905-6044-B1FD-23ED6ABFDCC3}" destId="{C90CC262-3975-A548-9BCC-7A60C1D55BA5}" srcOrd="3" destOrd="0" parTransId="{BCB83B7F-6BDD-5240-BFDB-7D9D33BC186D}" sibTransId="{B355C34B-EDAB-C149-A711-AEC97AD9D180}"/>
    <dgm:cxn modelId="{646CFDA0-9AFC-6249-82D8-70FBDAE5B477}" type="presOf" srcId="{AE3DF354-CEA3-0B47-B799-111F6210F521}" destId="{5BD64BF5-51DB-714C-A3C2-56A417D72B5F}" srcOrd="0" destOrd="0" presId="urn:microsoft.com/office/officeart/2005/8/layout/hierarchy4"/>
    <dgm:cxn modelId="{F89865DE-CE8C-6240-961F-5ADCF45DB2DD}" type="presOf" srcId="{CF1F44CD-D905-6044-B1FD-23ED6ABFDCC3}" destId="{1B906928-FDFB-E048-86A0-A056059FE395}" srcOrd="0" destOrd="0" presId="urn:microsoft.com/office/officeart/2005/8/layout/hierarchy4"/>
    <dgm:cxn modelId="{8F3B9D28-5315-C24E-9F0B-A77210C99EF3}" srcId="{CF1F44CD-D905-6044-B1FD-23ED6ABFDCC3}" destId="{97DB62D6-12DA-D948-9320-46619D36FCE1}" srcOrd="1" destOrd="0" parTransId="{A64ED1E5-01AA-D94D-83F0-75BD81BC0C3B}" sibTransId="{DA0E72D2-93FB-4B49-AF94-039906D9F109}"/>
    <dgm:cxn modelId="{411A1635-6EDD-EE48-8562-446BCABECB23}" type="presOf" srcId="{9D818442-D95A-3548-B00E-B8259F69DA66}" destId="{F0ACB36E-0BA9-2044-ADAD-CE0F25B2C083}" srcOrd="0" destOrd="0" presId="urn:microsoft.com/office/officeart/2005/8/layout/hierarchy4"/>
    <dgm:cxn modelId="{BB2D6BDF-78AA-CE48-9764-16DE18A26940}" srcId="{CF1F44CD-D905-6044-B1FD-23ED6ABFDCC3}" destId="{E3B6FF0B-5F97-B649-AA55-3FEB8637AF23}" srcOrd="2" destOrd="0" parTransId="{3CA96E69-8F3F-7244-8712-1FA05C485356}" sibTransId="{6C8F6358-E8DB-CF44-A354-DF18547ECBD5}"/>
    <dgm:cxn modelId="{E0B62532-E2C6-E641-9E3D-28D150510C8C}" srcId="{CF1F44CD-D905-6044-B1FD-23ED6ABFDCC3}" destId="{3CECF471-A375-7248-BC7E-35D2EF4B3B61}" srcOrd="4" destOrd="0" parTransId="{64069205-7528-3044-A034-176CBD93D3B4}" sibTransId="{C7FB6A9D-B644-604E-82CD-4BC4DCCBBB7E}"/>
    <dgm:cxn modelId="{D4B70899-2AFA-CB47-B8FA-9E0B99BB39D3}" type="presOf" srcId="{97DB62D6-12DA-D948-9320-46619D36FCE1}" destId="{26242D52-B883-0F49-9B0D-399B593AF06F}" srcOrd="0" destOrd="0" presId="urn:microsoft.com/office/officeart/2005/8/layout/hierarchy4"/>
    <dgm:cxn modelId="{7EDB203D-9F0A-0248-A868-81BFBBC760A2}" type="presOf" srcId="{C90CC262-3975-A548-9BCC-7A60C1D55BA5}" destId="{67C41D2A-B2FB-F545-82F5-931914537E4B}" srcOrd="0" destOrd="0" presId="urn:microsoft.com/office/officeart/2005/8/layout/hierarchy4"/>
    <dgm:cxn modelId="{5E6F5FB1-A5C9-4B4C-8536-94269BC7A85F}" type="presParOf" srcId="{1B906928-FDFB-E048-86A0-A056059FE395}" destId="{6E07BB94-2075-0744-A6D1-A54C18C858DB}" srcOrd="0" destOrd="0" presId="urn:microsoft.com/office/officeart/2005/8/layout/hierarchy4"/>
    <dgm:cxn modelId="{AB320D82-4686-2648-AADE-621207861AA9}" type="presParOf" srcId="{6E07BB94-2075-0744-A6D1-A54C18C858DB}" destId="{5BD64BF5-51DB-714C-A3C2-56A417D72B5F}" srcOrd="0" destOrd="0" presId="urn:microsoft.com/office/officeart/2005/8/layout/hierarchy4"/>
    <dgm:cxn modelId="{69EA961A-1FA8-3043-84C6-72FC7ADA061B}" type="presParOf" srcId="{6E07BB94-2075-0744-A6D1-A54C18C858DB}" destId="{D02AB853-8EC6-9148-8E4C-1F12E49500CE}" srcOrd="1" destOrd="0" presId="urn:microsoft.com/office/officeart/2005/8/layout/hierarchy4"/>
    <dgm:cxn modelId="{1CA9BACB-2C32-B04B-BAFA-5C0043B3508D}" type="presParOf" srcId="{1B906928-FDFB-E048-86A0-A056059FE395}" destId="{53964ED1-3C89-284B-872A-0E4BA7C800F8}" srcOrd="1" destOrd="0" presId="urn:microsoft.com/office/officeart/2005/8/layout/hierarchy4"/>
    <dgm:cxn modelId="{9D31140B-D554-B449-AA79-80A3AAFB58F5}" type="presParOf" srcId="{1B906928-FDFB-E048-86A0-A056059FE395}" destId="{52A94EC3-3466-EE4E-B8FD-2F45DD683BC0}" srcOrd="2" destOrd="0" presId="urn:microsoft.com/office/officeart/2005/8/layout/hierarchy4"/>
    <dgm:cxn modelId="{4E14FB74-8942-704B-9F09-7E988B0F51B5}" type="presParOf" srcId="{52A94EC3-3466-EE4E-B8FD-2F45DD683BC0}" destId="{26242D52-B883-0F49-9B0D-399B593AF06F}" srcOrd="0" destOrd="0" presId="urn:microsoft.com/office/officeart/2005/8/layout/hierarchy4"/>
    <dgm:cxn modelId="{655FF975-B9F2-7943-A01A-540BE227B1B0}" type="presParOf" srcId="{52A94EC3-3466-EE4E-B8FD-2F45DD683BC0}" destId="{FDF89236-110C-6C48-920F-98DF0833DACA}" srcOrd="1" destOrd="0" presId="urn:microsoft.com/office/officeart/2005/8/layout/hierarchy4"/>
    <dgm:cxn modelId="{F4E3E827-192C-EB47-B244-6CEEB54FD758}" type="presParOf" srcId="{1B906928-FDFB-E048-86A0-A056059FE395}" destId="{CAFFFA66-4601-C945-9C48-C611FB046A8E}" srcOrd="3" destOrd="0" presId="urn:microsoft.com/office/officeart/2005/8/layout/hierarchy4"/>
    <dgm:cxn modelId="{FF1B3952-F86A-4D43-8C7B-78A83C02DBB2}" type="presParOf" srcId="{1B906928-FDFB-E048-86A0-A056059FE395}" destId="{F5121E77-DB9B-1E4B-966B-787419E39F45}" srcOrd="4" destOrd="0" presId="urn:microsoft.com/office/officeart/2005/8/layout/hierarchy4"/>
    <dgm:cxn modelId="{A5038958-8C53-7840-8F35-41C8251B3D6D}" type="presParOf" srcId="{F5121E77-DB9B-1E4B-966B-787419E39F45}" destId="{2BCBBB29-7CA6-CF49-9FBC-4BC0FA431511}" srcOrd="0" destOrd="0" presId="urn:microsoft.com/office/officeart/2005/8/layout/hierarchy4"/>
    <dgm:cxn modelId="{48A0871E-E41A-6541-B1B8-F6538D6FC51C}" type="presParOf" srcId="{F5121E77-DB9B-1E4B-966B-787419E39F45}" destId="{E020D542-DE9A-6D4A-9D4F-E89E2F0EEFE2}" srcOrd="1" destOrd="0" presId="urn:microsoft.com/office/officeart/2005/8/layout/hierarchy4"/>
    <dgm:cxn modelId="{5D09775F-70D7-854F-91A1-2FEB14B3337F}" type="presParOf" srcId="{1B906928-FDFB-E048-86A0-A056059FE395}" destId="{80D0922C-674A-814A-A329-B052B68AE6C7}" srcOrd="5" destOrd="0" presId="urn:microsoft.com/office/officeart/2005/8/layout/hierarchy4"/>
    <dgm:cxn modelId="{4169A09E-0306-0448-B44E-838BCEE9DE63}" type="presParOf" srcId="{1B906928-FDFB-E048-86A0-A056059FE395}" destId="{22F79DDD-BACC-3543-A317-A30B64704CEE}" srcOrd="6" destOrd="0" presId="urn:microsoft.com/office/officeart/2005/8/layout/hierarchy4"/>
    <dgm:cxn modelId="{E39D518E-6B29-4A41-BA42-06AD0F62FB29}" type="presParOf" srcId="{22F79DDD-BACC-3543-A317-A30B64704CEE}" destId="{67C41D2A-B2FB-F545-82F5-931914537E4B}" srcOrd="0" destOrd="0" presId="urn:microsoft.com/office/officeart/2005/8/layout/hierarchy4"/>
    <dgm:cxn modelId="{9B0242B2-D512-1C44-A5A8-6ABE1448B97E}" type="presParOf" srcId="{22F79DDD-BACC-3543-A317-A30B64704CEE}" destId="{F24BE622-5D17-E746-AD75-7596ACF69BF5}" srcOrd="1" destOrd="0" presId="urn:microsoft.com/office/officeart/2005/8/layout/hierarchy4"/>
    <dgm:cxn modelId="{19198EF8-FAFD-8D4C-88AA-3F006086DD07}" type="presParOf" srcId="{1B906928-FDFB-E048-86A0-A056059FE395}" destId="{FA740AD4-7677-4941-AC02-0EB6B3D30ACF}" srcOrd="7" destOrd="0" presId="urn:microsoft.com/office/officeart/2005/8/layout/hierarchy4"/>
    <dgm:cxn modelId="{650625A1-FE34-1E42-A798-60C05B4BD6B7}" type="presParOf" srcId="{1B906928-FDFB-E048-86A0-A056059FE395}" destId="{773CE321-F45C-FB4F-A3AE-AABB90364E3C}" srcOrd="8" destOrd="0" presId="urn:microsoft.com/office/officeart/2005/8/layout/hierarchy4"/>
    <dgm:cxn modelId="{EAF88E78-9D34-E542-8518-2FC3BAF9B89A}" type="presParOf" srcId="{773CE321-F45C-FB4F-A3AE-AABB90364E3C}" destId="{70668F46-15C0-5F42-9940-3D10D7057A60}" srcOrd="0" destOrd="0" presId="urn:microsoft.com/office/officeart/2005/8/layout/hierarchy4"/>
    <dgm:cxn modelId="{982C0281-CECC-6F4F-B4E7-B35A70E0371C}" type="presParOf" srcId="{773CE321-F45C-FB4F-A3AE-AABB90364E3C}" destId="{BF1FA5F1-583D-7C4E-A87A-20E60CB9272C}" srcOrd="1" destOrd="0" presId="urn:microsoft.com/office/officeart/2005/8/layout/hierarchy4"/>
    <dgm:cxn modelId="{AF728BF3-4FC3-3E4E-B046-894EEB566F71}" type="presParOf" srcId="{1B906928-FDFB-E048-86A0-A056059FE395}" destId="{F954FF8F-56AF-AE48-A72C-D01BAC8D7F7E}" srcOrd="9" destOrd="0" presId="urn:microsoft.com/office/officeart/2005/8/layout/hierarchy4"/>
    <dgm:cxn modelId="{ADFD0A1B-16BC-C94B-B5DF-6163F51208EB}" type="presParOf" srcId="{1B906928-FDFB-E048-86A0-A056059FE395}" destId="{82436A35-6715-BC4A-AD74-19931BB9121E}" srcOrd="10" destOrd="0" presId="urn:microsoft.com/office/officeart/2005/8/layout/hierarchy4"/>
    <dgm:cxn modelId="{50B58372-E992-DB40-83C5-C97A49D28CC8}" type="presParOf" srcId="{82436A35-6715-BC4A-AD74-19931BB9121E}" destId="{F0ACB36E-0BA9-2044-ADAD-CE0F25B2C083}" srcOrd="0" destOrd="0" presId="urn:microsoft.com/office/officeart/2005/8/layout/hierarchy4"/>
    <dgm:cxn modelId="{B125F54A-375A-4A4C-A904-C02FA6CB7BE3}" type="presParOf" srcId="{82436A35-6715-BC4A-AD74-19931BB9121E}" destId="{E09630A1-5DD7-5147-BEE5-2BE8DE38D471}" srcOrd="1" destOrd="0" presId="urn:microsoft.com/office/officeart/2005/8/layout/hierarchy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F1F44CD-D905-6044-B1FD-23ED6ABFDCC3}" type="doc">
      <dgm:prSet loTypeId="urn:microsoft.com/office/officeart/2005/8/layout/hierarchy4" loCatId="" qsTypeId="urn:microsoft.com/office/officeart/2005/8/quickstyle/3D2" qsCatId="3D" csTypeId="urn:microsoft.com/office/officeart/2005/8/colors/accent0_2" csCatId="mainScheme" phldr="1"/>
      <dgm:spPr/>
      <dgm:t>
        <a:bodyPr/>
        <a:lstStyle/>
        <a:p>
          <a:endParaRPr lang="en-US"/>
        </a:p>
      </dgm:t>
    </dgm:pt>
    <dgm:pt modelId="{C90CC262-3975-A548-9BCC-7A60C1D55BA5}">
      <dgm:prSet custT="1"/>
      <dgm:spPr/>
      <dgm:t>
        <a:bodyPr/>
        <a:lstStyle/>
        <a:p>
          <a:r>
            <a:rPr lang="en-US" sz="1600" dirty="0" smtClean="0"/>
            <a:t>Progress: TD</a:t>
          </a:r>
          <a:endParaRPr lang="en-US" sz="1600" dirty="0"/>
        </a:p>
      </dgm:t>
    </dgm:pt>
    <dgm:pt modelId="{BCB83B7F-6BDD-5240-BFDB-7D9D33BC186D}" type="parTrans" cxnId="{7DF20999-D9A3-F74D-881A-A58F369B64BF}">
      <dgm:prSet/>
      <dgm:spPr/>
      <dgm:t>
        <a:bodyPr/>
        <a:lstStyle/>
        <a:p>
          <a:endParaRPr lang="en-US"/>
        </a:p>
      </dgm:t>
    </dgm:pt>
    <dgm:pt modelId="{B355C34B-EDAB-C149-A711-AEC97AD9D180}" type="sibTrans" cxnId="{7DF20999-D9A3-F74D-881A-A58F369B64BF}">
      <dgm:prSet/>
      <dgm:spPr/>
      <dgm:t>
        <a:bodyPr/>
        <a:lstStyle/>
        <a:p>
          <a:endParaRPr lang="en-US"/>
        </a:p>
      </dgm:t>
    </dgm:pt>
    <dgm:pt modelId="{3CECF471-A375-7248-BC7E-35D2EF4B3B61}">
      <dgm:prSet custT="1"/>
      <dgm:spPr/>
      <dgm:t>
        <a:bodyPr/>
        <a:lstStyle/>
        <a:p>
          <a:r>
            <a:rPr lang="en-US" sz="1600" dirty="0" smtClean="0"/>
            <a:t>Dependencies</a:t>
          </a:r>
          <a:endParaRPr lang="en-US" sz="1200" dirty="0"/>
        </a:p>
      </dgm:t>
    </dgm:pt>
    <dgm:pt modelId="{64069205-7528-3044-A034-176CBD93D3B4}" type="parTrans" cxnId="{E0B62532-E2C6-E641-9E3D-28D150510C8C}">
      <dgm:prSet/>
      <dgm:spPr/>
      <dgm:t>
        <a:bodyPr/>
        <a:lstStyle/>
        <a:p>
          <a:endParaRPr lang="en-US"/>
        </a:p>
      </dgm:t>
    </dgm:pt>
    <dgm:pt modelId="{C7FB6A9D-B644-604E-82CD-4BC4DCCBBB7E}" type="sibTrans" cxnId="{E0B62532-E2C6-E641-9E3D-28D150510C8C}">
      <dgm:prSet/>
      <dgm:spPr/>
      <dgm:t>
        <a:bodyPr/>
        <a:lstStyle/>
        <a:p>
          <a:endParaRPr lang="en-US"/>
        </a:p>
      </dgm:t>
    </dgm:pt>
    <dgm:pt modelId="{9D818442-D95A-3548-B00E-B8259F69DA66}">
      <dgm:prSet custT="1"/>
      <dgm:spPr/>
      <dgm:t>
        <a:bodyPr/>
        <a:lstStyle/>
        <a:p>
          <a:r>
            <a:rPr lang="en-US" sz="1600" dirty="0" smtClean="0"/>
            <a:t>Milestones</a:t>
          </a:r>
          <a:endParaRPr lang="en-US" sz="1200" dirty="0"/>
        </a:p>
      </dgm:t>
    </dgm:pt>
    <dgm:pt modelId="{21E95361-63B4-244C-B3CC-9DC52051E832}" type="parTrans" cxnId="{508F2D7C-9C04-914C-B5B7-4867BE9C13E5}">
      <dgm:prSet/>
      <dgm:spPr/>
      <dgm:t>
        <a:bodyPr/>
        <a:lstStyle/>
        <a:p>
          <a:endParaRPr lang="en-US"/>
        </a:p>
      </dgm:t>
    </dgm:pt>
    <dgm:pt modelId="{986D7A1B-4E2E-D74E-A31B-6BFC38B48453}" type="sibTrans" cxnId="{508F2D7C-9C04-914C-B5B7-4867BE9C13E5}">
      <dgm:prSet/>
      <dgm:spPr/>
      <dgm:t>
        <a:bodyPr/>
        <a:lstStyle/>
        <a:p>
          <a:endParaRPr lang="en-US"/>
        </a:p>
      </dgm:t>
    </dgm:pt>
    <dgm:pt modelId="{E3B6FF0B-5F97-B649-AA55-3FEB8637AF23}">
      <dgm:prSet custT="1">
        <dgm:style>
          <a:lnRef idx="1">
            <a:schemeClr val="accent5"/>
          </a:lnRef>
          <a:fillRef idx="2">
            <a:schemeClr val="accent5"/>
          </a:fillRef>
          <a:effectRef idx="1">
            <a:schemeClr val="accent5"/>
          </a:effectRef>
          <a:fontRef idx="minor">
            <a:schemeClr val="dk1"/>
          </a:fontRef>
        </dgm:style>
      </dgm:prSet>
      <dgm:spPr/>
      <dgm:t>
        <a:bodyPr/>
        <a:lstStyle/>
        <a:p>
          <a:r>
            <a:rPr lang="en-US" sz="1600" dirty="0" smtClean="0"/>
            <a:t>Progress: MD</a:t>
          </a:r>
          <a:endParaRPr lang="en-US" sz="1600" dirty="0"/>
        </a:p>
      </dgm:t>
    </dgm:pt>
    <dgm:pt modelId="{6C8F6358-E8DB-CF44-A354-DF18547ECBD5}" type="sibTrans" cxnId="{BB2D6BDF-78AA-CE48-9764-16DE18A26940}">
      <dgm:prSet/>
      <dgm:spPr/>
      <dgm:t>
        <a:bodyPr/>
        <a:lstStyle/>
        <a:p>
          <a:endParaRPr lang="en-US"/>
        </a:p>
      </dgm:t>
    </dgm:pt>
    <dgm:pt modelId="{3CA96E69-8F3F-7244-8712-1FA05C485356}" type="parTrans" cxnId="{BB2D6BDF-78AA-CE48-9764-16DE18A26940}">
      <dgm:prSet/>
      <dgm:spPr/>
      <dgm:t>
        <a:bodyPr/>
        <a:lstStyle/>
        <a:p>
          <a:endParaRPr lang="en-US"/>
        </a:p>
      </dgm:t>
    </dgm:pt>
    <dgm:pt modelId="{AE3DF354-CEA3-0B47-B799-111F6210F521}">
      <dgm:prSet custT="1"/>
      <dgm:spPr/>
      <dgm:t>
        <a:bodyPr/>
        <a:lstStyle/>
        <a:p>
          <a:r>
            <a:rPr lang="en-US" sz="1600" dirty="0" smtClean="0"/>
            <a:t>Project Summary</a:t>
          </a:r>
          <a:endParaRPr lang="en-US" sz="1600" dirty="0"/>
        </a:p>
      </dgm:t>
    </dgm:pt>
    <dgm:pt modelId="{0BD09B14-8232-6D4E-949B-1CCFEC58E447}" type="parTrans" cxnId="{E6E87D85-518C-1449-AA00-CF903D07717F}">
      <dgm:prSet/>
      <dgm:spPr/>
      <dgm:t>
        <a:bodyPr/>
        <a:lstStyle/>
        <a:p>
          <a:endParaRPr lang="en-US"/>
        </a:p>
      </dgm:t>
    </dgm:pt>
    <dgm:pt modelId="{DE070AB2-0197-FB45-9736-AE0A3DB2DE6F}" type="sibTrans" cxnId="{E6E87D85-518C-1449-AA00-CF903D07717F}">
      <dgm:prSet/>
      <dgm:spPr/>
      <dgm:t>
        <a:bodyPr/>
        <a:lstStyle/>
        <a:p>
          <a:endParaRPr lang="en-US"/>
        </a:p>
      </dgm:t>
    </dgm:pt>
    <dgm:pt modelId="{97DB62D6-12DA-D948-9320-46619D36FCE1}">
      <dgm:prSet/>
      <dgm:spPr/>
      <dgm:t>
        <a:bodyPr/>
        <a:lstStyle/>
        <a:p>
          <a:r>
            <a:rPr lang="en-US" dirty="0" smtClean="0"/>
            <a:t>Deliverables</a:t>
          </a:r>
          <a:endParaRPr lang="en-US" dirty="0"/>
        </a:p>
      </dgm:t>
    </dgm:pt>
    <dgm:pt modelId="{A64ED1E5-01AA-D94D-83F0-75BD81BC0C3B}" type="parTrans" cxnId="{8F3B9D28-5315-C24E-9F0B-A77210C99EF3}">
      <dgm:prSet/>
      <dgm:spPr/>
      <dgm:t>
        <a:bodyPr/>
        <a:lstStyle/>
        <a:p>
          <a:endParaRPr lang="en-US"/>
        </a:p>
      </dgm:t>
    </dgm:pt>
    <dgm:pt modelId="{DA0E72D2-93FB-4B49-AF94-039906D9F109}" type="sibTrans" cxnId="{8F3B9D28-5315-C24E-9F0B-A77210C99EF3}">
      <dgm:prSet/>
      <dgm:spPr/>
      <dgm:t>
        <a:bodyPr/>
        <a:lstStyle/>
        <a:p>
          <a:endParaRPr lang="en-US"/>
        </a:p>
      </dgm:t>
    </dgm:pt>
    <dgm:pt modelId="{1B906928-FDFB-E048-86A0-A056059FE395}" type="pres">
      <dgm:prSet presAssocID="{CF1F44CD-D905-6044-B1FD-23ED6ABFDCC3}" presName="Name0" presStyleCnt="0">
        <dgm:presLayoutVars>
          <dgm:chPref val="1"/>
          <dgm:dir/>
          <dgm:animOne val="branch"/>
          <dgm:animLvl val="lvl"/>
          <dgm:resizeHandles/>
        </dgm:presLayoutVars>
      </dgm:prSet>
      <dgm:spPr/>
      <dgm:t>
        <a:bodyPr/>
        <a:lstStyle/>
        <a:p>
          <a:endParaRPr lang="en-US"/>
        </a:p>
      </dgm:t>
    </dgm:pt>
    <dgm:pt modelId="{6E07BB94-2075-0744-A6D1-A54C18C858DB}" type="pres">
      <dgm:prSet presAssocID="{AE3DF354-CEA3-0B47-B799-111F6210F521}" presName="vertOne" presStyleCnt="0"/>
      <dgm:spPr/>
    </dgm:pt>
    <dgm:pt modelId="{5BD64BF5-51DB-714C-A3C2-56A417D72B5F}" type="pres">
      <dgm:prSet presAssocID="{AE3DF354-CEA3-0B47-B799-111F6210F521}" presName="txOne" presStyleLbl="node0" presStyleIdx="0" presStyleCnt="6">
        <dgm:presLayoutVars>
          <dgm:chPref val="3"/>
        </dgm:presLayoutVars>
      </dgm:prSet>
      <dgm:spPr/>
      <dgm:t>
        <a:bodyPr/>
        <a:lstStyle/>
        <a:p>
          <a:endParaRPr lang="en-US"/>
        </a:p>
      </dgm:t>
    </dgm:pt>
    <dgm:pt modelId="{D02AB853-8EC6-9148-8E4C-1F12E49500CE}" type="pres">
      <dgm:prSet presAssocID="{AE3DF354-CEA3-0B47-B799-111F6210F521}" presName="horzOne" presStyleCnt="0"/>
      <dgm:spPr/>
    </dgm:pt>
    <dgm:pt modelId="{53964ED1-3C89-284B-872A-0E4BA7C800F8}" type="pres">
      <dgm:prSet presAssocID="{DE070AB2-0197-FB45-9736-AE0A3DB2DE6F}" presName="sibSpaceOne" presStyleCnt="0"/>
      <dgm:spPr/>
    </dgm:pt>
    <dgm:pt modelId="{52A94EC3-3466-EE4E-B8FD-2F45DD683BC0}" type="pres">
      <dgm:prSet presAssocID="{97DB62D6-12DA-D948-9320-46619D36FCE1}" presName="vertOne" presStyleCnt="0"/>
      <dgm:spPr/>
    </dgm:pt>
    <dgm:pt modelId="{26242D52-B883-0F49-9B0D-399B593AF06F}" type="pres">
      <dgm:prSet presAssocID="{97DB62D6-12DA-D948-9320-46619D36FCE1}" presName="txOne" presStyleLbl="node0" presStyleIdx="1" presStyleCnt="6">
        <dgm:presLayoutVars>
          <dgm:chPref val="3"/>
        </dgm:presLayoutVars>
      </dgm:prSet>
      <dgm:spPr/>
      <dgm:t>
        <a:bodyPr/>
        <a:lstStyle/>
        <a:p>
          <a:endParaRPr lang="en-US"/>
        </a:p>
      </dgm:t>
    </dgm:pt>
    <dgm:pt modelId="{FDF89236-110C-6C48-920F-98DF0833DACA}" type="pres">
      <dgm:prSet presAssocID="{97DB62D6-12DA-D948-9320-46619D36FCE1}" presName="horzOne" presStyleCnt="0"/>
      <dgm:spPr/>
    </dgm:pt>
    <dgm:pt modelId="{CAFFFA66-4601-C945-9C48-C611FB046A8E}" type="pres">
      <dgm:prSet presAssocID="{DA0E72D2-93FB-4B49-AF94-039906D9F109}" presName="sibSpaceOne" presStyleCnt="0"/>
      <dgm:spPr/>
    </dgm:pt>
    <dgm:pt modelId="{F5121E77-DB9B-1E4B-966B-787419E39F45}" type="pres">
      <dgm:prSet presAssocID="{E3B6FF0B-5F97-B649-AA55-3FEB8637AF23}" presName="vertOne" presStyleCnt="0"/>
      <dgm:spPr/>
    </dgm:pt>
    <dgm:pt modelId="{2BCBBB29-7CA6-CF49-9FBC-4BC0FA431511}" type="pres">
      <dgm:prSet presAssocID="{E3B6FF0B-5F97-B649-AA55-3FEB8637AF23}" presName="txOne" presStyleLbl="node0" presStyleIdx="2" presStyleCnt="6">
        <dgm:presLayoutVars>
          <dgm:chPref val="3"/>
        </dgm:presLayoutVars>
      </dgm:prSet>
      <dgm:spPr/>
      <dgm:t>
        <a:bodyPr/>
        <a:lstStyle/>
        <a:p>
          <a:endParaRPr lang="en-US"/>
        </a:p>
      </dgm:t>
    </dgm:pt>
    <dgm:pt modelId="{E020D542-DE9A-6D4A-9D4F-E89E2F0EEFE2}" type="pres">
      <dgm:prSet presAssocID="{E3B6FF0B-5F97-B649-AA55-3FEB8637AF23}" presName="horzOne" presStyleCnt="0"/>
      <dgm:spPr/>
    </dgm:pt>
    <dgm:pt modelId="{80D0922C-674A-814A-A329-B052B68AE6C7}" type="pres">
      <dgm:prSet presAssocID="{6C8F6358-E8DB-CF44-A354-DF18547ECBD5}" presName="sibSpaceOne" presStyleCnt="0"/>
      <dgm:spPr/>
    </dgm:pt>
    <dgm:pt modelId="{22F79DDD-BACC-3543-A317-A30B64704CEE}" type="pres">
      <dgm:prSet presAssocID="{C90CC262-3975-A548-9BCC-7A60C1D55BA5}" presName="vertOne" presStyleCnt="0"/>
      <dgm:spPr/>
    </dgm:pt>
    <dgm:pt modelId="{67C41D2A-B2FB-F545-82F5-931914537E4B}" type="pres">
      <dgm:prSet presAssocID="{C90CC262-3975-A548-9BCC-7A60C1D55BA5}" presName="txOne" presStyleLbl="node0" presStyleIdx="3" presStyleCnt="6" custLinFactNeighborY="-29955">
        <dgm:presLayoutVars>
          <dgm:chPref val="3"/>
        </dgm:presLayoutVars>
      </dgm:prSet>
      <dgm:spPr/>
      <dgm:t>
        <a:bodyPr/>
        <a:lstStyle/>
        <a:p>
          <a:endParaRPr lang="en-US"/>
        </a:p>
      </dgm:t>
    </dgm:pt>
    <dgm:pt modelId="{F24BE622-5D17-E746-AD75-7596ACF69BF5}" type="pres">
      <dgm:prSet presAssocID="{C90CC262-3975-A548-9BCC-7A60C1D55BA5}" presName="horzOne" presStyleCnt="0"/>
      <dgm:spPr/>
    </dgm:pt>
    <dgm:pt modelId="{FA740AD4-7677-4941-AC02-0EB6B3D30ACF}" type="pres">
      <dgm:prSet presAssocID="{B355C34B-EDAB-C149-A711-AEC97AD9D180}" presName="sibSpaceOne" presStyleCnt="0"/>
      <dgm:spPr/>
    </dgm:pt>
    <dgm:pt modelId="{773CE321-F45C-FB4F-A3AE-AABB90364E3C}" type="pres">
      <dgm:prSet presAssocID="{3CECF471-A375-7248-BC7E-35D2EF4B3B61}" presName="vertOne" presStyleCnt="0"/>
      <dgm:spPr/>
    </dgm:pt>
    <dgm:pt modelId="{70668F46-15C0-5F42-9940-3D10D7057A60}" type="pres">
      <dgm:prSet presAssocID="{3CECF471-A375-7248-BC7E-35D2EF4B3B61}" presName="txOne" presStyleLbl="node0" presStyleIdx="4" presStyleCnt="6" custScaleX="115709">
        <dgm:presLayoutVars>
          <dgm:chPref val="3"/>
        </dgm:presLayoutVars>
      </dgm:prSet>
      <dgm:spPr/>
      <dgm:t>
        <a:bodyPr/>
        <a:lstStyle/>
        <a:p>
          <a:endParaRPr lang="en-US"/>
        </a:p>
      </dgm:t>
    </dgm:pt>
    <dgm:pt modelId="{BF1FA5F1-583D-7C4E-A87A-20E60CB9272C}" type="pres">
      <dgm:prSet presAssocID="{3CECF471-A375-7248-BC7E-35D2EF4B3B61}" presName="horzOne" presStyleCnt="0"/>
      <dgm:spPr/>
    </dgm:pt>
    <dgm:pt modelId="{F954FF8F-56AF-AE48-A72C-D01BAC8D7F7E}" type="pres">
      <dgm:prSet presAssocID="{C7FB6A9D-B644-604E-82CD-4BC4DCCBBB7E}" presName="sibSpaceOne" presStyleCnt="0"/>
      <dgm:spPr/>
    </dgm:pt>
    <dgm:pt modelId="{82436A35-6715-BC4A-AD74-19931BB9121E}" type="pres">
      <dgm:prSet presAssocID="{9D818442-D95A-3548-B00E-B8259F69DA66}" presName="vertOne" presStyleCnt="0"/>
      <dgm:spPr/>
    </dgm:pt>
    <dgm:pt modelId="{F0ACB36E-0BA9-2044-ADAD-CE0F25B2C083}" type="pres">
      <dgm:prSet presAssocID="{9D818442-D95A-3548-B00E-B8259F69DA66}" presName="txOne" presStyleLbl="node0" presStyleIdx="5" presStyleCnt="6">
        <dgm:presLayoutVars>
          <dgm:chPref val="3"/>
        </dgm:presLayoutVars>
      </dgm:prSet>
      <dgm:spPr/>
      <dgm:t>
        <a:bodyPr/>
        <a:lstStyle/>
        <a:p>
          <a:endParaRPr lang="en-US"/>
        </a:p>
      </dgm:t>
    </dgm:pt>
    <dgm:pt modelId="{E09630A1-5DD7-5147-BEE5-2BE8DE38D471}" type="pres">
      <dgm:prSet presAssocID="{9D818442-D95A-3548-B00E-B8259F69DA66}" presName="horzOne" presStyleCnt="0"/>
      <dgm:spPr/>
    </dgm:pt>
  </dgm:ptLst>
  <dgm:cxnLst>
    <dgm:cxn modelId="{E6E87D85-518C-1449-AA00-CF903D07717F}" srcId="{CF1F44CD-D905-6044-B1FD-23ED6ABFDCC3}" destId="{AE3DF354-CEA3-0B47-B799-111F6210F521}" srcOrd="0" destOrd="0" parTransId="{0BD09B14-8232-6D4E-949B-1CCFEC58E447}" sibTransId="{DE070AB2-0197-FB45-9736-AE0A3DB2DE6F}"/>
    <dgm:cxn modelId="{508F2D7C-9C04-914C-B5B7-4867BE9C13E5}" srcId="{CF1F44CD-D905-6044-B1FD-23ED6ABFDCC3}" destId="{9D818442-D95A-3548-B00E-B8259F69DA66}" srcOrd="5" destOrd="0" parTransId="{21E95361-63B4-244C-B3CC-9DC52051E832}" sibTransId="{986D7A1B-4E2E-D74E-A31B-6BFC38B48453}"/>
    <dgm:cxn modelId="{57DF2CF7-5ADF-BF49-917F-E0CA67DE8FE0}" type="presOf" srcId="{9D818442-D95A-3548-B00E-B8259F69DA66}" destId="{F0ACB36E-0BA9-2044-ADAD-CE0F25B2C083}" srcOrd="0" destOrd="0" presId="urn:microsoft.com/office/officeart/2005/8/layout/hierarchy4"/>
    <dgm:cxn modelId="{7DF20999-D9A3-F74D-881A-A58F369B64BF}" srcId="{CF1F44CD-D905-6044-B1FD-23ED6ABFDCC3}" destId="{C90CC262-3975-A548-9BCC-7A60C1D55BA5}" srcOrd="3" destOrd="0" parTransId="{BCB83B7F-6BDD-5240-BFDB-7D9D33BC186D}" sibTransId="{B355C34B-EDAB-C149-A711-AEC97AD9D180}"/>
    <dgm:cxn modelId="{A9677C57-C2C7-2A4E-8B9E-86B6854F7C7A}" type="presOf" srcId="{AE3DF354-CEA3-0B47-B799-111F6210F521}" destId="{5BD64BF5-51DB-714C-A3C2-56A417D72B5F}" srcOrd="0" destOrd="0" presId="urn:microsoft.com/office/officeart/2005/8/layout/hierarchy4"/>
    <dgm:cxn modelId="{CE6261B2-B355-FA4C-B67D-5BC7FCBC5ACB}" type="presOf" srcId="{E3B6FF0B-5F97-B649-AA55-3FEB8637AF23}" destId="{2BCBBB29-7CA6-CF49-9FBC-4BC0FA431511}" srcOrd="0" destOrd="0" presId="urn:microsoft.com/office/officeart/2005/8/layout/hierarchy4"/>
    <dgm:cxn modelId="{8F3B9D28-5315-C24E-9F0B-A77210C99EF3}" srcId="{CF1F44CD-D905-6044-B1FD-23ED6ABFDCC3}" destId="{97DB62D6-12DA-D948-9320-46619D36FCE1}" srcOrd="1" destOrd="0" parTransId="{A64ED1E5-01AA-D94D-83F0-75BD81BC0C3B}" sibTransId="{DA0E72D2-93FB-4B49-AF94-039906D9F109}"/>
    <dgm:cxn modelId="{CCF1FDFC-18CE-1D47-B89E-58D2E669F45E}" type="presOf" srcId="{97DB62D6-12DA-D948-9320-46619D36FCE1}" destId="{26242D52-B883-0F49-9B0D-399B593AF06F}" srcOrd="0" destOrd="0" presId="urn:microsoft.com/office/officeart/2005/8/layout/hierarchy4"/>
    <dgm:cxn modelId="{BB2D6BDF-78AA-CE48-9764-16DE18A26940}" srcId="{CF1F44CD-D905-6044-B1FD-23ED6ABFDCC3}" destId="{E3B6FF0B-5F97-B649-AA55-3FEB8637AF23}" srcOrd="2" destOrd="0" parTransId="{3CA96E69-8F3F-7244-8712-1FA05C485356}" sibTransId="{6C8F6358-E8DB-CF44-A354-DF18547ECBD5}"/>
    <dgm:cxn modelId="{CD827B95-8B96-9845-8222-A9D2E62086F0}" type="presOf" srcId="{3CECF471-A375-7248-BC7E-35D2EF4B3B61}" destId="{70668F46-15C0-5F42-9940-3D10D7057A60}" srcOrd="0" destOrd="0" presId="urn:microsoft.com/office/officeart/2005/8/layout/hierarchy4"/>
    <dgm:cxn modelId="{E0B62532-E2C6-E641-9E3D-28D150510C8C}" srcId="{CF1F44CD-D905-6044-B1FD-23ED6ABFDCC3}" destId="{3CECF471-A375-7248-BC7E-35D2EF4B3B61}" srcOrd="4" destOrd="0" parTransId="{64069205-7528-3044-A034-176CBD93D3B4}" sibTransId="{C7FB6A9D-B644-604E-82CD-4BC4DCCBBB7E}"/>
    <dgm:cxn modelId="{C0BEB187-92BE-724E-A79A-47BDD95EFA54}" type="presOf" srcId="{C90CC262-3975-A548-9BCC-7A60C1D55BA5}" destId="{67C41D2A-B2FB-F545-82F5-931914537E4B}" srcOrd="0" destOrd="0" presId="urn:microsoft.com/office/officeart/2005/8/layout/hierarchy4"/>
    <dgm:cxn modelId="{DE5F451B-CD0B-3A4B-B99B-0D6421B04E7A}" type="presOf" srcId="{CF1F44CD-D905-6044-B1FD-23ED6ABFDCC3}" destId="{1B906928-FDFB-E048-86A0-A056059FE395}" srcOrd="0" destOrd="0" presId="urn:microsoft.com/office/officeart/2005/8/layout/hierarchy4"/>
    <dgm:cxn modelId="{714BD024-1183-9E4E-85E1-B6A38EBDDE94}" type="presParOf" srcId="{1B906928-FDFB-E048-86A0-A056059FE395}" destId="{6E07BB94-2075-0744-A6D1-A54C18C858DB}" srcOrd="0" destOrd="0" presId="urn:microsoft.com/office/officeart/2005/8/layout/hierarchy4"/>
    <dgm:cxn modelId="{8B27B83C-7C6A-454F-8E1C-B50164DF91AE}" type="presParOf" srcId="{6E07BB94-2075-0744-A6D1-A54C18C858DB}" destId="{5BD64BF5-51DB-714C-A3C2-56A417D72B5F}" srcOrd="0" destOrd="0" presId="urn:microsoft.com/office/officeart/2005/8/layout/hierarchy4"/>
    <dgm:cxn modelId="{10A00277-838D-5649-8D45-81116333DCB1}" type="presParOf" srcId="{6E07BB94-2075-0744-A6D1-A54C18C858DB}" destId="{D02AB853-8EC6-9148-8E4C-1F12E49500CE}" srcOrd="1" destOrd="0" presId="urn:microsoft.com/office/officeart/2005/8/layout/hierarchy4"/>
    <dgm:cxn modelId="{2FE259B4-02DD-8C43-94AF-842D5D04CDD3}" type="presParOf" srcId="{1B906928-FDFB-E048-86A0-A056059FE395}" destId="{53964ED1-3C89-284B-872A-0E4BA7C800F8}" srcOrd="1" destOrd="0" presId="urn:microsoft.com/office/officeart/2005/8/layout/hierarchy4"/>
    <dgm:cxn modelId="{B2BB1E50-472D-0349-8B1A-6FC82E9D0297}" type="presParOf" srcId="{1B906928-FDFB-E048-86A0-A056059FE395}" destId="{52A94EC3-3466-EE4E-B8FD-2F45DD683BC0}" srcOrd="2" destOrd="0" presId="urn:microsoft.com/office/officeart/2005/8/layout/hierarchy4"/>
    <dgm:cxn modelId="{58A14965-E411-A844-A765-2ADE4ACC761C}" type="presParOf" srcId="{52A94EC3-3466-EE4E-B8FD-2F45DD683BC0}" destId="{26242D52-B883-0F49-9B0D-399B593AF06F}" srcOrd="0" destOrd="0" presId="urn:microsoft.com/office/officeart/2005/8/layout/hierarchy4"/>
    <dgm:cxn modelId="{F83F29EF-86B1-AA4B-8612-F5BF128BD68D}" type="presParOf" srcId="{52A94EC3-3466-EE4E-B8FD-2F45DD683BC0}" destId="{FDF89236-110C-6C48-920F-98DF0833DACA}" srcOrd="1" destOrd="0" presId="urn:microsoft.com/office/officeart/2005/8/layout/hierarchy4"/>
    <dgm:cxn modelId="{B53E3D71-902B-0C4A-B69C-A98803D998DC}" type="presParOf" srcId="{1B906928-FDFB-E048-86A0-A056059FE395}" destId="{CAFFFA66-4601-C945-9C48-C611FB046A8E}" srcOrd="3" destOrd="0" presId="urn:microsoft.com/office/officeart/2005/8/layout/hierarchy4"/>
    <dgm:cxn modelId="{28F13BFD-C036-9D4A-9529-80B8DB76FC3A}" type="presParOf" srcId="{1B906928-FDFB-E048-86A0-A056059FE395}" destId="{F5121E77-DB9B-1E4B-966B-787419E39F45}" srcOrd="4" destOrd="0" presId="urn:microsoft.com/office/officeart/2005/8/layout/hierarchy4"/>
    <dgm:cxn modelId="{AC63E117-BB25-E94F-A3EF-98E98BB408D4}" type="presParOf" srcId="{F5121E77-DB9B-1E4B-966B-787419E39F45}" destId="{2BCBBB29-7CA6-CF49-9FBC-4BC0FA431511}" srcOrd="0" destOrd="0" presId="urn:microsoft.com/office/officeart/2005/8/layout/hierarchy4"/>
    <dgm:cxn modelId="{43C84168-7CC5-6240-A5A0-6F421E75C70D}" type="presParOf" srcId="{F5121E77-DB9B-1E4B-966B-787419E39F45}" destId="{E020D542-DE9A-6D4A-9D4F-E89E2F0EEFE2}" srcOrd="1" destOrd="0" presId="urn:microsoft.com/office/officeart/2005/8/layout/hierarchy4"/>
    <dgm:cxn modelId="{1B3D4849-D38A-404C-B2B8-7BF0333F8453}" type="presParOf" srcId="{1B906928-FDFB-E048-86A0-A056059FE395}" destId="{80D0922C-674A-814A-A329-B052B68AE6C7}" srcOrd="5" destOrd="0" presId="urn:microsoft.com/office/officeart/2005/8/layout/hierarchy4"/>
    <dgm:cxn modelId="{1A2A135A-D25E-4C4E-84C9-2D397752EFA5}" type="presParOf" srcId="{1B906928-FDFB-E048-86A0-A056059FE395}" destId="{22F79DDD-BACC-3543-A317-A30B64704CEE}" srcOrd="6" destOrd="0" presId="urn:microsoft.com/office/officeart/2005/8/layout/hierarchy4"/>
    <dgm:cxn modelId="{C0D6E93F-818D-F649-9B97-751AAE6833B8}" type="presParOf" srcId="{22F79DDD-BACC-3543-A317-A30B64704CEE}" destId="{67C41D2A-B2FB-F545-82F5-931914537E4B}" srcOrd="0" destOrd="0" presId="urn:microsoft.com/office/officeart/2005/8/layout/hierarchy4"/>
    <dgm:cxn modelId="{2E046928-E14A-6E41-86A2-D703C2F7ED87}" type="presParOf" srcId="{22F79DDD-BACC-3543-A317-A30B64704CEE}" destId="{F24BE622-5D17-E746-AD75-7596ACF69BF5}" srcOrd="1" destOrd="0" presId="urn:microsoft.com/office/officeart/2005/8/layout/hierarchy4"/>
    <dgm:cxn modelId="{FD08E208-5E65-1447-AC21-41F79FD40468}" type="presParOf" srcId="{1B906928-FDFB-E048-86A0-A056059FE395}" destId="{FA740AD4-7677-4941-AC02-0EB6B3D30ACF}" srcOrd="7" destOrd="0" presId="urn:microsoft.com/office/officeart/2005/8/layout/hierarchy4"/>
    <dgm:cxn modelId="{BA7FA172-EAFB-F740-B3E2-B2D18379B096}" type="presParOf" srcId="{1B906928-FDFB-E048-86A0-A056059FE395}" destId="{773CE321-F45C-FB4F-A3AE-AABB90364E3C}" srcOrd="8" destOrd="0" presId="urn:microsoft.com/office/officeart/2005/8/layout/hierarchy4"/>
    <dgm:cxn modelId="{FEA82435-D09D-3645-9F69-B97625FB783C}" type="presParOf" srcId="{773CE321-F45C-FB4F-A3AE-AABB90364E3C}" destId="{70668F46-15C0-5F42-9940-3D10D7057A60}" srcOrd="0" destOrd="0" presId="urn:microsoft.com/office/officeart/2005/8/layout/hierarchy4"/>
    <dgm:cxn modelId="{9B5B7F43-46F8-8E45-9B85-450B3A6A82CE}" type="presParOf" srcId="{773CE321-F45C-FB4F-A3AE-AABB90364E3C}" destId="{BF1FA5F1-583D-7C4E-A87A-20E60CB9272C}" srcOrd="1" destOrd="0" presId="urn:microsoft.com/office/officeart/2005/8/layout/hierarchy4"/>
    <dgm:cxn modelId="{C27AC3F8-E263-B341-A086-E636CDA0635D}" type="presParOf" srcId="{1B906928-FDFB-E048-86A0-A056059FE395}" destId="{F954FF8F-56AF-AE48-A72C-D01BAC8D7F7E}" srcOrd="9" destOrd="0" presId="urn:microsoft.com/office/officeart/2005/8/layout/hierarchy4"/>
    <dgm:cxn modelId="{44667B2D-D88C-E141-9C8D-5F432A213865}" type="presParOf" srcId="{1B906928-FDFB-E048-86A0-A056059FE395}" destId="{82436A35-6715-BC4A-AD74-19931BB9121E}" srcOrd="10" destOrd="0" presId="urn:microsoft.com/office/officeart/2005/8/layout/hierarchy4"/>
    <dgm:cxn modelId="{34E9491A-225C-5242-9F13-980CD0C23C2A}" type="presParOf" srcId="{82436A35-6715-BC4A-AD74-19931BB9121E}" destId="{F0ACB36E-0BA9-2044-ADAD-CE0F25B2C083}" srcOrd="0" destOrd="0" presId="urn:microsoft.com/office/officeart/2005/8/layout/hierarchy4"/>
    <dgm:cxn modelId="{84375C9A-B71F-6444-A318-C5D2B473DDF6}" type="presParOf" srcId="{82436A35-6715-BC4A-AD74-19931BB9121E}" destId="{E09630A1-5DD7-5147-BEE5-2BE8DE38D471}" srcOrd="1" destOrd="0" presId="urn:microsoft.com/office/officeart/2005/8/layout/hierarchy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F1F44CD-D905-6044-B1FD-23ED6ABFDCC3}" type="doc">
      <dgm:prSet loTypeId="urn:microsoft.com/office/officeart/2005/8/layout/hierarchy4" loCatId="" qsTypeId="urn:microsoft.com/office/officeart/2005/8/quickstyle/3D2" qsCatId="3D" csTypeId="urn:microsoft.com/office/officeart/2005/8/colors/accent0_2" csCatId="mainScheme" phldr="1"/>
      <dgm:spPr/>
      <dgm:t>
        <a:bodyPr/>
        <a:lstStyle/>
        <a:p>
          <a:endParaRPr lang="en-US"/>
        </a:p>
      </dgm:t>
    </dgm:pt>
    <dgm:pt modelId="{C90CC262-3975-A548-9BCC-7A60C1D55BA5}">
      <dgm:prSet custT="1">
        <dgm:style>
          <a:lnRef idx="1">
            <a:schemeClr val="accent5"/>
          </a:lnRef>
          <a:fillRef idx="2">
            <a:schemeClr val="accent5"/>
          </a:fillRef>
          <a:effectRef idx="1">
            <a:schemeClr val="accent5"/>
          </a:effectRef>
          <a:fontRef idx="minor">
            <a:schemeClr val="dk1"/>
          </a:fontRef>
        </dgm:style>
      </dgm:prSet>
      <dgm:spPr/>
      <dgm:t>
        <a:bodyPr/>
        <a:lstStyle/>
        <a:p>
          <a:r>
            <a:rPr lang="en-US" sz="1600" dirty="0" smtClean="0"/>
            <a:t>Progress: TD</a:t>
          </a:r>
          <a:endParaRPr lang="en-US" sz="1600" dirty="0"/>
        </a:p>
      </dgm:t>
    </dgm:pt>
    <dgm:pt modelId="{BCB83B7F-6BDD-5240-BFDB-7D9D33BC186D}" type="parTrans" cxnId="{7DF20999-D9A3-F74D-881A-A58F369B64BF}">
      <dgm:prSet/>
      <dgm:spPr/>
      <dgm:t>
        <a:bodyPr/>
        <a:lstStyle/>
        <a:p>
          <a:endParaRPr lang="en-US"/>
        </a:p>
      </dgm:t>
    </dgm:pt>
    <dgm:pt modelId="{B355C34B-EDAB-C149-A711-AEC97AD9D180}" type="sibTrans" cxnId="{7DF20999-D9A3-F74D-881A-A58F369B64BF}">
      <dgm:prSet/>
      <dgm:spPr/>
      <dgm:t>
        <a:bodyPr/>
        <a:lstStyle/>
        <a:p>
          <a:endParaRPr lang="en-US"/>
        </a:p>
      </dgm:t>
    </dgm:pt>
    <dgm:pt modelId="{3CECF471-A375-7248-BC7E-35D2EF4B3B61}">
      <dgm:prSet custT="1"/>
      <dgm:spPr/>
      <dgm:t>
        <a:bodyPr/>
        <a:lstStyle/>
        <a:p>
          <a:r>
            <a:rPr lang="en-US" sz="1600" dirty="0" smtClean="0"/>
            <a:t>Dependencies</a:t>
          </a:r>
          <a:endParaRPr lang="en-US" sz="1200" dirty="0"/>
        </a:p>
      </dgm:t>
    </dgm:pt>
    <dgm:pt modelId="{64069205-7528-3044-A034-176CBD93D3B4}" type="parTrans" cxnId="{E0B62532-E2C6-E641-9E3D-28D150510C8C}">
      <dgm:prSet/>
      <dgm:spPr/>
      <dgm:t>
        <a:bodyPr/>
        <a:lstStyle/>
        <a:p>
          <a:endParaRPr lang="en-US"/>
        </a:p>
      </dgm:t>
    </dgm:pt>
    <dgm:pt modelId="{C7FB6A9D-B644-604E-82CD-4BC4DCCBBB7E}" type="sibTrans" cxnId="{E0B62532-E2C6-E641-9E3D-28D150510C8C}">
      <dgm:prSet/>
      <dgm:spPr/>
      <dgm:t>
        <a:bodyPr/>
        <a:lstStyle/>
        <a:p>
          <a:endParaRPr lang="en-US"/>
        </a:p>
      </dgm:t>
    </dgm:pt>
    <dgm:pt modelId="{9D818442-D95A-3548-B00E-B8259F69DA66}">
      <dgm:prSet custT="1"/>
      <dgm:spPr/>
      <dgm:t>
        <a:bodyPr/>
        <a:lstStyle/>
        <a:p>
          <a:r>
            <a:rPr lang="en-US" sz="1600" dirty="0" smtClean="0"/>
            <a:t>Milestones</a:t>
          </a:r>
          <a:endParaRPr lang="en-US" sz="1200" dirty="0"/>
        </a:p>
      </dgm:t>
    </dgm:pt>
    <dgm:pt modelId="{21E95361-63B4-244C-B3CC-9DC52051E832}" type="parTrans" cxnId="{508F2D7C-9C04-914C-B5B7-4867BE9C13E5}">
      <dgm:prSet/>
      <dgm:spPr/>
      <dgm:t>
        <a:bodyPr/>
        <a:lstStyle/>
        <a:p>
          <a:endParaRPr lang="en-US"/>
        </a:p>
      </dgm:t>
    </dgm:pt>
    <dgm:pt modelId="{986D7A1B-4E2E-D74E-A31B-6BFC38B48453}" type="sibTrans" cxnId="{508F2D7C-9C04-914C-B5B7-4867BE9C13E5}">
      <dgm:prSet/>
      <dgm:spPr/>
      <dgm:t>
        <a:bodyPr/>
        <a:lstStyle/>
        <a:p>
          <a:endParaRPr lang="en-US"/>
        </a:p>
      </dgm:t>
    </dgm:pt>
    <dgm:pt modelId="{E3B6FF0B-5F97-B649-AA55-3FEB8637AF23}">
      <dgm:prSet custT="1"/>
      <dgm:spPr/>
      <dgm:t>
        <a:bodyPr/>
        <a:lstStyle/>
        <a:p>
          <a:r>
            <a:rPr lang="en-US" sz="1600" dirty="0" smtClean="0"/>
            <a:t>Progress: MD</a:t>
          </a:r>
          <a:endParaRPr lang="en-US" sz="1600" dirty="0"/>
        </a:p>
      </dgm:t>
    </dgm:pt>
    <dgm:pt modelId="{6C8F6358-E8DB-CF44-A354-DF18547ECBD5}" type="sibTrans" cxnId="{BB2D6BDF-78AA-CE48-9764-16DE18A26940}">
      <dgm:prSet/>
      <dgm:spPr/>
      <dgm:t>
        <a:bodyPr/>
        <a:lstStyle/>
        <a:p>
          <a:endParaRPr lang="en-US"/>
        </a:p>
      </dgm:t>
    </dgm:pt>
    <dgm:pt modelId="{3CA96E69-8F3F-7244-8712-1FA05C485356}" type="parTrans" cxnId="{BB2D6BDF-78AA-CE48-9764-16DE18A26940}">
      <dgm:prSet/>
      <dgm:spPr/>
      <dgm:t>
        <a:bodyPr/>
        <a:lstStyle/>
        <a:p>
          <a:endParaRPr lang="en-US"/>
        </a:p>
      </dgm:t>
    </dgm:pt>
    <dgm:pt modelId="{AE3DF354-CEA3-0B47-B799-111F6210F521}">
      <dgm:prSet custT="1"/>
      <dgm:spPr/>
      <dgm:t>
        <a:bodyPr/>
        <a:lstStyle/>
        <a:p>
          <a:r>
            <a:rPr lang="en-US" sz="1600" dirty="0" smtClean="0"/>
            <a:t>Project Summary</a:t>
          </a:r>
          <a:endParaRPr lang="en-US" sz="1600" dirty="0"/>
        </a:p>
      </dgm:t>
    </dgm:pt>
    <dgm:pt modelId="{0BD09B14-8232-6D4E-949B-1CCFEC58E447}" type="parTrans" cxnId="{E6E87D85-518C-1449-AA00-CF903D07717F}">
      <dgm:prSet/>
      <dgm:spPr/>
      <dgm:t>
        <a:bodyPr/>
        <a:lstStyle/>
        <a:p>
          <a:endParaRPr lang="en-US"/>
        </a:p>
      </dgm:t>
    </dgm:pt>
    <dgm:pt modelId="{DE070AB2-0197-FB45-9736-AE0A3DB2DE6F}" type="sibTrans" cxnId="{E6E87D85-518C-1449-AA00-CF903D07717F}">
      <dgm:prSet/>
      <dgm:spPr/>
      <dgm:t>
        <a:bodyPr/>
        <a:lstStyle/>
        <a:p>
          <a:endParaRPr lang="en-US"/>
        </a:p>
      </dgm:t>
    </dgm:pt>
    <dgm:pt modelId="{83D5825C-48A9-6642-96D0-DF160E15AC0F}">
      <dgm:prSet/>
      <dgm:spPr/>
      <dgm:t>
        <a:bodyPr/>
        <a:lstStyle/>
        <a:p>
          <a:r>
            <a:rPr lang="en-US" dirty="0" smtClean="0"/>
            <a:t>Deliverables</a:t>
          </a:r>
          <a:endParaRPr lang="en-US" dirty="0"/>
        </a:p>
      </dgm:t>
    </dgm:pt>
    <dgm:pt modelId="{F5D40B3A-D362-2F43-854E-DAA8E55058F2}" type="parTrans" cxnId="{0CF2F861-3E30-1445-971F-CB4BFB4EBBF8}">
      <dgm:prSet/>
      <dgm:spPr/>
      <dgm:t>
        <a:bodyPr/>
        <a:lstStyle/>
        <a:p>
          <a:endParaRPr lang="en-US"/>
        </a:p>
      </dgm:t>
    </dgm:pt>
    <dgm:pt modelId="{18416516-A7E0-8C45-A5B3-AA0B94050F5B}" type="sibTrans" cxnId="{0CF2F861-3E30-1445-971F-CB4BFB4EBBF8}">
      <dgm:prSet/>
      <dgm:spPr/>
      <dgm:t>
        <a:bodyPr/>
        <a:lstStyle/>
        <a:p>
          <a:endParaRPr lang="en-US"/>
        </a:p>
      </dgm:t>
    </dgm:pt>
    <dgm:pt modelId="{1B906928-FDFB-E048-86A0-A056059FE395}" type="pres">
      <dgm:prSet presAssocID="{CF1F44CD-D905-6044-B1FD-23ED6ABFDCC3}" presName="Name0" presStyleCnt="0">
        <dgm:presLayoutVars>
          <dgm:chPref val="1"/>
          <dgm:dir/>
          <dgm:animOne val="branch"/>
          <dgm:animLvl val="lvl"/>
          <dgm:resizeHandles/>
        </dgm:presLayoutVars>
      </dgm:prSet>
      <dgm:spPr/>
      <dgm:t>
        <a:bodyPr/>
        <a:lstStyle/>
        <a:p>
          <a:endParaRPr lang="en-US"/>
        </a:p>
      </dgm:t>
    </dgm:pt>
    <dgm:pt modelId="{6E07BB94-2075-0744-A6D1-A54C18C858DB}" type="pres">
      <dgm:prSet presAssocID="{AE3DF354-CEA3-0B47-B799-111F6210F521}" presName="vertOne" presStyleCnt="0"/>
      <dgm:spPr/>
    </dgm:pt>
    <dgm:pt modelId="{5BD64BF5-51DB-714C-A3C2-56A417D72B5F}" type="pres">
      <dgm:prSet presAssocID="{AE3DF354-CEA3-0B47-B799-111F6210F521}" presName="txOne" presStyleLbl="node0" presStyleIdx="0" presStyleCnt="6">
        <dgm:presLayoutVars>
          <dgm:chPref val="3"/>
        </dgm:presLayoutVars>
      </dgm:prSet>
      <dgm:spPr/>
      <dgm:t>
        <a:bodyPr/>
        <a:lstStyle/>
        <a:p>
          <a:endParaRPr lang="en-US"/>
        </a:p>
      </dgm:t>
    </dgm:pt>
    <dgm:pt modelId="{D02AB853-8EC6-9148-8E4C-1F12E49500CE}" type="pres">
      <dgm:prSet presAssocID="{AE3DF354-CEA3-0B47-B799-111F6210F521}" presName="horzOne" presStyleCnt="0"/>
      <dgm:spPr/>
    </dgm:pt>
    <dgm:pt modelId="{53964ED1-3C89-284B-872A-0E4BA7C800F8}" type="pres">
      <dgm:prSet presAssocID="{DE070AB2-0197-FB45-9736-AE0A3DB2DE6F}" presName="sibSpaceOne" presStyleCnt="0"/>
      <dgm:spPr/>
    </dgm:pt>
    <dgm:pt modelId="{E8A48FB2-F08F-5B49-A0B1-8BFB94C1B051}" type="pres">
      <dgm:prSet presAssocID="{83D5825C-48A9-6642-96D0-DF160E15AC0F}" presName="vertOne" presStyleCnt="0"/>
      <dgm:spPr/>
    </dgm:pt>
    <dgm:pt modelId="{11DF405E-04F3-D24C-ADAD-792BE8DC21A2}" type="pres">
      <dgm:prSet presAssocID="{83D5825C-48A9-6642-96D0-DF160E15AC0F}" presName="txOne" presStyleLbl="node0" presStyleIdx="1" presStyleCnt="6">
        <dgm:presLayoutVars>
          <dgm:chPref val="3"/>
        </dgm:presLayoutVars>
      </dgm:prSet>
      <dgm:spPr/>
      <dgm:t>
        <a:bodyPr/>
        <a:lstStyle/>
        <a:p>
          <a:endParaRPr lang="en-US"/>
        </a:p>
      </dgm:t>
    </dgm:pt>
    <dgm:pt modelId="{BBBCCCD5-E89D-6E48-9A4D-3C063C71292F}" type="pres">
      <dgm:prSet presAssocID="{83D5825C-48A9-6642-96D0-DF160E15AC0F}" presName="horzOne" presStyleCnt="0"/>
      <dgm:spPr/>
    </dgm:pt>
    <dgm:pt modelId="{FD8B02BD-E85C-6A4A-9616-6F05A0DCCFCC}" type="pres">
      <dgm:prSet presAssocID="{18416516-A7E0-8C45-A5B3-AA0B94050F5B}" presName="sibSpaceOne" presStyleCnt="0"/>
      <dgm:spPr/>
    </dgm:pt>
    <dgm:pt modelId="{F5121E77-DB9B-1E4B-966B-787419E39F45}" type="pres">
      <dgm:prSet presAssocID="{E3B6FF0B-5F97-B649-AA55-3FEB8637AF23}" presName="vertOne" presStyleCnt="0"/>
      <dgm:spPr/>
    </dgm:pt>
    <dgm:pt modelId="{2BCBBB29-7CA6-CF49-9FBC-4BC0FA431511}" type="pres">
      <dgm:prSet presAssocID="{E3B6FF0B-5F97-B649-AA55-3FEB8637AF23}" presName="txOne" presStyleLbl="node0" presStyleIdx="2" presStyleCnt="6">
        <dgm:presLayoutVars>
          <dgm:chPref val="3"/>
        </dgm:presLayoutVars>
      </dgm:prSet>
      <dgm:spPr/>
      <dgm:t>
        <a:bodyPr/>
        <a:lstStyle/>
        <a:p>
          <a:endParaRPr lang="en-US"/>
        </a:p>
      </dgm:t>
    </dgm:pt>
    <dgm:pt modelId="{E020D542-DE9A-6D4A-9D4F-E89E2F0EEFE2}" type="pres">
      <dgm:prSet presAssocID="{E3B6FF0B-5F97-B649-AA55-3FEB8637AF23}" presName="horzOne" presStyleCnt="0"/>
      <dgm:spPr/>
    </dgm:pt>
    <dgm:pt modelId="{80D0922C-674A-814A-A329-B052B68AE6C7}" type="pres">
      <dgm:prSet presAssocID="{6C8F6358-E8DB-CF44-A354-DF18547ECBD5}" presName="sibSpaceOne" presStyleCnt="0"/>
      <dgm:spPr/>
    </dgm:pt>
    <dgm:pt modelId="{22F79DDD-BACC-3543-A317-A30B64704CEE}" type="pres">
      <dgm:prSet presAssocID="{C90CC262-3975-A548-9BCC-7A60C1D55BA5}" presName="vertOne" presStyleCnt="0"/>
      <dgm:spPr/>
    </dgm:pt>
    <dgm:pt modelId="{67C41D2A-B2FB-F545-82F5-931914537E4B}" type="pres">
      <dgm:prSet presAssocID="{C90CC262-3975-A548-9BCC-7A60C1D55BA5}" presName="txOne" presStyleLbl="node0" presStyleIdx="3" presStyleCnt="6" custLinFactNeighborY="-29955">
        <dgm:presLayoutVars>
          <dgm:chPref val="3"/>
        </dgm:presLayoutVars>
      </dgm:prSet>
      <dgm:spPr/>
      <dgm:t>
        <a:bodyPr/>
        <a:lstStyle/>
        <a:p>
          <a:endParaRPr lang="en-US"/>
        </a:p>
      </dgm:t>
    </dgm:pt>
    <dgm:pt modelId="{F24BE622-5D17-E746-AD75-7596ACF69BF5}" type="pres">
      <dgm:prSet presAssocID="{C90CC262-3975-A548-9BCC-7A60C1D55BA5}" presName="horzOne" presStyleCnt="0"/>
      <dgm:spPr/>
    </dgm:pt>
    <dgm:pt modelId="{FA740AD4-7677-4941-AC02-0EB6B3D30ACF}" type="pres">
      <dgm:prSet presAssocID="{B355C34B-EDAB-C149-A711-AEC97AD9D180}" presName="sibSpaceOne" presStyleCnt="0"/>
      <dgm:spPr/>
    </dgm:pt>
    <dgm:pt modelId="{773CE321-F45C-FB4F-A3AE-AABB90364E3C}" type="pres">
      <dgm:prSet presAssocID="{3CECF471-A375-7248-BC7E-35D2EF4B3B61}" presName="vertOne" presStyleCnt="0"/>
      <dgm:spPr/>
    </dgm:pt>
    <dgm:pt modelId="{70668F46-15C0-5F42-9940-3D10D7057A60}" type="pres">
      <dgm:prSet presAssocID="{3CECF471-A375-7248-BC7E-35D2EF4B3B61}" presName="txOne" presStyleLbl="node0" presStyleIdx="4" presStyleCnt="6" custScaleX="115709">
        <dgm:presLayoutVars>
          <dgm:chPref val="3"/>
        </dgm:presLayoutVars>
      </dgm:prSet>
      <dgm:spPr/>
      <dgm:t>
        <a:bodyPr/>
        <a:lstStyle/>
        <a:p>
          <a:endParaRPr lang="en-US"/>
        </a:p>
      </dgm:t>
    </dgm:pt>
    <dgm:pt modelId="{BF1FA5F1-583D-7C4E-A87A-20E60CB9272C}" type="pres">
      <dgm:prSet presAssocID="{3CECF471-A375-7248-BC7E-35D2EF4B3B61}" presName="horzOne" presStyleCnt="0"/>
      <dgm:spPr/>
    </dgm:pt>
    <dgm:pt modelId="{F954FF8F-56AF-AE48-A72C-D01BAC8D7F7E}" type="pres">
      <dgm:prSet presAssocID="{C7FB6A9D-B644-604E-82CD-4BC4DCCBBB7E}" presName="sibSpaceOne" presStyleCnt="0"/>
      <dgm:spPr/>
    </dgm:pt>
    <dgm:pt modelId="{82436A35-6715-BC4A-AD74-19931BB9121E}" type="pres">
      <dgm:prSet presAssocID="{9D818442-D95A-3548-B00E-B8259F69DA66}" presName="vertOne" presStyleCnt="0"/>
      <dgm:spPr/>
    </dgm:pt>
    <dgm:pt modelId="{F0ACB36E-0BA9-2044-ADAD-CE0F25B2C083}" type="pres">
      <dgm:prSet presAssocID="{9D818442-D95A-3548-B00E-B8259F69DA66}" presName="txOne" presStyleLbl="node0" presStyleIdx="5" presStyleCnt="6">
        <dgm:presLayoutVars>
          <dgm:chPref val="3"/>
        </dgm:presLayoutVars>
      </dgm:prSet>
      <dgm:spPr/>
      <dgm:t>
        <a:bodyPr/>
        <a:lstStyle/>
        <a:p>
          <a:endParaRPr lang="en-US"/>
        </a:p>
      </dgm:t>
    </dgm:pt>
    <dgm:pt modelId="{E09630A1-5DD7-5147-BEE5-2BE8DE38D471}" type="pres">
      <dgm:prSet presAssocID="{9D818442-D95A-3548-B00E-B8259F69DA66}" presName="horzOne" presStyleCnt="0"/>
      <dgm:spPr/>
    </dgm:pt>
  </dgm:ptLst>
  <dgm:cxnLst>
    <dgm:cxn modelId="{0CF2F861-3E30-1445-971F-CB4BFB4EBBF8}" srcId="{CF1F44CD-D905-6044-B1FD-23ED6ABFDCC3}" destId="{83D5825C-48A9-6642-96D0-DF160E15AC0F}" srcOrd="1" destOrd="0" parTransId="{F5D40B3A-D362-2F43-854E-DAA8E55058F2}" sibTransId="{18416516-A7E0-8C45-A5B3-AA0B94050F5B}"/>
    <dgm:cxn modelId="{E6E87D85-518C-1449-AA00-CF903D07717F}" srcId="{CF1F44CD-D905-6044-B1FD-23ED6ABFDCC3}" destId="{AE3DF354-CEA3-0B47-B799-111F6210F521}" srcOrd="0" destOrd="0" parTransId="{0BD09B14-8232-6D4E-949B-1CCFEC58E447}" sibTransId="{DE070AB2-0197-FB45-9736-AE0A3DB2DE6F}"/>
    <dgm:cxn modelId="{508F2D7C-9C04-914C-B5B7-4867BE9C13E5}" srcId="{CF1F44CD-D905-6044-B1FD-23ED6ABFDCC3}" destId="{9D818442-D95A-3548-B00E-B8259F69DA66}" srcOrd="5" destOrd="0" parTransId="{21E95361-63B4-244C-B3CC-9DC52051E832}" sibTransId="{986D7A1B-4E2E-D74E-A31B-6BFC38B48453}"/>
    <dgm:cxn modelId="{9D2557DC-D560-D44E-8974-9097C939FFE9}" type="presOf" srcId="{E3B6FF0B-5F97-B649-AA55-3FEB8637AF23}" destId="{2BCBBB29-7CA6-CF49-9FBC-4BC0FA431511}" srcOrd="0" destOrd="0" presId="urn:microsoft.com/office/officeart/2005/8/layout/hierarchy4"/>
    <dgm:cxn modelId="{7DF20999-D9A3-F74D-881A-A58F369B64BF}" srcId="{CF1F44CD-D905-6044-B1FD-23ED6ABFDCC3}" destId="{C90CC262-3975-A548-9BCC-7A60C1D55BA5}" srcOrd="3" destOrd="0" parTransId="{BCB83B7F-6BDD-5240-BFDB-7D9D33BC186D}" sibTransId="{B355C34B-EDAB-C149-A711-AEC97AD9D180}"/>
    <dgm:cxn modelId="{1AD781E9-9EEF-FA4D-BA35-B0F7588910C2}" type="presOf" srcId="{AE3DF354-CEA3-0B47-B799-111F6210F521}" destId="{5BD64BF5-51DB-714C-A3C2-56A417D72B5F}" srcOrd="0" destOrd="0" presId="urn:microsoft.com/office/officeart/2005/8/layout/hierarchy4"/>
    <dgm:cxn modelId="{87DE8739-AD5C-C140-92DC-70737029664E}" type="presOf" srcId="{3CECF471-A375-7248-BC7E-35D2EF4B3B61}" destId="{70668F46-15C0-5F42-9940-3D10D7057A60}" srcOrd="0" destOrd="0" presId="urn:microsoft.com/office/officeart/2005/8/layout/hierarchy4"/>
    <dgm:cxn modelId="{BB2D6BDF-78AA-CE48-9764-16DE18A26940}" srcId="{CF1F44CD-D905-6044-B1FD-23ED6ABFDCC3}" destId="{E3B6FF0B-5F97-B649-AA55-3FEB8637AF23}" srcOrd="2" destOrd="0" parTransId="{3CA96E69-8F3F-7244-8712-1FA05C485356}" sibTransId="{6C8F6358-E8DB-CF44-A354-DF18547ECBD5}"/>
    <dgm:cxn modelId="{87AA7E7B-CE0B-FF46-BCDE-13EAFF4B3655}" type="presOf" srcId="{83D5825C-48A9-6642-96D0-DF160E15AC0F}" destId="{11DF405E-04F3-D24C-ADAD-792BE8DC21A2}" srcOrd="0" destOrd="0" presId="urn:microsoft.com/office/officeart/2005/8/layout/hierarchy4"/>
    <dgm:cxn modelId="{E0B62532-E2C6-E641-9E3D-28D150510C8C}" srcId="{CF1F44CD-D905-6044-B1FD-23ED6ABFDCC3}" destId="{3CECF471-A375-7248-BC7E-35D2EF4B3B61}" srcOrd="4" destOrd="0" parTransId="{64069205-7528-3044-A034-176CBD93D3B4}" sibTransId="{C7FB6A9D-B644-604E-82CD-4BC4DCCBBB7E}"/>
    <dgm:cxn modelId="{FB80991C-0E73-244B-907F-4316D59F70DA}" type="presOf" srcId="{CF1F44CD-D905-6044-B1FD-23ED6ABFDCC3}" destId="{1B906928-FDFB-E048-86A0-A056059FE395}" srcOrd="0" destOrd="0" presId="urn:microsoft.com/office/officeart/2005/8/layout/hierarchy4"/>
    <dgm:cxn modelId="{B0A01F32-3BF7-F848-9282-7BF73278A645}" type="presOf" srcId="{9D818442-D95A-3548-B00E-B8259F69DA66}" destId="{F0ACB36E-0BA9-2044-ADAD-CE0F25B2C083}" srcOrd="0" destOrd="0" presId="urn:microsoft.com/office/officeart/2005/8/layout/hierarchy4"/>
    <dgm:cxn modelId="{7B4A5324-FC0E-544B-A475-5A54D388576B}" type="presOf" srcId="{C90CC262-3975-A548-9BCC-7A60C1D55BA5}" destId="{67C41D2A-B2FB-F545-82F5-931914537E4B}" srcOrd="0" destOrd="0" presId="urn:microsoft.com/office/officeart/2005/8/layout/hierarchy4"/>
    <dgm:cxn modelId="{5AB5F54C-4C13-2A46-A66E-C906B4AC59C7}" type="presParOf" srcId="{1B906928-FDFB-E048-86A0-A056059FE395}" destId="{6E07BB94-2075-0744-A6D1-A54C18C858DB}" srcOrd="0" destOrd="0" presId="urn:microsoft.com/office/officeart/2005/8/layout/hierarchy4"/>
    <dgm:cxn modelId="{8A3E0AEB-8BCF-1F4E-8335-01BBED765487}" type="presParOf" srcId="{6E07BB94-2075-0744-A6D1-A54C18C858DB}" destId="{5BD64BF5-51DB-714C-A3C2-56A417D72B5F}" srcOrd="0" destOrd="0" presId="urn:microsoft.com/office/officeart/2005/8/layout/hierarchy4"/>
    <dgm:cxn modelId="{673A5AB5-5F42-424F-980C-FED85CF7FA71}" type="presParOf" srcId="{6E07BB94-2075-0744-A6D1-A54C18C858DB}" destId="{D02AB853-8EC6-9148-8E4C-1F12E49500CE}" srcOrd="1" destOrd="0" presId="urn:microsoft.com/office/officeart/2005/8/layout/hierarchy4"/>
    <dgm:cxn modelId="{255F842B-7E02-424F-A85A-DC26212C083D}" type="presParOf" srcId="{1B906928-FDFB-E048-86A0-A056059FE395}" destId="{53964ED1-3C89-284B-872A-0E4BA7C800F8}" srcOrd="1" destOrd="0" presId="urn:microsoft.com/office/officeart/2005/8/layout/hierarchy4"/>
    <dgm:cxn modelId="{E12A302A-F2E3-E140-A238-97A337DD47BF}" type="presParOf" srcId="{1B906928-FDFB-E048-86A0-A056059FE395}" destId="{E8A48FB2-F08F-5B49-A0B1-8BFB94C1B051}" srcOrd="2" destOrd="0" presId="urn:microsoft.com/office/officeart/2005/8/layout/hierarchy4"/>
    <dgm:cxn modelId="{E34493B0-AAAA-EE44-86BF-A881412EABBE}" type="presParOf" srcId="{E8A48FB2-F08F-5B49-A0B1-8BFB94C1B051}" destId="{11DF405E-04F3-D24C-ADAD-792BE8DC21A2}" srcOrd="0" destOrd="0" presId="urn:microsoft.com/office/officeart/2005/8/layout/hierarchy4"/>
    <dgm:cxn modelId="{959AB79A-DD29-EC48-819D-FD4D9F027106}" type="presParOf" srcId="{E8A48FB2-F08F-5B49-A0B1-8BFB94C1B051}" destId="{BBBCCCD5-E89D-6E48-9A4D-3C063C71292F}" srcOrd="1" destOrd="0" presId="urn:microsoft.com/office/officeart/2005/8/layout/hierarchy4"/>
    <dgm:cxn modelId="{EFEC20C7-C774-E34E-AEEA-16DE203AB0F8}" type="presParOf" srcId="{1B906928-FDFB-E048-86A0-A056059FE395}" destId="{FD8B02BD-E85C-6A4A-9616-6F05A0DCCFCC}" srcOrd="3" destOrd="0" presId="urn:microsoft.com/office/officeart/2005/8/layout/hierarchy4"/>
    <dgm:cxn modelId="{841DF047-E369-F34C-96F4-E4850C7CC549}" type="presParOf" srcId="{1B906928-FDFB-E048-86A0-A056059FE395}" destId="{F5121E77-DB9B-1E4B-966B-787419E39F45}" srcOrd="4" destOrd="0" presId="urn:microsoft.com/office/officeart/2005/8/layout/hierarchy4"/>
    <dgm:cxn modelId="{1858A28B-2FA7-E942-84E6-C74738BA1D82}" type="presParOf" srcId="{F5121E77-DB9B-1E4B-966B-787419E39F45}" destId="{2BCBBB29-7CA6-CF49-9FBC-4BC0FA431511}" srcOrd="0" destOrd="0" presId="urn:microsoft.com/office/officeart/2005/8/layout/hierarchy4"/>
    <dgm:cxn modelId="{FD65F659-B2FB-E24D-9725-DBBE126E0C07}" type="presParOf" srcId="{F5121E77-DB9B-1E4B-966B-787419E39F45}" destId="{E020D542-DE9A-6D4A-9D4F-E89E2F0EEFE2}" srcOrd="1" destOrd="0" presId="urn:microsoft.com/office/officeart/2005/8/layout/hierarchy4"/>
    <dgm:cxn modelId="{5FDBE0E7-2052-084C-9023-0155365FB089}" type="presParOf" srcId="{1B906928-FDFB-E048-86A0-A056059FE395}" destId="{80D0922C-674A-814A-A329-B052B68AE6C7}" srcOrd="5" destOrd="0" presId="urn:microsoft.com/office/officeart/2005/8/layout/hierarchy4"/>
    <dgm:cxn modelId="{08C9B8BB-BC50-B94A-BD3B-B303871FF4CD}" type="presParOf" srcId="{1B906928-FDFB-E048-86A0-A056059FE395}" destId="{22F79DDD-BACC-3543-A317-A30B64704CEE}" srcOrd="6" destOrd="0" presId="urn:microsoft.com/office/officeart/2005/8/layout/hierarchy4"/>
    <dgm:cxn modelId="{F0158A39-ABE6-9F44-8C4D-F550A13C8917}" type="presParOf" srcId="{22F79DDD-BACC-3543-A317-A30B64704CEE}" destId="{67C41D2A-B2FB-F545-82F5-931914537E4B}" srcOrd="0" destOrd="0" presId="urn:microsoft.com/office/officeart/2005/8/layout/hierarchy4"/>
    <dgm:cxn modelId="{888F8A6C-94B4-E64F-8C23-39ECF03F8B0B}" type="presParOf" srcId="{22F79DDD-BACC-3543-A317-A30B64704CEE}" destId="{F24BE622-5D17-E746-AD75-7596ACF69BF5}" srcOrd="1" destOrd="0" presId="urn:microsoft.com/office/officeart/2005/8/layout/hierarchy4"/>
    <dgm:cxn modelId="{162BB3B9-DE4C-3F44-9F9B-C6DEAD76C501}" type="presParOf" srcId="{1B906928-FDFB-E048-86A0-A056059FE395}" destId="{FA740AD4-7677-4941-AC02-0EB6B3D30ACF}" srcOrd="7" destOrd="0" presId="urn:microsoft.com/office/officeart/2005/8/layout/hierarchy4"/>
    <dgm:cxn modelId="{0976F3EB-F622-CC4F-9B55-240B15795DAE}" type="presParOf" srcId="{1B906928-FDFB-E048-86A0-A056059FE395}" destId="{773CE321-F45C-FB4F-A3AE-AABB90364E3C}" srcOrd="8" destOrd="0" presId="urn:microsoft.com/office/officeart/2005/8/layout/hierarchy4"/>
    <dgm:cxn modelId="{0C6BBB34-4773-BC4B-9EFE-5958A8B5099A}" type="presParOf" srcId="{773CE321-F45C-FB4F-A3AE-AABB90364E3C}" destId="{70668F46-15C0-5F42-9940-3D10D7057A60}" srcOrd="0" destOrd="0" presId="urn:microsoft.com/office/officeart/2005/8/layout/hierarchy4"/>
    <dgm:cxn modelId="{29A44A1F-BA44-3F4E-AB9F-BE73A9D7599D}" type="presParOf" srcId="{773CE321-F45C-FB4F-A3AE-AABB90364E3C}" destId="{BF1FA5F1-583D-7C4E-A87A-20E60CB9272C}" srcOrd="1" destOrd="0" presId="urn:microsoft.com/office/officeart/2005/8/layout/hierarchy4"/>
    <dgm:cxn modelId="{CC763FCC-DC0F-3441-9F3E-E424A7D66E71}" type="presParOf" srcId="{1B906928-FDFB-E048-86A0-A056059FE395}" destId="{F954FF8F-56AF-AE48-A72C-D01BAC8D7F7E}" srcOrd="9" destOrd="0" presId="urn:microsoft.com/office/officeart/2005/8/layout/hierarchy4"/>
    <dgm:cxn modelId="{3919034D-8584-A64D-8748-B3A1FEC95329}" type="presParOf" srcId="{1B906928-FDFB-E048-86A0-A056059FE395}" destId="{82436A35-6715-BC4A-AD74-19931BB9121E}" srcOrd="10" destOrd="0" presId="urn:microsoft.com/office/officeart/2005/8/layout/hierarchy4"/>
    <dgm:cxn modelId="{4CD14330-7D62-4C4D-8C62-52FB2E4926D8}" type="presParOf" srcId="{82436A35-6715-BC4A-AD74-19931BB9121E}" destId="{F0ACB36E-0BA9-2044-ADAD-CE0F25B2C083}" srcOrd="0" destOrd="0" presId="urn:microsoft.com/office/officeart/2005/8/layout/hierarchy4"/>
    <dgm:cxn modelId="{B93CB18C-A6F6-5F4F-8C0C-47215ECEE639}" type="presParOf" srcId="{82436A35-6715-BC4A-AD74-19931BB9121E}" destId="{E09630A1-5DD7-5147-BEE5-2BE8DE38D471}" srcOrd="1" destOrd="0" presId="urn:microsoft.com/office/officeart/2005/8/layout/hierarchy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798E2A-A147-3041-9CBD-B07E8B591D86}">
      <dsp:nvSpPr>
        <dsp:cNvPr id="0" name=""/>
        <dsp:cNvSpPr/>
      </dsp:nvSpPr>
      <dsp:spPr>
        <a:xfrm>
          <a:off x="0" y="4516934"/>
          <a:ext cx="6096000" cy="619601"/>
        </a:xfrm>
        <a:prstGeom prst="rect">
          <a:avLst/>
        </a:prstGeom>
        <a:solidFill>
          <a:schemeClr val="lt1"/>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b="1" kern="1200" dirty="0" smtClean="0"/>
            <a:t>Milestones</a:t>
          </a:r>
          <a:endParaRPr lang="en-US" sz="2400" b="1" kern="1200" dirty="0"/>
        </a:p>
      </dsp:txBody>
      <dsp:txXfrm>
        <a:off x="0" y="4516934"/>
        <a:ext cx="6096000" cy="619601"/>
      </dsp:txXfrm>
    </dsp:sp>
    <dsp:sp modelId="{0DFAC5D5-916F-3242-9C0E-D3E8BD01DA2A}">
      <dsp:nvSpPr>
        <dsp:cNvPr id="0" name=""/>
        <dsp:cNvSpPr/>
      </dsp:nvSpPr>
      <dsp:spPr>
        <a:xfrm rot="10800000">
          <a:off x="0" y="3573282"/>
          <a:ext cx="6096000" cy="952946"/>
        </a:xfrm>
        <a:prstGeom prst="upArrowCallout">
          <a:avLst/>
        </a:prstGeom>
        <a:solidFill>
          <a:schemeClr val="lt1"/>
        </a:solidFill>
        <a:ln w="25400" cap="flat" cmpd="sng" algn="ctr">
          <a:solidFill>
            <a:schemeClr val="accent4"/>
          </a:solidFill>
          <a:prstDash val="solid"/>
        </a:ln>
        <a:effectLst/>
      </dsp:spPr>
      <dsp:style>
        <a:lnRef idx="2">
          <a:schemeClr val="accent4"/>
        </a:lnRef>
        <a:fillRef idx="1">
          <a:schemeClr val="lt1"/>
        </a:fillRef>
        <a:effectRef idx="0">
          <a:schemeClr val="accent4"/>
        </a:effectRef>
        <a:fontRef idx="minor">
          <a:schemeClr val="dk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b="1" kern="1200" dirty="0" smtClean="0"/>
            <a:t>Dependencies</a:t>
          </a:r>
          <a:endParaRPr lang="en-US" sz="2400" b="1" kern="1200" dirty="0"/>
        </a:p>
      </dsp:txBody>
      <dsp:txXfrm rot="10800000">
        <a:off x="0" y="3573282"/>
        <a:ext cx="6096000" cy="619196"/>
      </dsp:txXfrm>
    </dsp:sp>
    <dsp:sp modelId="{9DB42D91-9E86-D645-97F4-545B5D7F4970}">
      <dsp:nvSpPr>
        <dsp:cNvPr id="0" name=""/>
        <dsp:cNvSpPr/>
      </dsp:nvSpPr>
      <dsp:spPr>
        <a:xfrm rot="10800000">
          <a:off x="0" y="1894174"/>
          <a:ext cx="6096000" cy="1688401"/>
        </a:xfrm>
        <a:prstGeom prst="upArrowCallout">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b="1" kern="1200" dirty="0" smtClean="0"/>
            <a:t>Progress &amp; Revisions</a:t>
          </a:r>
          <a:endParaRPr lang="en-US" sz="2400" b="1" kern="1200" dirty="0"/>
        </a:p>
      </dsp:txBody>
      <dsp:txXfrm rot="-10800000">
        <a:off x="0" y="1894174"/>
        <a:ext cx="6096000" cy="592629"/>
      </dsp:txXfrm>
    </dsp:sp>
    <dsp:sp modelId="{9AA52613-31E2-2544-B64A-5CB8291EC85B}">
      <dsp:nvSpPr>
        <dsp:cNvPr id="0" name=""/>
        <dsp:cNvSpPr/>
      </dsp:nvSpPr>
      <dsp:spPr>
        <a:xfrm>
          <a:off x="0" y="2552883"/>
          <a:ext cx="3047999" cy="434223"/>
        </a:xfrm>
        <a:prstGeom prst="rect">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142240" tIns="25400" rIns="142240" bIns="25400" numCol="1" spcCol="1270" anchor="ctr" anchorCtr="0">
          <a:noAutofit/>
        </a:bodyPr>
        <a:lstStyle/>
        <a:p>
          <a:pPr lvl="0" algn="ctr" defTabSz="889000">
            <a:lnSpc>
              <a:spcPct val="90000"/>
            </a:lnSpc>
            <a:spcBef>
              <a:spcPct val="0"/>
            </a:spcBef>
            <a:spcAft>
              <a:spcPct val="35000"/>
            </a:spcAft>
          </a:pPr>
          <a:r>
            <a:rPr lang="en-US" sz="2000" kern="1200" dirty="0" smtClean="0"/>
            <a:t>Mechanical Design</a:t>
          </a:r>
          <a:endParaRPr lang="en-US" sz="2000" kern="1200" dirty="0"/>
        </a:p>
      </dsp:txBody>
      <dsp:txXfrm>
        <a:off x="0" y="2552883"/>
        <a:ext cx="3047999" cy="434223"/>
      </dsp:txXfrm>
    </dsp:sp>
    <dsp:sp modelId="{EF25F267-39C1-7E4D-9C6B-AAC292FA4A9C}">
      <dsp:nvSpPr>
        <dsp:cNvPr id="0" name=""/>
        <dsp:cNvSpPr/>
      </dsp:nvSpPr>
      <dsp:spPr>
        <a:xfrm>
          <a:off x="3048000" y="2552883"/>
          <a:ext cx="3047999" cy="434223"/>
        </a:xfrm>
        <a:prstGeom prst="rect">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142240" tIns="25400" rIns="142240" bIns="25400" numCol="1" spcCol="1270" anchor="ctr" anchorCtr="0">
          <a:noAutofit/>
        </a:bodyPr>
        <a:lstStyle/>
        <a:p>
          <a:pPr lvl="0" algn="ctr" defTabSz="889000">
            <a:lnSpc>
              <a:spcPct val="90000"/>
            </a:lnSpc>
            <a:spcBef>
              <a:spcPct val="0"/>
            </a:spcBef>
            <a:spcAft>
              <a:spcPct val="35000"/>
            </a:spcAft>
          </a:pPr>
          <a:r>
            <a:rPr lang="en-US" sz="2000" kern="1200" dirty="0" smtClean="0"/>
            <a:t>Tracking Design</a:t>
          </a:r>
          <a:endParaRPr lang="en-US" sz="2000" kern="1200" dirty="0"/>
        </a:p>
      </dsp:txBody>
      <dsp:txXfrm>
        <a:off x="3048000" y="2552883"/>
        <a:ext cx="3047999" cy="434223"/>
      </dsp:txXfrm>
    </dsp:sp>
    <dsp:sp modelId="{D2639DC6-B29B-9D44-B4B2-B06DEF8E7C2D}">
      <dsp:nvSpPr>
        <dsp:cNvPr id="0" name=""/>
        <dsp:cNvSpPr/>
      </dsp:nvSpPr>
      <dsp:spPr>
        <a:xfrm rot="10800000">
          <a:off x="0" y="950522"/>
          <a:ext cx="6096000" cy="952946"/>
        </a:xfrm>
        <a:prstGeom prst="upArrowCallou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b="1" kern="1200" dirty="0" smtClean="0"/>
            <a:t>Deliverables</a:t>
          </a:r>
          <a:endParaRPr lang="en-US" sz="2400" b="1" kern="1200" dirty="0"/>
        </a:p>
      </dsp:txBody>
      <dsp:txXfrm rot="10800000">
        <a:off x="0" y="950522"/>
        <a:ext cx="6096000" cy="619196"/>
      </dsp:txXfrm>
    </dsp:sp>
    <dsp:sp modelId="{FD9F21FE-5460-1743-905F-449556D78CA6}">
      <dsp:nvSpPr>
        <dsp:cNvPr id="0" name=""/>
        <dsp:cNvSpPr/>
      </dsp:nvSpPr>
      <dsp:spPr>
        <a:xfrm rot="10800000">
          <a:off x="0" y="885"/>
          <a:ext cx="6096000" cy="958930"/>
        </a:xfrm>
        <a:prstGeom prst="upArrowCallout">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b="1" kern="1200" dirty="0" smtClean="0"/>
            <a:t>Project Summary</a:t>
          </a:r>
          <a:endParaRPr lang="en-US" sz="1800" b="1" kern="1200" dirty="0"/>
        </a:p>
      </dsp:txBody>
      <dsp:txXfrm rot="10800000">
        <a:off x="0" y="885"/>
        <a:ext cx="6096000" cy="62308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D64BF5-51DB-714C-A3C2-56A417D72B5F}">
      <dsp:nvSpPr>
        <dsp:cNvPr id="0" name=""/>
        <dsp:cNvSpPr/>
      </dsp:nvSpPr>
      <dsp:spPr>
        <a:xfrm>
          <a:off x="2963" y="0"/>
          <a:ext cx="1283090" cy="599358"/>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Project Summary</a:t>
          </a:r>
          <a:endParaRPr lang="en-US" sz="1600" kern="1200" dirty="0"/>
        </a:p>
      </dsp:txBody>
      <dsp:txXfrm>
        <a:off x="20518" y="17555"/>
        <a:ext cx="1247980" cy="564248"/>
      </dsp:txXfrm>
    </dsp:sp>
    <dsp:sp modelId="{11DF405E-04F3-D24C-ADAD-792BE8DC21A2}">
      <dsp:nvSpPr>
        <dsp:cNvPr id="0" name=""/>
        <dsp:cNvSpPr/>
      </dsp:nvSpPr>
      <dsp:spPr>
        <a:xfrm>
          <a:off x="1501613" y="0"/>
          <a:ext cx="1283090" cy="599358"/>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Deliverables</a:t>
          </a:r>
          <a:endParaRPr lang="en-US" sz="1700" kern="1200" dirty="0"/>
        </a:p>
      </dsp:txBody>
      <dsp:txXfrm>
        <a:off x="1519168" y="17555"/>
        <a:ext cx="1247980" cy="564248"/>
      </dsp:txXfrm>
    </dsp:sp>
    <dsp:sp modelId="{2BCBBB29-7CA6-CF49-9FBC-4BC0FA431511}">
      <dsp:nvSpPr>
        <dsp:cNvPr id="0" name=""/>
        <dsp:cNvSpPr/>
      </dsp:nvSpPr>
      <dsp:spPr>
        <a:xfrm>
          <a:off x="3000264" y="0"/>
          <a:ext cx="1283090" cy="599358"/>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Progress: MD</a:t>
          </a:r>
          <a:endParaRPr lang="en-US" sz="1600" kern="1200" dirty="0"/>
        </a:p>
      </dsp:txBody>
      <dsp:txXfrm>
        <a:off x="3017819" y="17555"/>
        <a:ext cx="1247980" cy="564248"/>
      </dsp:txXfrm>
    </dsp:sp>
    <dsp:sp modelId="{67C41D2A-B2FB-F545-82F5-931914537E4B}">
      <dsp:nvSpPr>
        <dsp:cNvPr id="0" name=""/>
        <dsp:cNvSpPr/>
      </dsp:nvSpPr>
      <dsp:spPr>
        <a:xfrm>
          <a:off x="4498914" y="0"/>
          <a:ext cx="1283090" cy="599358"/>
        </a:xfrm>
        <a:prstGeom prst="roundRect">
          <a:avLst>
            <a:gd name="adj" fmla="val 10000"/>
          </a:avLst>
        </a:prstGeom>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a:scene3d>
          <a:camera prst="orthographicFront"/>
          <a:lightRig rig="threePt" dir="t">
            <a:rot lat="0" lon="0" rev="7500000"/>
          </a:lightRig>
        </a:scene3d>
        <a:sp3d/>
      </dsp:spPr>
      <dsp:style>
        <a:lnRef idx="1">
          <a:schemeClr val="accent5"/>
        </a:lnRef>
        <a:fillRef idx="2">
          <a:schemeClr val="accent5"/>
        </a:fillRef>
        <a:effectRef idx="1">
          <a:schemeClr val="accent5"/>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Progress: TD</a:t>
          </a:r>
          <a:endParaRPr lang="en-US" sz="1600" kern="1200" dirty="0"/>
        </a:p>
      </dsp:txBody>
      <dsp:txXfrm>
        <a:off x="4516469" y="17555"/>
        <a:ext cx="1247980" cy="564248"/>
      </dsp:txXfrm>
    </dsp:sp>
    <dsp:sp modelId="{70668F46-15C0-5F42-9940-3D10D7057A60}">
      <dsp:nvSpPr>
        <dsp:cNvPr id="0" name=""/>
        <dsp:cNvSpPr/>
      </dsp:nvSpPr>
      <dsp:spPr>
        <a:xfrm>
          <a:off x="5997564" y="0"/>
          <a:ext cx="1484651" cy="599358"/>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Dependencies</a:t>
          </a:r>
          <a:endParaRPr lang="en-US" sz="1200" kern="1200" dirty="0"/>
        </a:p>
      </dsp:txBody>
      <dsp:txXfrm>
        <a:off x="6015119" y="17555"/>
        <a:ext cx="1449541" cy="564248"/>
      </dsp:txXfrm>
    </dsp:sp>
    <dsp:sp modelId="{F0ACB36E-0BA9-2044-ADAD-CE0F25B2C083}">
      <dsp:nvSpPr>
        <dsp:cNvPr id="0" name=""/>
        <dsp:cNvSpPr/>
      </dsp:nvSpPr>
      <dsp:spPr>
        <a:xfrm>
          <a:off x="7697775" y="0"/>
          <a:ext cx="1283090" cy="599358"/>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Milestones</a:t>
          </a:r>
          <a:endParaRPr lang="en-US" sz="1200" kern="1200" dirty="0"/>
        </a:p>
      </dsp:txBody>
      <dsp:txXfrm>
        <a:off x="7715330" y="17555"/>
        <a:ext cx="1247980" cy="56424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D64BF5-51DB-714C-A3C2-56A417D72B5F}">
      <dsp:nvSpPr>
        <dsp:cNvPr id="0" name=""/>
        <dsp:cNvSpPr/>
      </dsp:nvSpPr>
      <dsp:spPr>
        <a:xfrm>
          <a:off x="2963" y="0"/>
          <a:ext cx="1283090" cy="599358"/>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Project Summary</a:t>
          </a:r>
          <a:endParaRPr lang="en-US" sz="1600" kern="1200" dirty="0"/>
        </a:p>
      </dsp:txBody>
      <dsp:txXfrm>
        <a:off x="20518" y="17555"/>
        <a:ext cx="1247980" cy="564248"/>
      </dsp:txXfrm>
    </dsp:sp>
    <dsp:sp modelId="{11DF405E-04F3-D24C-ADAD-792BE8DC21A2}">
      <dsp:nvSpPr>
        <dsp:cNvPr id="0" name=""/>
        <dsp:cNvSpPr/>
      </dsp:nvSpPr>
      <dsp:spPr>
        <a:xfrm>
          <a:off x="1501613" y="0"/>
          <a:ext cx="1283090" cy="599358"/>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Deliverables</a:t>
          </a:r>
          <a:endParaRPr lang="en-US" sz="1700" kern="1200" dirty="0"/>
        </a:p>
      </dsp:txBody>
      <dsp:txXfrm>
        <a:off x="1519168" y="17555"/>
        <a:ext cx="1247980" cy="564248"/>
      </dsp:txXfrm>
    </dsp:sp>
    <dsp:sp modelId="{2BCBBB29-7CA6-CF49-9FBC-4BC0FA431511}">
      <dsp:nvSpPr>
        <dsp:cNvPr id="0" name=""/>
        <dsp:cNvSpPr/>
      </dsp:nvSpPr>
      <dsp:spPr>
        <a:xfrm>
          <a:off x="3000264" y="0"/>
          <a:ext cx="1283090" cy="599358"/>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Progress: MD</a:t>
          </a:r>
          <a:endParaRPr lang="en-US" sz="1600" kern="1200" dirty="0"/>
        </a:p>
      </dsp:txBody>
      <dsp:txXfrm>
        <a:off x="3017819" y="17555"/>
        <a:ext cx="1247980" cy="564248"/>
      </dsp:txXfrm>
    </dsp:sp>
    <dsp:sp modelId="{67C41D2A-B2FB-F545-82F5-931914537E4B}">
      <dsp:nvSpPr>
        <dsp:cNvPr id="0" name=""/>
        <dsp:cNvSpPr/>
      </dsp:nvSpPr>
      <dsp:spPr>
        <a:xfrm>
          <a:off x="4498914" y="0"/>
          <a:ext cx="1283090" cy="599358"/>
        </a:xfrm>
        <a:prstGeom prst="roundRect">
          <a:avLst>
            <a:gd name="adj" fmla="val 10000"/>
          </a:avLst>
        </a:prstGeom>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a:scene3d>
          <a:camera prst="orthographicFront"/>
          <a:lightRig rig="threePt" dir="t">
            <a:rot lat="0" lon="0" rev="7500000"/>
          </a:lightRig>
        </a:scene3d>
        <a:sp3d/>
      </dsp:spPr>
      <dsp:style>
        <a:lnRef idx="1">
          <a:schemeClr val="accent5"/>
        </a:lnRef>
        <a:fillRef idx="2">
          <a:schemeClr val="accent5"/>
        </a:fillRef>
        <a:effectRef idx="1">
          <a:schemeClr val="accent5"/>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Progress: TD</a:t>
          </a:r>
          <a:endParaRPr lang="en-US" sz="1600" kern="1200" dirty="0"/>
        </a:p>
      </dsp:txBody>
      <dsp:txXfrm>
        <a:off x="4516469" y="17555"/>
        <a:ext cx="1247980" cy="564248"/>
      </dsp:txXfrm>
    </dsp:sp>
    <dsp:sp modelId="{70668F46-15C0-5F42-9940-3D10D7057A60}">
      <dsp:nvSpPr>
        <dsp:cNvPr id="0" name=""/>
        <dsp:cNvSpPr/>
      </dsp:nvSpPr>
      <dsp:spPr>
        <a:xfrm>
          <a:off x="5997564" y="0"/>
          <a:ext cx="1484651" cy="599358"/>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Dependencies</a:t>
          </a:r>
          <a:endParaRPr lang="en-US" sz="1200" kern="1200" dirty="0"/>
        </a:p>
      </dsp:txBody>
      <dsp:txXfrm>
        <a:off x="6015119" y="17555"/>
        <a:ext cx="1449541" cy="564248"/>
      </dsp:txXfrm>
    </dsp:sp>
    <dsp:sp modelId="{F0ACB36E-0BA9-2044-ADAD-CE0F25B2C083}">
      <dsp:nvSpPr>
        <dsp:cNvPr id="0" name=""/>
        <dsp:cNvSpPr/>
      </dsp:nvSpPr>
      <dsp:spPr>
        <a:xfrm>
          <a:off x="7697775" y="0"/>
          <a:ext cx="1283090" cy="599358"/>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Milestones</a:t>
          </a:r>
          <a:endParaRPr lang="en-US" sz="1200" kern="1200" dirty="0"/>
        </a:p>
      </dsp:txBody>
      <dsp:txXfrm>
        <a:off x="7715330" y="17555"/>
        <a:ext cx="1247980" cy="56424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D64BF5-51DB-714C-A3C2-56A417D72B5F}">
      <dsp:nvSpPr>
        <dsp:cNvPr id="0" name=""/>
        <dsp:cNvSpPr/>
      </dsp:nvSpPr>
      <dsp:spPr>
        <a:xfrm>
          <a:off x="2963" y="0"/>
          <a:ext cx="1283090" cy="599358"/>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Project Summary</a:t>
          </a:r>
          <a:endParaRPr lang="en-US" sz="1600" kern="1200" dirty="0"/>
        </a:p>
      </dsp:txBody>
      <dsp:txXfrm>
        <a:off x="20518" y="17555"/>
        <a:ext cx="1247980" cy="564248"/>
      </dsp:txXfrm>
    </dsp:sp>
    <dsp:sp modelId="{11DF405E-04F3-D24C-ADAD-792BE8DC21A2}">
      <dsp:nvSpPr>
        <dsp:cNvPr id="0" name=""/>
        <dsp:cNvSpPr/>
      </dsp:nvSpPr>
      <dsp:spPr>
        <a:xfrm>
          <a:off x="1501613" y="0"/>
          <a:ext cx="1283090" cy="599358"/>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Deliverables</a:t>
          </a:r>
          <a:endParaRPr lang="en-US" sz="1700" kern="1200" dirty="0"/>
        </a:p>
      </dsp:txBody>
      <dsp:txXfrm>
        <a:off x="1519168" y="17555"/>
        <a:ext cx="1247980" cy="564248"/>
      </dsp:txXfrm>
    </dsp:sp>
    <dsp:sp modelId="{2BCBBB29-7CA6-CF49-9FBC-4BC0FA431511}">
      <dsp:nvSpPr>
        <dsp:cNvPr id="0" name=""/>
        <dsp:cNvSpPr/>
      </dsp:nvSpPr>
      <dsp:spPr>
        <a:xfrm>
          <a:off x="3000264" y="0"/>
          <a:ext cx="1283090" cy="599358"/>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Progress: MD</a:t>
          </a:r>
          <a:endParaRPr lang="en-US" sz="1600" kern="1200" dirty="0"/>
        </a:p>
      </dsp:txBody>
      <dsp:txXfrm>
        <a:off x="3017819" y="17555"/>
        <a:ext cx="1247980" cy="564248"/>
      </dsp:txXfrm>
    </dsp:sp>
    <dsp:sp modelId="{67C41D2A-B2FB-F545-82F5-931914537E4B}">
      <dsp:nvSpPr>
        <dsp:cNvPr id="0" name=""/>
        <dsp:cNvSpPr/>
      </dsp:nvSpPr>
      <dsp:spPr>
        <a:xfrm>
          <a:off x="4498914" y="0"/>
          <a:ext cx="1283090" cy="599358"/>
        </a:xfrm>
        <a:prstGeom prst="roundRect">
          <a:avLst>
            <a:gd name="adj" fmla="val 10000"/>
          </a:avLst>
        </a:prstGeom>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a:scene3d>
          <a:camera prst="orthographicFront"/>
          <a:lightRig rig="threePt" dir="t">
            <a:rot lat="0" lon="0" rev="7500000"/>
          </a:lightRig>
        </a:scene3d>
        <a:sp3d/>
      </dsp:spPr>
      <dsp:style>
        <a:lnRef idx="1">
          <a:schemeClr val="accent5"/>
        </a:lnRef>
        <a:fillRef idx="2">
          <a:schemeClr val="accent5"/>
        </a:fillRef>
        <a:effectRef idx="1">
          <a:schemeClr val="accent5"/>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Progress: TD</a:t>
          </a:r>
          <a:endParaRPr lang="en-US" sz="1600" kern="1200" dirty="0"/>
        </a:p>
      </dsp:txBody>
      <dsp:txXfrm>
        <a:off x="4516469" y="17555"/>
        <a:ext cx="1247980" cy="564248"/>
      </dsp:txXfrm>
    </dsp:sp>
    <dsp:sp modelId="{70668F46-15C0-5F42-9940-3D10D7057A60}">
      <dsp:nvSpPr>
        <dsp:cNvPr id="0" name=""/>
        <dsp:cNvSpPr/>
      </dsp:nvSpPr>
      <dsp:spPr>
        <a:xfrm>
          <a:off x="5997564" y="0"/>
          <a:ext cx="1484651" cy="599358"/>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Dependencies</a:t>
          </a:r>
          <a:endParaRPr lang="en-US" sz="1200" kern="1200" dirty="0"/>
        </a:p>
      </dsp:txBody>
      <dsp:txXfrm>
        <a:off x="6015119" y="17555"/>
        <a:ext cx="1449541" cy="564248"/>
      </dsp:txXfrm>
    </dsp:sp>
    <dsp:sp modelId="{F0ACB36E-0BA9-2044-ADAD-CE0F25B2C083}">
      <dsp:nvSpPr>
        <dsp:cNvPr id="0" name=""/>
        <dsp:cNvSpPr/>
      </dsp:nvSpPr>
      <dsp:spPr>
        <a:xfrm>
          <a:off x="7697775" y="0"/>
          <a:ext cx="1283090" cy="599358"/>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Milestones</a:t>
          </a:r>
          <a:endParaRPr lang="en-US" sz="1200" kern="1200" dirty="0"/>
        </a:p>
      </dsp:txBody>
      <dsp:txXfrm>
        <a:off x="7715330" y="17555"/>
        <a:ext cx="1247980" cy="56424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D64BF5-51DB-714C-A3C2-56A417D72B5F}">
      <dsp:nvSpPr>
        <dsp:cNvPr id="0" name=""/>
        <dsp:cNvSpPr/>
      </dsp:nvSpPr>
      <dsp:spPr>
        <a:xfrm>
          <a:off x="2963" y="0"/>
          <a:ext cx="1283090" cy="599358"/>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Project Summary</a:t>
          </a:r>
          <a:endParaRPr lang="en-US" sz="1600" kern="1200" dirty="0"/>
        </a:p>
      </dsp:txBody>
      <dsp:txXfrm>
        <a:off x="20518" y="17555"/>
        <a:ext cx="1247980" cy="564248"/>
      </dsp:txXfrm>
    </dsp:sp>
    <dsp:sp modelId="{11DF405E-04F3-D24C-ADAD-792BE8DC21A2}">
      <dsp:nvSpPr>
        <dsp:cNvPr id="0" name=""/>
        <dsp:cNvSpPr/>
      </dsp:nvSpPr>
      <dsp:spPr>
        <a:xfrm>
          <a:off x="1501613" y="0"/>
          <a:ext cx="1283090" cy="599358"/>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Deliverables</a:t>
          </a:r>
          <a:endParaRPr lang="en-US" sz="1700" kern="1200" dirty="0"/>
        </a:p>
      </dsp:txBody>
      <dsp:txXfrm>
        <a:off x="1519168" y="17555"/>
        <a:ext cx="1247980" cy="564248"/>
      </dsp:txXfrm>
    </dsp:sp>
    <dsp:sp modelId="{2BCBBB29-7CA6-CF49-9FBC-4BC0FA431511}">
      <dsp:nvSpPr>
        <dsp:cNvPr id="0" name=""/>
        <dsp:cNvSpPr/>
      </dsp:nvSpPr>
      <dsp:spPr>
        <a:xfrm>
          <a:off x="3000264" y="0"/>
          <a:ext cx="1283090" cy="599358"/>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Progress: MD</a:t>
          </a:r>
          <a:endParaRPr lang="en-US" sz="1600" kern="1200" dirty="0"/>
        </a:p>
      </dsp:txBody>
      <dsp:txXfrm>
        <a:off x="3017819" y="17555"/>
        <a:ext cx="1247980" cy="564248"/>
      </dsp:txXfrm>
    </dsp:sp>
    <dsp:sp modelId="{67C41D2A-B2FB-F545-82F5-931914537E4B}">
      <dsp:nvSpPr>
        <dsp:cNvPr id="0" name=""/>
        <dsp:cNvSpPr/>
      </dsp:nvSpPr>
      <dsp:spPr>
        <a:xfrm>
          <a:off x="4498914" y="0"/>
          <a:ext cx="1283090" cy="599358"/>
        </a:xfrm>
        <a:prstGeom prst="roundRect">
          <a:avLst>
            <a:gd name="adj" fmla="val 10000"/>
          </a:avLst>
        </a:prstGeom>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a:scene3d>
          <a:camera prst="orthographicFront"/>
          <a:lightRig rig="threePt" dir="t">
            <a:rot lat="0" lon="0" rev="7500000"/>
          </a:lightRig>
        </a:scene3d>
        <a:sp3d/>
      </dsp:spPr>
      <dsp:style>
        <a:lnRef idx="1">
          <a:schemeClr val="accent5"/>
        </a:lnRef>
        <a:fillRef idx="2">
          <a:schemeClr val="accent5"/>
        </a:fillRef>
        <a:effectRef idx="1">
          <a:schemeClr val="accent5"/>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Progress: TD</a:t>
          </a:r>
          <a:endParaRPr lang="en-US" sz="1600" kern="1200" dirty="0"/>
        </a:p>
      </dsp:txBody>
      <dsp:txXfrm>
        <a:off x="4516469" y="17555"/>
        <a:ext cx="1247980" cy="564248"/>
      </dsp:txXfrm>
    </dsp:sp>
    <dsp:sp modelId="{70668F46-15C0-5F42-9940-3D10D7057A60}">
      <dsp:nvSpPr>
        <dsp:cNvPr id="0" name=""/>
        <dsp:cNvSpPr/>
      </dsp:nvSpPr>
      <dsp:spPr>
        <a:xfrm>
          <a:off x="5997564" y="0"/>
          <a:ext cx="1484651" cy="599358"/>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Dependencies</a:t>
          </a:r>
          <a:endParaRPr lang="en-US" sz="1200" kern="1200" dirty="0"/>
        </a:p>
      </dsp:txBody>
      <dsp:txXfrm>
        <a:off x="6015119" y="17555"/>
        <a:ext cx="1449541" cy="564248"/>
      </dsp:txXfrm>
    </dsp:sp>
    <dsp:sp modelId="{F0ACB36E-0BA9-2044-ADAD-CE0F25B2C083}">
      <dsp:nvSpPr>
        <dsp:cNvPr id="0" name=""/>
        <dsp:cNvSpPr/>
      </dsp:nvSpPr>
      <dsp:spPr>
        <a:xfrm>
          <a:off x="7697775" y="0"/>
          <a:ext cx="1283090" cy="599358"/>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Milestones</a:t>
          </a:r>
          <a:endParaRPr lang="en-US" sz="1200" kern="1200" dirty="0"/>
        </a:p>
      </dsp:txBody>
      <dsp:txXfrm>
        <a:off x="7715330" y="17555"/>
        <a:ext cx="1247980" cy="56424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D64BF5-51DB-714C-A3C2-56A417D72B5F}">
      <dsp:nvSpPr>
        <dsp:cNvPr id="0" name=""/>
        <dsp:cNvSpPr/>
      </dsp:nvSpPr>
      <dsp:spPr>
        <a:xfrm>
          <a:off x="2963" y="0"/>
          <a:ext cx="1283090" cy="599358"/>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Project Summary</a:t>
          </a:r>
          <a:endParaRPr lang="en-US" sz="1600" kern="1200" dirty="0"/>
        </a:p>
      </dsp:txBody>
      <dsp:txXfrm>
        <a:off x="20518" y="17555"/>
        <a:ext cx="1247980" cy="564248"/>
      </dsp:txXfrm>
    </dsp:sp>
    <dsp:sp modelId="{11DF405E-04F3-D24C-ADAD-792BE8DC21A2}">
      <dsp:nvSpPr>
        <dsp:cNvPr id="0" name=""/>
        <dsp:cNvSpPr/>
      </dsp:nvSpPr>
      <dsp:spPr>
        <a:xfrm>
          <a:off x="1501613" y="0"/>
          <a:ext cx="1283090" cy="599358"/>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Deliverables</a:t>
          </a:r>
          <a:endParaRPr lang="en-US" sz="1700" kern="1200" dirty="0"/>
        </a:p>
      </dsp:txBody>
      <dsp:txXfrm>
        <a:off x="1519168" y="17555"/>
        <a:ext cx="1247980" cy="564248"/>
      </dsp:txXfrm>
    </dsp:sp>
    <dsp:sp modelId="{2BCBBB29-7CA6-CF49-9FBC-4BC0FA431511}">
      <dsp:nvSpPr>
        <dsp:cNvPr id="0" name=""/>
        <dsp:cNvSpPr/>
      </dsp:nvSpPr>
      <dsp:spPr>
        <a:xfrm>
          <a:off x="3000264" y="0"/>
          <a:ext cx="1283090" cy="599358"/>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Progress: MD</a:t>
          </a:r>
          <a:endParaRPr lang="en-US" sz="1600" kern="1200" dirty="0"/>
        </a:p>
      </dsp:txBody>
      <dsp:txXfrm>
        <a:off x="3017819" y="17555"/>
        <a:ext cx="1247980" cy="564248"/>
      </dsp:txXfrm>
    </dsp:sp>
    <dsp:sp modelId="{67C41D2A-B2FB-F545-82F5-931914537E4B}">
      <dsp:nvSpPr>
        <dsp:cNvPr id="0" name=""/>
        <dsp:cNvSpPr/>
      </dsp:nvSpPr>
      <dsp:spPr>
        <a:xfrm>
          <a:off x="4498914" y="0"/>
          <a:ext cx="1283090" cy="599358"/>
        </a:xfrm>
        <a:prstGeom prst="roundRect">
          <a:avLst>
            <a:gd name="adj" fmla="val 10000"/>
          </a:avLst>
        </a:prstGeom>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a:scene3d>
          <a:camera prst="orthographicFront"/>
          <a:lightRig rig="threePt" dir="t">
            <a:rot lat="0" lon="0" rev="7500000"/>
          </a:lightRig>
        </a:scene3d>
        <a:sp3d/>
      </dsp:spPr>
      <dsp:style>
        <a:lnRef idx="1">
          <a:schemeClr val="accent5"/>
        </a:lnRef>
        <a:fillRef idx="2">
          <a:schemeClr val="accent5"/>
        </a:fillRef>
        <a:effectRef idx="1">
          <a:schemeClr val="accent5"/>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Progress: TD</a:t>
          </a:r>
          <a:endParaRPr lang="en-US" sz="1600" kern="1200" dirty="0"/>
        </a:p>
      </dsp:txBody>
      <dsp:txXfrm>
        <a:off x="4516469" y="17555"/>
        <a:ext cx="1247980" cy="564248"/>
      </dsp:txXfrm>
    </dsp:sp>
    <dsp:sp modelId="{70668F46-15C0-5F42-9940-3D10D7057A60}">
      <dsp:nvSpPr>
        <dsp:cNvPr id="0" name=""/>
        <dsp:cNvSpPr/>
      </dsp:nvSpPr>
      <dsp:spPr>
        <a:xfrm>
          <a:off x="5997564" y="0"/>
          <a:ext cx="1484651" cy="599358"/>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Dependencies</a:t>
          </a:r>
          <a:endParaRPr lang="en-US" sz="1200" kern="1200" dirty="0"/>
        </a:p>
      </dsp:txBody>
      <dsp:txXfrm>
        <a:off x="6015119" y="17555"/>
        <a:ext cx="1449541" cy="564248"/>
      </dsp:txXfrm>
    </dsp:sp>
    <dsp:sp modelId="{F0ACB36E-0BA9-2044-ADAD-CE0F25B2C083}">
      <dsp:nvSpPr>
        <dsp:cNvPr id="0" name=""/>
        <dsp:cNvSpPr/>
      </dsp:nvSpPr>
      <dsp:spPr>
        <a:xfrm>
          <a:off x="7697775" y="0"/>
          <a:ext cx="1283090" cy="599358"/>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Milestones</a:t>
          </a:r>
          <a:endParaRPr lang="en-US" sz="1200" kern="1200" dirty="0"/>
        </a:p>
      </dsp:txBody>
      <dsp:txXfrm>
        <a:off x="7715330" y="17555"/>
        <a:ext cx="1247980" cy="564248"/>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D64BF5-51DB-714C-A3C2-56A417D72B5F}">
      <dsp:nvSpPr>
        <dsp:cNvPr id="0" name=""/>
        <dsp:cNvSpPr/>
      </dsp:nvSpPr>
      <dsp:spPr>
        <a:xfrm>
          <a:off x="2963" y="0"/>
          <a:ext cx="1283090" cy="599358"/>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Project Summary</a:t>
          </a:r>
          <a:endParaRPr lang="en-US" sz="1600" kern="1200" dirty="0"/>
        </a:p>
      </dsp:txBody>
      <dsp:txXfrm>
        <a:off x="20518" y="17555"/>
        <a:ext cx="1247980" cy="564248"/>
      </dsp:txXfrm>
    </dsp:sp>
    <dsp:sp modelId="{11DF405E-04F3-D24C-ADAD-792BE8DC21A2}">
      <dsp:nvSpPr>
        <dsp:cNvPr id="0" name=""/>
        <dsp:cNvSpPr/>
      </dsp:nvSpPr>
      <dsp:spPr>
        <a:xfrm>
          <a:off x="1501613" y="0"/>
          <a:ext cx="1283090" cy="599358"/>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Deliverables</a:t>
          </a:r>
          <a:endParaRPr lang="en-US" sz="1700" kern="1200" dirty="0"/>
        </a:p>
      </dsp:txBody>
      <dsp:txXfrm>
        <a:off x="1519168" y="17555"/>
        <a:ext cx="1247980" cy="564248"/>
      </dsp:txXfrm>
    </dsp:sp>
    <dsp:sp modelId="{2BCBBB29-7CA6-CF49-9FBC-4BC0FA431511}">
      <dsp:nvSpPr>
        <dsp:cNvPr id="0" name=""/>
        <dsp:cNvSpPr/>
      </dsp:nvSpPr>
      <dsp:spPr>
        <a:xfrm>
          <a:off x="3000264" y="0"/>
          <a:ext cx="1283090" cy="599358"/>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Progress: MD</a:t>
          </a:r>
          <a:endParaRPr lang="en-US" sz="1600" kern="1200" dirty="0"/>
        </a:p>
      </dsp:txBody>
      <dsp:txXfrm>
        <a:off x="3017819" y="17555"/>
        <a:ext cx="1247980" cy="564248"/>
      </dsp:txXfrm>
    </dsp:sp>
    <dsp:sp modelId="{67C41D2A-B2FB-F545-82F5-931914537E4B}">
      <dsp:nvSpPr>
        <dsp:cNvPr id="0" name=""/>
        <dsp:cNvSpPr/>
      </dsp:nvSpPr>
      <dsp:spPr>
        <a:xfrm>
          <a:off x="4498914" y="0"/>
          <a:ext cx="1283090" cy="599358"/>
        </a:xfrm>
        <a:prstGeom prst="roundRect">
          <a:avLst>
            <a:gd name="adj" fmla="val 10000"/>
          </a:avLst>
        </a:prstGeom>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a:scene3d>
          <a:camera prst="orthographicFront"/>
          <a:lightRig rig="threePt" dir="t">
            <a:rot lat="0" lon="0" rev="7500000"/>
          </a:lightRig>
        </a:scene3d>
        <a:sp3d/>
      </dsp:spPr>
      <dsp:style>
        <a:lnRef idx="1">
          <a:schemeClr val="accent5"/>
        </a:lnRef>
        <a:fillRef idx="2">
          <a:schemeClr val="accent5"/>
        </a:fillRef>
        <a:effectRef idx="1">
          <a:schemeClr val="accent5"/>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Progress: TD</a:t>
          </a:r>
          <a:endParaRPr lang="en-US" sz="1600" kern="1200" dirty="0"/>
        </a:p>
      </dsp:txBody>
      <dsp:txXfrm>
        <a:off x="4516469" y="17555"/>
        <a:ext cx="1247980" cy="564248"/>
      </dsp:txXfrm>
    </dsp:sp>
    <dsp:sp modelId="{70668F46-15C0-5F42-9940-3D10D7057A60}">
      <dsp:nvSpPr>
        <dsp:cNvPr id="0" name=""/>
        <dsp:cNvSpPr/>
      </dsp:nvSpPr>
      <dsp:spPr>
        <a:xfrm>
          <a:off x="5997564" y="0"/>
          <a:ext cx="1484651" cy="599358"/>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Dependencies</a:t>
          </a:r>
          <a:endParaRPr lang="en-US" sz="1200" kern="1200" dirty="0"/>
        </a:p>
      </dsp:txBody>
      <dsp:txXfrm>
        <a:off x="6015119" y="17555"/>
        <a:ext cx="1449541" cy="564248"/>
      </dsp:txXfrm>
    </dsp:sp>
    <dsp:sp modelId="{F0ACB36E-0BA9-2044-ADAD-CE0F25B2C083}">
      <dsp:nvSpPr>
        <dsp:cNvPr id="0" name=""/>
        <dsp:cNvSpPr/>
      </dsp:nvSpPr>
      <dsp:spPr>
        <a:xfrm>
          <a:off x="7697775" y="0"/>
          <a:ext cx="1283090" cy="599358"/>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Milestones</a:t>
          </a:r>
          <a:endParaRPr lang="en-US" sz="1200" kern="1200" dirty="0"/>
        </a:p>
      </dsp:txBody>
      <dsp:txXfrm>
        <a:off x="7715330" y="17555"/>
        <a:ext cx="1247980" cy="564248"/>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D64BF5-51DB-714C-A3C2-56A417D72B5F}">
      <dsp:nvSpPr>
        <dsp:cNvPr id="0" name=""/>
        <dsp:cNvSpPr/>
      </dsp:nvSpPr>
      <dsp:spPr>
        <a:xfrm>
          <a:off x="2963" y="0"/>
          <a:ext cx="1283090" cy="599358"/>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Project Summary</a:t>
          </a:r>
          <a:endParaRPr lang="en-US" sz="1600" kern="1200" dirty="0"/>
        </a:p>
      </dsp:txBody>
      <dsp:txXfrm>
        <a:off x="20518" y="17555"/>
        <a:ext cx="1247980" cy="564248"/>
      </dsp:txXfrm>
    </dsp:sp>
    <dsp:sp modelId="{9855B992-58AE-B14C-85C9-161919BE1F30}">
      <dsp:nvSpPr>
        <dsp:cNvPr id="0" name=""/>
        <dsp:cNvSpPr/>
      </dsp:nvSpPr>
      <dsp:spPr>
        <a:xfrm>
          <a:off x="1501613" y="0"/>
          <a:ext cx="1283090" cy="599358"/>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Deliverables</a:t>
          </a:r>
          <a:endParaRPr lang="en-US" sz="1700" kern="1200" dirty="0"/>
        </a:p>
      </dsp:txBody>
      <dsp:txXfrm>
        <a:off x="1519168" y="17555"/>
        <a:ext cx="1247980" cy="564248"/>
      </dsp:txXfrm>
    </dsp:sp>
    <dsp:sp modelId="{2BCBBB29-7CA6-CF49-9FBC-4BC0FA431511}">
      <dsp:nvSpPr>
        <dsp:cNvPr id="0" name=""/>
        <dsp:cNvSpPr/>
      </dsp:nvSpPr>
      <dsp:spPr>
        <a:xfrm>
          <a:off x="3000264" y="0"/>
          <a:ext cx="1283090" cy="599358"/>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Progress: MD</a:t>
          </a:r>
          <a:endParaRPr lang="en-US" sz="1600" kern="1200" dirty="0"/>
        </a:p>
      </dsp:txBody>
      <dsp:txXfrm>
        <a:off x="3017819" y="17555"/>
        <a:ext cx="1247980" cy="564248"/>
      </dsp:txXfrm>
    </dsp:sp>
    <dsp:sp modelId="{67C41D2A-B2FB-F545-82F5-931914537E4B}">
      <dsp:nvSpPr>
        <dsp:cNvPr id="0" name=""/>
        <dsp:cNvSpPr/>
      </dsp:nvSpPr>
      <dsp:spPr>
        <a:xfrm>
          <a:off x="4498914" y="0"/>
          <a:ext cx="1283090" cy="599358"/>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Progress: TD</a:t>
          </a:r>
          <a:endParaRPr lang="en-US" sz="1600" kern="1200" dirty="0"/>
        </a:p>
      </dsp:txBody>
      <dsp:txXfrm>
        <a:off x="4516469" y="17555"/>
        <a:ext cx="1247980" cy="564248"/>
      </dsp:txXfrm>
    </dsp:sp>
    <dsp:sp modelId="{70668F46-15C0-5F42-9940-3D10D7057A60}">
      <dsp:nvSpPr>
        <dsp:cNvPr id="0" name=""/>
        <dsp:cNvSpPr/>
      </dsp:nvSpPr>
      <dsp:spPr>
        <a:xfrm>
          <a:off x="5997564" y="0"/>
          <a:ext cx="1484651" cy="599358"/>
        </a:xfrm>
        <a:prstGeom prst="roundRect">
          <a:avLst>
            <a:gd name="adj" fmla="val 10000"/>
          </a:avLst>
        </a:prstGeom>
        <a:gradFill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6200000" scaled="1"/>
        </a:gradFill>
        <a:ln w="9525" cap="flat" cmpd="sng" algn="ctr">
          <a:solidFill>
            <a:schemeClr val="accent4">
              <a:shade val="95000"/>
              <a:satMod val="105000"/>
            </a:schemeClr>
          </a:solidFill>
          <a:prstDash val="solid"/>
        </a:ln>
        <a:effectLst>
          <a:outerShdw blurRad="40000" dist="20000" dir="5400000" rotWithShape="0">
            <a:srgbClr val="000000">
              <a:alpha val="38000"/>
            </a:srgbClr>
          </a:outerShdw>
        </a:effectLst>
        <a:scene3d>
          <a:camera prst="orthographicFront"/>
          <a:lightRig rig="threePt" dir="t">
            <a:rot lat="0" lon="0" rev="7500000"/>
          </a:lightRig>
        </a:scene3d>
        <a:sp3d/>
      </dsp:spPr>
      <dsp:style>
        <a:lnRef idx="1">
          <a:schemeClr val="accent4"/>
        </a:lnRef>
        <a:fillRef idx="2">
          <a:schemeClr val="accent4"/>
        </a:fillRef>
        <a:effectRef idx="1">
          <a:schemeClr val="accent4"/>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Dependencies</a:t>
          </a:r>
          <a:endParaRPr lang="en-US" sz="1200" kern="1200" dirty="0"/>
        </a:p>
      </dsp:txBody>
      <dsp:txXfrm>
        <a:off x="6015119" y="17555"/>
        <a:ext cx="1449541" cy="564248"/>
      </dsp:txXfrm>
    </dsp:sp>
    <dsp:sp modelId="{F0ACB36E-0BA9-2044-ADAD-CE0F25B2C083}">
      <dsp:nvSpPr>
        <dsp:cNvPr id="0" name=""/>
        <dsp:cNvSpPr/>
      </dsp:nvSpPr>
      <dsp:spPr>
        <a:xfrm>
          <a:off x="7697775" y="0"/>
          <a:ext cx="1283090" cy="599358"/>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Milestones</a:t>
          </a:r>
          <a:endParaRPr lang="en-US" sz="1200" kern="1200" dirty="0"/>
        </a:p>
      </dsp:txBody>
      <dsp:txXfrm>
        <a:off x="7715330" y="17555"/>
        <a:ext cx="1247980" cy="564248"/>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D64BF5-51DB-714C-A3C2-56A417D72B5F}">
      <dsp:nvSpPr>
        <dsp:cNvPr id="0" name=""/>
        <dsp:cNvSpPr/>
      </dsp:nvSpPr>
      <dsp:spPr>
        <a:xfrm>
          <a:off x="2963" y="0"/>
          <a:ext cx="1283090" cy="599358"/>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Project Summary</a:t>
          </a:r>
          <a:endParaRPr lang="en-US" sz="1600" kern="1200" dirty="0"/>
        </a:p>
      </dsp:txBody>
      <dsp:txXfrm>
        <a:off x="20518" y="17555"/>
        <a:ext cx="1247980" cy="564248"/>
      </dsp:txXfrm>
    </dsp:sp>
    <dsp:sp modelId="{9855B992-58AE-B14C-85C9-161919BE1F30}">
      <dsp:nvSpPr>
        <dsp:cNvPr id="0" name=""/>
        <dsp:cNvSpPr/>
      </dsp:nvSpPr>
      <dsp:spPr>
        <a:xfrm>
          <a:off x="1501613" y="0"/>
          <a:ext cx="1283090" cy="599358"/>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Deliverables</a:t>
          </a:r>
          <a:endParaRPr lang="en-US" sz="1700" kern="1200" dirty="0"/>
        </a:p>
      </dsp:txBody>
      <dsp:txXfrm>
        <a:off x="1519168" y="17555"/>
        <a:ext cx="1247980" cy="564248"/>
      </dsp:txXfrm>
    </dsp:sp>
    <dsp:sp modelId="{2BCBBB29-7CA6-CF49-9FBC-4BC0FA431511}">
      <dsp:nvSpPr>
        <dsp:cNvPr id="0" name=""/>
        <dsp:cNvSpPr/>
      </dsp:nvSpPr>
      <dsp:spPr>
        <a:xfrm>
          <a:off x="3000264" y="0"/>
          <a:ext cx="1283090" cy="599358"/>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Progress: MD</a:t>
          </a:r>
          <a:endParaRPr lang="en-US" sz="1600" kern="1200" dirty="0"/>
        </a:p>
      </dsp:txBody>
      <dsp:txXfrm>
        <a:off x="3017819" y="17555"/>
        <a:ext cx="1247980" cy="564248"/>
      </dsp:txXfrm>
    </dsp:sp>
    <dsp:sp modelId="{67C41D2A-B2FB-F545-82F5-931914537E4B}">
      <dsp:nvSpPr>
        <dsp:cNvPr id="0" name=""/>
        <dsp:cNvSpPr/>
      </dsp:nvSpPr>
      <dsp:spPr>
        <a:xfrm>
          <a:off x="4498914" y="0"/>
          <a:ext cx="1283090" cy="599358"/>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Progress: TD</a:t>
          </a:r>
          <a:endParaRPr lang="en-US" sz="1600" kern="1200" dirty="0"/>
        </a:p>
      </dsp:txBody>
      <dsp:txXfrm>
        <a:off x="4516469" y="17555"/>
        <a:ext cx="1247980" cy="564248"/>
      </dsp:txXfrm>
    </dsp:sp>
    <dsp:sp modelId="{70668F46-15C0-5F42-9940-3D10D7057A60}">
      <dsp:nvSpPr>
        <dsp:cNvPr id="0" name=""/>
        <dsp:cNvSpPr/>
      </dsp:nvSpPr>
      <dsp:spPr>
        <a:xfrm>
          <a:off x="5997564" y="0"/>
          <a:ext cx="1484651" cy="599358"/>
        </a:xfrm>
        <a:prstGeom prst="roundRect">
          <a:avLst>
            <a:gd name="adj" fmla="val 10000"/>
          </a:avLst>
        </a:prstGeom>
        <a:gradFill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6200000" scaled="1"/>
        </a:gradFill>
        <a:ln w="9525" cap="flat" cmpd="sng" algn="ctr">
          <a:solidFill>
            <a:schemeClr val="accent4">
              <a:shade val="95000"/>
              <a:satMod val="105000"/>
            </a:schemeClr>
          </a:solidFill>
          <a:prstDash val="solid"/>
        </a:ln>
        <a:effectLst>
          <a:outerShdw blurRad="40000" dist="20000" dir="5400000" rotWithShape="0">
            <a:srgbClr val="000000">
              <a:alpha val="38000"/>
            </a:srgbClr>
          </a:outerShdw>
        </a:effectLst>
        <a:scene3d>
          <a:camera prst="orthographicFront"/>
          <a:lightRig rig="threePt" dir="t">
            <a:rot lat="0" lon="0" rev="7500000"/>
          </a:lightRig>
        </a:scene3d>
        <a:sp3d/>
      </dsp:spPr>
      <dsp:style>
        <a:lnRef idx="1">
          <a:schemeClr val="accent4"/>
        </a:lnRef>
        <a:fillRef idx="2">
          <a:schemeClr val="accent4"/>
        </a:fillRef>
        <a:effectRef idx="1">
          <a:schemeClr val="accent4"/>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Dependencies</a:t>
          </a:r>
          <a:endParaRPr lang="en-US" sz="1200" kern="1200" dirty="0"/>
        </a:p>
      </dsp:txBody>
      <dsp:txXfrm>
        <a:off x="6015119" y="17555"/>
        <a:ext cx="1449541" cy="564248"/>
      </dsp:txXfrm>
    </dsp:sp>
    <dsp:sp modelId="{F0ACB36E-0BA9-2044-ADAD-CE0F25B2C083}">
      <dsp:nvSpPr>
        <dsp:cNvPr id="0" name=""/>
        <dsp:cNvSpPr/>
      </dsp:nvSpPr>
      <dsp:spPr>
        <a:xfrm>
          <a:off x="7697775" y="0"/>
          <a:ext cx="1283090" cy="599358"/>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Milestones</a:t>
          </a:r>
          <a:endParaRPr lang="en-US" sz="1200" kern="1200" dirty="0"/>
        </a:p>
      </dsp:txBody>
      <dsp:txXfrm>
        <a:off x="7715330" y="17555"/>
        <a:ext cx="1247980" cy="564248"/>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D64BF5-51DB-714C-A3C2-56A417D72B5F}">
      <dsp:nvSpPr>
        <dsp:cNvPr id="0" name=""/>
        <dsp:cNvSpPr/>
      </dsp:nvSpPr>
      <dsp:spPr>
        <a:xfrm>
          <a:off x="2963" y="0"/>
          <a:ext cx="1283090" cy="599358"/>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Project Summary</a:t>
          </a:r>
          <a:endParaRPr lang="en-US" sz="1600" kern="1200" dirty="0"/>
        </a:p>
      </dsp:txBody>
      <dsp:txXfrm>
        <a:off x="20518" y="17555"/>
        <a:ext cx="1247980" cy="564248"/>
      </dsp:txXfrm>
    </dsp:sp>
    <dsp:sp modelId="{9855B992-58AE-B14C-85C9-161919BE1F30}">
      <dsp:nvSpPr>
        <dsp:cNvPr id="0" name=""/>
        <dsp:cNvSpPr/>
      </dsp:nvSpPr>
      <dsp:spPr>
        <a:xfrm>
          <a:off x="1501613" y="0"/>
          <a:ext cx="1283090" cy="599358"/>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Deliverables</a:t>
          </a:r>
          <a:endParaRPr lang="en-US" sz="1700" kern="1200" dirty="0"/>
        </a:p>
      </dsp:txBody>
      <dsp:txXfrm>
        <a:off x="1519168" y="17555"/>
        <a:ext cx="1247980" cy="564248"/>
      </dsp:txXfrm>
    </dsp:sp>
    <dsp:sp modelId="{2BCBBB29-7CA6-CF49-9FBC-4BC0FA431511}">
      <dsp:nvSpPr>
        <dsp:cNvPr id="0" name=""/>
        <dsp:cNvSpPr/>
      </dsp:nvSpPr>
      <dsp:spPr>
        <a:xfrm>
          <a:off x="3000264" y="0"/>
          <a:ext cx="1283090" cy="599358"/>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Progress: MD</a:t>
          </a:r>
          <a:endParaRPr lang="en-US" sz="1600" kern="1200" dirty="0"/>
        </a:p>
      </dsp:txBody>
      <dsp:txXfrm>
        <a:off x="3017819" y="17555"/>
        <a:ext cx="1247980" cy="564248"/>
      </dsp:txXfrm>
    </dsp:sp>
    <dsp:sp modelId="{67C41D2A-B2FB-F545-82F5-931914537E4B}">
      <dsp:nvSpPr>
        <dsp:cNvPr id="0" name=""/>
        <dsp:cNvSpPr/>
      </dsp:nvSpPr>
      <dsp:spPr>
        <a:xfrm>
          <a:off x="4498914" y="0"/>
          <a:ext cx="1283090" cy="599358"/>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Progress: TD</a:t>
          </a:r>
          <a:endParaRPr lang="en-US" sz="1600" kern="1200" dirty="0"/>
        </a:p>
      </dsp:txBody>
      <dsp:txXfrm>
        <a:off x="4516469" y="17555"/>
        <a:ext cx="1247980" cy="564248"/>
      </dsp:txXfrm>
    </dsp:sp>
    <dsp:sp modelId="{70668F46-15C0-5F42-9940-3D10D7057A60}">
      <dsp:nvSpPr>
        <dsp:cNvPr id="0" name=""/>
        <dsp:cNvSpPr/>
      </dsp:nvSpPr>
      <dsp:spPr>
        <a:xfrm>
          <a:off x="5997564" y="0"/>
          <a:ext cx="1484651" cy="599358"/>
        </a:xfrm>
        <a:prstGeom prst="roundRect">
          <a:avLst>
            <a:gd name="adj" fmla="val 10000"/>
          </a:avLst>
        </a:prstGeom>
        <a:gradFill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6200000" scaled="1"/>
        </a:gradFill>
        <a:ln w="9525" cap="flat" cmpd="sng" algn="ctr">
          <a:solidFill>
            <a:schemeClr val="accent4">
              <a:shade val="95000"/>
              <a:satMod val="105000"/>
            </a:schemeClr>
          </a:solidFill>
          <a:prstDash val="solid"/>
        </a:ln>
        <a:effectLst>
          <a:outerShdw blurRad="40000" dist="20000" dir="5400000" rotWithShape="0">
            <a:srgbClr val="000000">
              <a:alpha val="38000"/>
            </a:srgbClr>
          </a:outerShdw>
        </a:effectLst>
        <a:scene3d>
          <a:camera prst="orthographicFront"/>
          <a:lightRig rig="threePt" dir="t">
            <a:rot lat="0" lon="0" rev="7500000"/>
          </a:lightRig>
        </a:scene3d>
        <a:sp3d/>
      </dsp:spPr>
      <dsp:style>
        <a:lnRef idx="1">
          <a:schemeClr val="accent4"/>
        </a:lnRef>
        <a:fillRef idx="2">
          <a:schemeClr val="accent4"/>
        </a:fillRef>
        <a:effectRef idx="1">
          <a:schemeClr val="accent4"/>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Dependencies</a:t>
          </a:r>
          <a:endParaRPr lang="en-US" sz="1200" kern="1200" dirty="0"/>
        </a:p>
      </dsp:txBody>
      <dsp:txXfrm>
        <a:off x="6015119" y="17555"/>
        <a:ext cx="1449541" cy="564248"/>
      </dsp:txXfrm>
    </dsp:sp>
    <dsp:sp modelId="{F0ACB36E-0BA9-2044-ADAD-CE0F25B2C083}">
      <dsp:nvSpPr>
        <dsp:cNvPr id="0" name=""/>
        <dsp:cNvSpPr/>
      </dsp:nvSpPr>
      <dsp:spPr>
        <a:xfrm>
          <a:off x="7697775" y="0"/>
          <a:ext cx="1283090" cy="599358"/>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Milestones</a:t>
          </a:r>
          <a:endParaRPr lang="en-US" sz="1200" kern="1200" dirty="0"/>
        </a:p>
      </dsp:txBody>
      <dsp:txXfrm>
        <a:off x="7715330" y="17555"/>
        <a:ext cx="1247980" cy="564248"/>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D64BF5-51DB-714C-A3C2-56A417D72B5F}">
      <dsp:nvSpPr>
        <dsp:cNvPr id="0" name=""/>
        <dsp:cNvSpPr/>
      </dsp:nvSpPr>
      <dsp:spPr>
        <a:xfrm>
          <a:off x="6229" y="0"/>
          <a:ext cx="1311604" cy="599358"/>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Project Summary</a:t>
          </a:r>
          <a:endParaRPr lang="en-US" sz="1600" kern="1200" dirty="0"/>
        </a:p>
      </dsp:txBody>
      <dsp:txXfrm>
        <a:off x="23784" y="17555"/>
        <a:ext cx="1276494" cy="564248"/>
      </dsp:txXfrm>
    </dsp:sp>
    <dsp:sp modelId="{9855B992-58AE-B14C-85C9-161919BE1F30}">
      <dsp:nvSpPr>
        <dsp:cNvPr id="0" name=""/>
        <dsp:cNvSpPr/>
      </dsp:nvSpPr>
      <dsp:spPr>
        <a:xfrm>
          <a:off x="1538182" y="0"/>
          <a:ext cx="1311604" cy="599358"/>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Deliverables</a:t>
          </a:r>
          <a:endParaRPr lang="en-US" sz="1500" kern="1200" dirty="0"/>
        </a:p>
      </dsp:txBody>
      <dsp:txXfrm>
        <a:off x="1555737" y="17555"/>
        <a:ext cx="1276494" cy="564248"/>
      </dsp:txXfrm>
    </dsp:sp>
    <dsp:sp modelId="{2BCBBB29-7CA6-CF49-9FBC-4BC0FA431511}">
      <dsp:nvSpPr>
        <dsp:cNvPr id="0" name=""/>
        <dsp:cNvSpPr/>
      </dsp:nvSpPr>
      <dsp:spPr>
        <a:xfrm>
          <a:off x="3070136" y="0"/>
          <a:ext cx="1311604" cy="599358"/>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Progress: MD</a:t>
          </a:r>
          <a:endParaRPr lang="en-US" sz="1600" kern="1200" dirty="0"/>
        </a:p>
      </dsp:txBody>
      <dsp:txXfrm>
        <a:off x="3087691" y="17555"/>
        <a:ext cx="1276494" cy="564248"/>
      </dsp:txXfrm>
    </dsp:sp>
    <dsp:sp modelId="{67C41D2A-B2FB-F545-82F5-931914537E4B}">
      <dsp:nvSpPr>
        <dsp:cNvPr id="0" name=""/>
        <dsp:cNvSpPr/>
      </dsp:nvSpPr>
      <dsp:spPr>
        <a:xfrm>
          <a:off x="4602089" y="0"/>
          <a:ext cx="1311604" cy="599358"/>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Progress: TD</a:t>
          </a:r>
          <a:endParaRPr lang="en-US" sz="1600" kern="1200" dirty="0"/>
        </a:p>
      </dsp:txBody>
      <dsp:txXfrm>
        <a:off x="4619644" y="17555"/>
        <a:ext cx="1276494" cy="564248"/>
      </dsp:txXfrm>
    </dsp:sp>
    <dsp:sp modelId="{C7F3DB7A-EC79-8849-94A5-C55EE1231607}">
      <dsp:nvSpPr>
        <dsp:cNvPr id="0" name=""/>
        <dsp:cNvSpPr/>
      </dsp:nvSpPr>
      <dsp:spPr>
        <a:xfrm>
          <a:off x="6134043" y="0"/>
          <a:ext cx="1311604" cy="599358"/>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Dependencies</a:t>
          </a:r>
          <a:endParaRPr lang="en-US" sz="1500" kern="1200" dirty="0"/>
        </a:p>
      </dsp:txBody>
      <dsp:txXfrm>
        <a:off x="6151598" y="17555"/>
        <a:ext cx="1276494" cy="564248"/>
      </dsp:txXfrm>
    </dsp:sp>
    <dsp:sp modelId="{F0ACB36E-0BA9-2044-ADAD-CE0F25B2C083}">
      <dsp:nvSpPr>
        <dsp:cNvPr id="0" name=""/>
        <dsp:cNvSpPr/>
      </dsp:nvSpPr>
      <dsp:spPr>
        <a:xfrm>
          <a:off x="7665996" y="0"/>
          <a:ext cx="1311604" cy="599358"/>
        </a:xfrm>
        <a:prstGeom prst="roundRect">
          <a:avLst>
            <a:gd name="adj" fmla="val 10000"/>
          </a:avLst>
        </a:prstGeom>
        <a:gradFill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6200000" scaled="1"/>
        </a:gradFill>
        <a:ln w="9525" cap="flat" cmpd="sng" algn="ctr">
          <a:solidFill>
            <a:schemeClr val="accent6">
              <a:shade val="95000"/>
              <a:satMod val="105000"/>
            </a:schemeClr>
          </a:solidFill>
          <a:prstDash val="solid"/>
        </a:ln>
        <a:effectLst>
          <a:outerShdw blurRad="40000" dist="20000" dir="5400000" rotWithShape="0">
            <a:srgbClr val="000000">
              <a:alpha val="38000"/>
            </a:srgbClr>
          </a:outerShdw>
        </a:effectLst>
        <a:scene3d>
          <a:camera prst="orthographicFront"/>
          <a:lightRig rig="threePt" dir="t">
            <a:rot lat="0" lon="0" rev="7500000"/>
          </a:lightRig>
        </a:scene3d>
        <a:sp3d/>
      </dsp:spPr>
      <dsp:style>
        <a:lnRef idx="1">
          <a:schemeClr val="accent6"/>
        </a:lnRef>
        <a:fillRef idx="2">
          <a:schemeClr val="accent6"/>
        </a:fillRef>
        <a:effectRef idx="1">
          <a:schemeClr val="accent6"/>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Milestones</a:t>
          </a:r>
          <a:endParaRPr lang="en-US" sz="1200" kern="1200" dirty="0"/>
        </a:p>
      </dsp:txBody>
      <dsp:txXfrm>
        <a:off x="7683551" y="17555"/>
        <a:ext cx="1276494" cy="5642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0B2E7B-16A4-AC4C-83DF-71201AC556BD}">
      <dsp:nvSpPr>
        <dsp:cNvPr id="0" name=""/>
        <dsp:cNvSpPr/>
      </dsp:nvSpPr>
      <dsp:spPr>
        <a:xfrm>
          <a:off x="2963" y="0"/>
          <a:ext cx="1283090" cy="599358"/>
        </a:xfrm>
        <a:prstGeom prst="roundRect">
          <a:avLst>
            <a:gd name="adj" fmla="val 10000"/>
          </a:avLst>
        </a:prstGeom>
        <a:gradFill rotWithShape="1">
          <a:gsLst>
            <a:gs pos="0">
              <a:schemeClr val="accent2">
                <a:tint val="100000"/>
                <a:shade val="100000"/>
                <a:satMod val="130000"/>
              </a:schemeClr>
            </a:gs>
            <a:gs pos="100000">
              <a:schemeClr val="accent2">
                <a:tint val="50000"/>
                <a:shade val="100000"/>
                <a:satMod val="350000"/>
              </a:schemeClr>
            </a:gs>
          </a:gsLst>
          <a:lin ang="16200000" scaled="0"/>
        </a:gradFill>
        <a:ln w="9525" cap="flat" cmpd="sng" algn="ctr">
          <a:solidFill>
            <a:schemeClr val="accent2">
              <a:shade val="95000"/>
              <a:satMod val="10500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dsp:spPr>
      <dsp:style>
        <a:lnRef idx="1">
          <a:schemeClr val="accent2"/>
        </a:lnRef>
        <a:fillRef idx="3">
          <a:schemeClr val="accent2"/>
        </a:fillRef>
        <a:effectRef idx="2">
          <a:schemeClr val="accent2"/>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Project Summary</a:t>
          </a:r>
          <a:endParaRPr lang="en-US" sz="1600" kern="1200" dirty="0"/>
        </a:p>
      </dsp:txBody>
      <dsp:txXfrm>
        <a:off x="20518" y="17555"/>
        <a:ext cx="1247980" cy="564248"/>
      </dsp:txXfrm>
    </dsp:sp>
    <dsp:sp modelId="{7B48EA2F-F492-D242-9B23-0AF7B141144C}">
      <dsp:nvSpPr>
        <dsp:cNvPr id="0" name=""/>
        <dsp:cNvSpPr/>
      </dsp:nvSpPr>
      <dsp:spPr>
        <a:xfrm>
          <a:off x="1501613" y="0"/>
          <a:ext cx="1283090" cy="599358"/>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Deliverables</a:t>
          </a:r>
          <a:endParaRPr lang="en-US" sz="1200" kern="1200" dirty="0"/>
        </a:p>
      </dsp:txBody>
      <dsp:txXfrm>
        <a:off x="1519168" y="17555"/>
        <a:ext cx="1247980" cy="564248"/>
      </dsp:txXfrm>
    </dsp:sp>
    <dsp:sp modelId="{2BCBBB29-7CA6-CF49-9FBC-4BC0FA431511}">
      <dsp:nvSpPr>
        <dsp:cNvPr id="0" name=""/>
        <dsp:cNvSpPr/>
      </dsp:nvSpPr>
      <dsp:spPr>
        <a:xfrm>
          <a:off x="3000264" y="0"/>
          <a:ext cx="1283090" cy="599358"/>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Progress: MD</a:t>
          </a:r>
          <a:endParaRPr lang="en-US" sz="1600" kern="1200" dirty="0"/>
        </a:p>
      </dsp:txBody>
      <dsp:txXfrm>
        <a:off x="3017819" y="17555"/>
        <a:ext cx="1247980" cy="564248"/>
      </dsp:txXfrm>
    </dsp:sp>
    <dsp:sp modelId="{67C41D2A-B2FB-F545-82F5-931914537E4B}">
      <dsp:nvSpPr>
        <dsp:cNvPr id="0" name=""/>
        <dsp:cNvSpPr/>
      </dsp:nvSpPr>
      <dsp:spPr>
        <a:xfrm>
          <a:off x="4498914" y="0"/>
          <a:ext cx="1283090" cy="599358"/>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Progress: TD</a:t>
          </a:r>
          <a:endParaRPr lang="en-US" sz="1600" kern="1200" dirty="0"/>
        </a:p>
      </dsp:txBody>
      <dsp:txXfrm>
        <a:off x="4516469" y="17555"/>
        <a:ext cx="1247980" cy="564248"/>
      </dsp:txXfrm>
    </dsp:sp>
    <dsp:sp modelId="{70668F46-15C0-5F42-9940-3D10D7057A60}">
      <dsp:nvSpPr>
        <dsp:cNvPr id="0" name=""/>
        <dsp:cNvSpPr/>
      </dsp:nvSpPr>
      <dsp:spPr>
        <a:xfrm>
          <a:off x="5997564" y="0"/>
          <a:ext cx="1484651" cy="599358"/>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Dependencies</a:t>
          </a:r>
          <a:endParaRPr lang="en-US" sz="1200" kern="1200" dirty="0"/>
        </a:p>
      </dsp:txBody>
      <dsp:txXfrm>
        <a:off x="6015119" y="17555"/>
        <a:ext cx="1449541" cy="564248"/>
      </dsp:txXfrm>
    </dsp:sp>
    <dsp:sp modelId="{F0ACB36E-0BA9-2044-ADAD-CE0F25B2C083}">
      <dsp:nvSpPr>
        <dsp:cNvPr id="0" name=""/>
        <dsp:cNvSpPr/>
      </dsp:nvSpPr>
      <dsp:spPr>
        <a:xfrm>
          <a:off x="7697775" y="0"/>
          <a:ext cx="1283090" cy="599358"/>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Milestones</a:t>
          </a:r>
          <a:endParaRPr lang="en-US" sz="1200" kern="1200" dirty="0"/>
        </a:p>
      </dsp:txBody>
      <dsp:txXfrm>
        <a:off x="7715330" y="17555"/>
        <a:ext cx="1247980" cy="564248"/>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D64BF5-51DB-714C-A3C2-56A417D72B5F}">
      <dsp:nvSpPr>
        <dsp:cNvPr id="0" name=""/>
        <dsp:cNvSpPr/>
      </dsp:nvSpPr>
      <dsp:spPr>
        <a:xfrm>
          <a:off x="6229" y="0"/>
          <a:ext cx="1311604" cy="599358"/>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Project Summary</a:t>
          </a:r>
          <a:endParaRPr lang="en-US" sz="1600" kern="1200" dirty="0"/>
        </a:p>
      </dsp:txBody>
      <dsp:txXfrm>
        <a:off x="23784" y="17555"/>
        <a:ext cx="1276494" cy="564248"/>
      </dsp:txXfrm>
    </dsp:sp>
    <dsp:sp modelId="{9855B992-58AE-B14C-85C9-161919BE1F30}">
      <dsp:nvSpPr>
        <dsp:cNvPr id="0" name=""/>
        <dsp:cNvSpPr/>
      </dsp:nvSpPr>
      <dsp:spPr>
        <a:xfrm>
          <a:off x="1538182" y="0"/>
          <a:ext cx="1311604" cy="599358"/>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Deliverables</a:t>
          </a:r>
          <a:endParaRPr lang="en-US" sz="1500" kern="1200" dirty="0"/>
        </a:p>
      </dsp:txBody>
      <dsp:txXfrm>
        <a:off x="1555737" y="17555"/>
        <a:ext cx="1276494" cy="564248"/>
      </dsp:txXfrm>
    </dsp:sp>
    <dsp:sp modelId="{2BCBBB29-7CA6-CF49-9FBC-4BC0FA431511}">
      <dsp:nvSpPr>
        <dsp:cNvPr id="0" name=""/>
        <dsp:cNvSpPr/>
      </dsp:nvSpPr>
      <dsp:spPr>
        <a:xfrm>
          <a:off x="3070136" y="0"/>
          <a:ext cx="1311604" cy="599358"/>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Progress: MD</a:t>
          </a:r>
          <a:endParaRPr lang="en-US" sz="1600" kern="1200" dirty="0"/>
        </a:p>
      </dsp:txBody>
      <dsp:txXfrm>
        <a:off x="3087691" y="17555"/>
        <a:ext cx="1276494" cy="564248"/>
      </dsp:txXfrm>
    </dsp:sp>
    <dsp:sp modelId="{67C41D2A-B2FB-F545-82F5-931914537E4B}">
      <dsp:nvSpPr>
        <dsp:cNvPr id="0" name=""/>
        <dsp:cNvSpPr/>
      </dsp:nvSpPr>
      <dsp:spPr>
        <a:xfrm>
          <a:off x="4602089" y="0"/>
          <a:ext cx="1311604" cy="599358"/>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Progress: TD</a:t>
          </a:r>
          <a:endParaRPr lang="en-US" sz="1600" kern="1200" dirty="0"/>
        </a:p>
      </dsp:txBody>
      <dsp:txXfrm>
        <a:off x="4619644" y="17555"/>
        <a:ext cx="1276494" cy="564248"/>
      </dsp:txXfrm>
    </dsp:sp>
    <dsp:sp modelId="{C7F3DB7A-EC79-8849-94A5-C55EE1231607}">
      <dsp:nvSpPr>
        <dsp:cNvPr id="0" name=""/>
        <dsp:cNvSpPr/>
      </dsp:nvSpPr>
      <dsp:spPr>
        <a:xfrm>
          <a:off x="6134043" y="0"/>
          <a:ext cx="1311604" cy="599358"/>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Dependencies</a:t>
          </a:r>
          <a:endParaRPr lang="en-US" sz="1500" kern="1200" dirty="0"/>
        </a:p>
      </dsp:txBody>
      <dsp:txXfrm>
        <a:off x="6151598" y="17555"/>
        <a:ext cx="1276494" cy="564248"/>
      </dsp:txXfrm>
    </dsp:sp>
    <dsp:sp modelId="{F0ACB36E-0BA9-2044-ADAD-CE0F25B2C083}">
      <dsp:nvSpPr>
        <dsp:cNvPr id="0" name=""/>
        <dsp:cNvSpPr/>
      </dsp:nvSpPr>
      <dsp:spPr>
        <a:xfrm>
          <a:off x="7665996" y="0"/>
          <a:ext cx="1311604" cy="599358"/>
        </a:xfrm>
        <a:prstGeom prst="roundRect">
          <a:avLst>
            <a:gd name="adj" fmla="val 10000"/>
          </a:avLst>
        </a:prstGeom>
        <a:gradFill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6200000" scaled="1"/>
        </a:gradFill>
        <a:ln w="9525" cap="flat" cmpd="sng" algn="ctr">
          <a:solidFill>
            <a:schemeClr val="accent6">
              <a:shade val="95000"/>
              <a:satMod val="105000"/>
            </a:schemeClr>
          </a:solidFill>
          <a:prstDash val="solid"/>
        </a:ln>
        <a:effectLst>
          <a:outerShdw blurRad="40000" dist="20000" dir="5400000" rotWithShape="0">
            <a:srgbClr val="000000">
              <a:alpha val="38000"/>
            </a:srgbClr>
          </a:outerShdw>
        </a:effectLst>
        <a:scene3d>
          <a:camera prst="orthographicFront"/>
          <a:lightRig rig="threePt" dir="t">
            <a:rot lat="0" lon="0" rev="7500000"/>
          </a:lightRig>
        </a:scene3d>
        <a:sp3d/>
      </dsp:spPr>
      <dsp:style>
        <a:lnRef idx="1">
          <a:schemeClr val="accent6"/>
        </a:lnRef>
        <a:fillRef idx="2">
          <a:schemeClr val="accent6"/>
        </a:fillRef>
        <a:effectRef idx="1">
          <a:schemeClr val="accent6"/>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Milestones</a:t>
          </a:r>
          <a:endParaRPr lang="en-US" sz="1200" kern="1200" dirty="0"/>
        </a:p>
      </dsp:txBody>
      <dsp:txXfrm>
        <a:off x="7683551" y="17555"/>
        <a:ext cx="1276494" cy="564248"/>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D64BF5-51DB-714C-A3C2-56A417D72B5F}">
      <dsp:nvSpPr>
        <dsp:cNvPr id="0" name=""/>
        <dsp:cNvSpPr/>
      </dsp:nvSpPr>
      <dsp:spPr>
        <a:xfrm>
          <a:off x="6229" y="0"/>
          <a:ext cx="1311604" cy="599358"/>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Project Summary</a:t>
          </a:r>
          <a:endParaRPr lang="en-US" sz="1600" kern="1200" dirty="0"/>
        </a:p>
      </dsp:txBody>
      <dsp:txXfrm>
        <a:off x="23784" y="17555"/>
        <a:ext cx="1276494" cy="564248"/>
      </dsp:txXfrm>
    </dsp:sp>
    <dsp:sp modelId="{9855B992-58AE-B14C-85C9-161919BE1F30}">
      <dsp:nvSpPr>
        <dsp:cNvPr id="0" name=""/>
        <dsp:cNvSpPr/>
      </dsp:nvSpPr>
      <dsp:spPr>
        <a:xfrm>
          <a:off x="1538182" y="0"/>
          <a:ext cx="1311604" cy="599358"/>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Deliverables</a:t>
          </a:r>
          <a:endParaRPr lang="en-US" sz="1500" kern="1200" dirty="0"/>
        </a:p>
      </dsp:txBody>
      <dsp:txXfrm>
        <a:off x="1555737" y="17555"/>
        <a:ext cx="1276494" cy="564248"/>
      </dsp:txXfrm>
    </dsp:sp>
    <dsp:sp modelId="{2BCBBB29-7CA6-CF49-9FBC-4BC0FA431511}">
      <dsp:nvSpPr>
        <dsp:cNvPr id="0" name=""/>
        <dsp:cNvSpPr/>
      </dsp:nvSpPr>
      <dsp:spPr>
        <a:xfrm>
          <a:off x="3070136" y="0"/>
          <a:ext cx="1311604" cy="599358"/>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Progress: MD</a:t>
          </a:r>
          <a:endParaRPr lang="en-US" sz="1600" kern="1200" dirty="0"/>
        </a:p>
      </dsp:txBody>
      <dsp:txXfrm>
        <a:off x="3087691" y="17555"/>
        <a:ext cx="1276494" cy="564248"/>
      </dsp:txXfrm>
    </dsp:sp>
    <dsp:sp modelId="{67C41D2A-B2FB-F545-82F5-931914537E4B}">
      <dsp:nvSpPr>
        <dsp:cNvPr id="0" name=""/>
        <dsp:cNvSpPr/>
      </dsp:nvSpPr>
      <dsp:spPr>
        <a:xfrm>
          <a:off x="4602089" y="0"/>
          <a:ext cx="1311604" cy="599358"/>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Progress: TD</a:t>
          </a:r>
          <a:endParaRPr lang="en-US" sz="1600" kern="1200" dirty="0"/>
        </a:p>
      </dsp:txBody>
      <dsp:txXfrm>
        <a:off x="4619644" y="17555"/>
        <a:ext cx="1276494" cy="564248"/>
      </dsp:txXfrm>
    </dsp:sp>
    <dsp:sp modelId="{C7F3DB7A-EC79-8849-94A5-C55EE1231607}">
      <dsp:nvSpPr>
        <dsp:cNvPr id="0" name=""/>
        <dsp:cNvSpPr/>
      </dsp:nvSpPr>
      <dsp:spPr>
        <a:xfrm>
          <a:off x="6134043" y="0"/>
          <a:ext cx="1311604" cy="599358"/>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Dependencies</a:t>
          </a:r>
          <a:endParaRPr lang="en-US" sz="1500" kern="1200" dirty="0"/>
        </a:p>
      </dsp:txBody>
      <dsp:txXfrm>
        <a:off x="6151598" y="17555"/>
        <a:ext cx="1276494" cy="564248"/>
      </dsp:txXfrm>
    </dsp:sp>
    <dsp:sp modelId="{F0ACB36E-0BA9-2044-ADAD-CE0F25B2C083}">
      <dsp:nvSpPr>
        <dsp:cNvPr id="0" name=""/>
        <dsp:cNvSpPr/>
      </dsp:nvSpPr>
      <dsp:spPr>
        <a:xfrm>
          <a:off x="7665996" y="0"/>
          <a:ext cx="1311604" cy="599358"/>
        </a:xfrm>
        <a:prstGeom prst="roundRect">
          <a:avLst>
            <a:gd name="adj" fmla="val 10000"/>
          </a:avLst>
        </a:prstGeom>
        <a:gradFill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6200000" scaled="1"/>
        </a:gradFill>
        <a:ln w="9525" cap="flat" cmpd="sng" algn="ctr">
          <a:solidFill>
            <a:schemeClr val="accent6">
              <a:shade val="95000"/>
              <a:satMod val="105000"/>
            </a:schemeClr>
          </a:solidFill>
          <a:prstDash val="solid"/>
        </a:ln>
        <a:effectLst>
          <a:outerShdw blurRad="40000" dist="20000" dir="5400000" rotWithShape="0">
            <a:srgbClr val="000000">
              <a:alpha val="38000"/>
            </a:srgbClr>
          </a:outerShdw>
        </a:effectLst>
        <a:scene3d>
          <a:camera prst="orthographicFront"/>
          <a:lightRig rig="threePt" dir="t">
            <a:rot lat="0" lon="0" rev="7500000"/>
          </a:lightRig>
        </a:scene3d>
        <a:sp3d/>
      </dsp:spPr>
      <dsp:style>
        <a:lnRef idx="1">
          <a:schemeClr val="accent6"/>
        </a:lnRef>
        <a:fillRef idx="2">
          <a:schemeClr val="accent6"/>
        </a:fillRef>
        <a:effectRef idx="1">
          <a:schemeClr val="accent6"/>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Milestones</a:t>
          </a:r>
          <a:endParaRPr lang="en-US" sz="1200" kern="1200" dirty="0"/>
        </a:p>
      </dsp:txBody>
      <dsp:txXfrm>
        <a:off x="7683551" y="17555"/>
        <a:ext cx="1276494" cy="564248"/>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D64BF5-51DB-714C-A3C2-56A417D72B5F}">
      <dsp:nvSpPr>
        <dsp:cNvPr id="0" name=""/>
        <dsp:cNvSpPr/>
      </dsp:nvSpPr>
      <dsp:spPr>
        <a:xfrm>
          <a:off x="6229" y="0"/>
          <a:ext cx="1311604" cy="599358"/>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Project Summary</a:t>
          </a:r>
          <a:endParaRPr lang="en-US" sz="1600" kern="1200" dirty="0"/>
        </a:p>
      </dsp:txBody>
      <dsp:txXfrm>
        <a:off x="23784" y="17555"/>
        <a:ext cx="1276494" cy="564248"/>
      </dsp:txXfrm>
    </dsp:sp>
    <dsp:sp modelId="{9855B992-58AE-B14C-85C9-161919BE1F30}">
      <dsp:nvSpPr>
        <dsp:cNvPr id="0" name=""/>
        <dsp:cNvSpPr/>
      </dsp:nvSpPr>
      <dsp:spPr>
        <a:xfrm>
          <a:off x="1538182" y="0"/>
          <a:ext cx="1311604" cy="599358"/>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Deliverables</a:t>
          </a:r>
          <a:endParaRPr lang="en-US" sz="1500" kern="1200" dirty="0"/>
        </a:p>
      </dsp:txBody>
      <dsp:txXfrm>
        <a:off x="1555737" y="17555"/>
        <a:ext cx="1276494" cy="564248"/>
      </dsp:txXfrm>
    </dsp:sp>
    <dsp:sp modelId="{2BCBBB29-7CA6-CF49-9FBC-4BC0FA431511}">
      <dsp:nvSpPr>
        <dsp:cNvPr id="0" name=""/>
        <dsp:cNvSpPr/>
      </dsp:nvSpPr>
      <dsp:spPr>
        <a:xfrm>
          <a:off x="3070136" y="0"/>
          <a:ext cx="1311604" cy="599358"/>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Progress: MD</a:t>
          </a:r>
          <a:endParaRPr lang="en-US" sz="1600" kern="1200" dirty="0"/>
        </a:p>
      </dsp:txBody>
      <dsp:txXfrm>
        <a:off x="3087691" y="17555"/>
        <a:ext cx="1276494" cy="564248"/>
      </dsp:txXfrm>
    </dsp:sp>
    <dsp:sp modelId="{67C41D2A-B2FB-F545-82F5-931914537E4B}">
      <dsp:nvSpPr>
        <dsp:cNvPr id="0" name=""/>
        <dsp:cNvSpPr/>
      </dsp:nvSpPr>
      <dsp:spPr>
        <a:xfrm>
          <a:off x="4602089" y="0"/>
          <a:ext cx="1311604" cy="599358"/>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Progress: TD</a:t>
          </a:r>
          <a:endParaRPr lang="en-US" sz="1600" kern="1200" dirty="0"/>
        </a:p>
      </dsp:txBody>
      <dsp:txXfrm>
        <a:off x="4619644" y="17555"/>
        <a:ext cx="1276494" cy="564248"/>
      </dsp:txXfrm>
    </dsp:sp>
    <dsp:sp modelId="{C7F3DB7A-EC79-8849-94A5-C55EE1231607}">
      <dsp:nvSpPr>
        <dsp:cNvPr id="0" name=""/>
        <dsp:cNvSpPr/>
      </dsp:nvSpPr>
      <dsp:spPr>
        <a:xfrm>
          <a:off x="6134043" y="0"/>
          <a:ext cx="1311604" cy="599358"/>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Dependencies</a:t>
          </a:r>
          <a:endParaRPr lang="en-US" sz="1500" kern="1200" dirty="0"/>
        </a:p>
      </dsp:txBody>
      <dsp:txXfrm>
        <a:off x="6151598" y="17555"/>
        <a:ext cx="1276494" cy="564248"/>
      </dsp:txXfrm>
    </dsp:sp>
    <dsp:sp modelId="{F0ACB36E-0BA9-2044-ADAD-CE0F25B2C083}">
      <dsp:nvSpPr>
        <dsp:cNvPr id="0" name=""/>
        <dsp:cNvSpPr/>
      </dsp:nvSpPr>
      <dsp:spPr>
        <a:xfrm>
          <a:off x="7665996" y="0"/>
          <a:ext cx="1311604" cy="599358"/>
        </a:xfrm>
        <a:prstGeom prst="roundRect">
          <a:avLst>
            <a:gd name="adj" fmla="val 10000"/>
          </a:avLst>
        </a:prstGeom>
        <a:gradFill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6200000" scaled="1"/>
        </a:gradFill>
        <a:ln w="9525" cap="flat" cmpd="sng" algn="ctr">
          <a:solidFill>
            <a:schemeClr val="accent6">
              <a:shade val="95000"/>
              <a:satMod val="105000"/>
            </a:schemeClr>
          </a:solidFill>
          <a:prstDash val="solid"/>
        </a:ln>
        <a:effectLst>
          <a:outerShdw blurRad="40000" dist="20000" dir="5400000" rotWithShape="0">
            <a:srgbClr val="000000">
              <a:alpha val="38000"/>
            </a:srgbClr>
          </a:outerShdw>
        </a:effectLst>
        <a:scene3d>
          <a:camera prst="orthographicFront"/>
          <a:lightRig rig="threePt" dir="t">
            <a:rot lat="0" lon="0" rev="7500000"/>
          </a:lightRig>
        </a:scene3d>
        <a:sp3d/>
      </dsp:spPr>
      <dsp:style>
        <a:lnRef idx="1">
          <a:schemeClr val="accent6"/>
        </a:lnRef>
        <a:fillRef idx="2">
          <a:schemeClr val="accent6"/>
        </a:fillRef>
        <a:effectRef idx="1">
          <a:schemeClr val="accent6"/>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Milestones</a:t>
          </a:r>
          <a:endParaRPr lang="en-US" sz="1200" kern="1200" dirty="0"/>
        </a:p>
      </dsp:txBody>
      <dsp:txXfrm>
        <a:off x="7683551" y="17555"/>
        <a:ext cx="1276494" cy="5642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D64BF5-51DB-714C-A3C2-56A417D72B5F}">
      <dsp:nvSpPr>
        <dsp:cNvPr id="0" name=""/>
        <dsp:cNvSpPr/>
      </dsp:nvSpPr>
      <dsp:spPr>
        <a:xfrm>
          <a:off x="2963" y="0"/>
          <a:ext cx="1283090" cy="599358"/>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Project Summary</a:t>
          </a:r>
          <a:endParaRPr lang="en-US" sz="1600" kern="1200" dirty="0"/>
        </a:p>
      </dsp:txBody>
      <dsp:txXfrm>
        <a:off x="20518" y="17555"/>
        <a:ext cx="1247980" cy="564248"/>
      </dsp:txXfrm>
    </dsp:sp>
    <dsp:sp modelId="{7B48EA2F-F492-D242-9B23-0AF7B141144C}">
      <dsp:nvSpPr>
        <dsp:cNvPr id="0" name=""/>
        <dsp:cNvSpPr/>
      </dsp:nvSpPr>
      <dsp:spPr>
        <a:xfrm>
          <a:off x="1501613" y="0"/>
          <a:ext cx="1283090" cy="599358"/>
        </a:xfrm>
        <a:prstGeom prst="roundRect">
          <a:avLst>
            <a:gd name="adj" fmla="val 10000"/>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a:scene3d>
          <a:camera prst="orthographicFront"/>
          <a:lightRig rig="threePt" dir="t">
            <a:rot lat="0" lon="0" rev="7500000"/>
          </a:lightRig>
        </a:scene3d>
        <a:sp3d/>
      </dsp:spPr>
      <dsp:style>
        <a:lnRef idx="1">
          <a:schemeClr val="accent3"/>
        </a:lnRef>
        <a:fillRef idx="2">
          <a:schemeClr val="accent3"/>
        </a:fillRef>
        <a:effectRef idx="1">
          <a:schemeClr val="accent3"/>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Deliverables</a:t>
          </a:r>
          <a:endParaRPr lang="en-US" sz="1400" kern="1200" dirty="0"/>
        </a:p>
      </dsp:txBody>
      <dsp:txXfrm>
        <a:off x="1519168" y="17555"/>
        <a:ext cx="1247980" cy="564248"/>
      </dsp:txXfrm>
    </dsp:sp>
    <dsp:sp modelId="{2BCBBB29-7CA6-CF49-9FBC-4BC0FA431511}">
      <dsp:nvSpPr>
        <dsp:cNvPr id="0" name=""/>
        <dsp:cNvSpPr/>
      </dsp:nvSpPr>
      <dsp:spPr>
        <a:xfrm>
          <a:off x="3000264" y="0"/>
          <a:ext cx="1283090" cy="599358"/>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Progress: MD</a:t>
          </a:r>
          <a:endParaRPr lang="en-US" sz="1600" kern="1200" dirty="0"/>
        </a:p>
      </dsp:txBody>
      <dsp:txXfrm>
        <a:off x="3017819" y="17555"/>
        <a:ext cx="1247980" cy="564248"/>
      </dsp:txXfrm>
    </dsp:sp>
    <dsp:sp modelId="{67C41D2A-B2FB-F545-82F5-931914537E4B}">
      <dsp:nvSpPr>
        <dsp:cNvPr id="0" name=""/>
        <dsp:cNvSpPr/>
      </dsp:nvSpPr>
      <dsp:spPr>
        <a:xfrm>
          <a:off x="4498914" y="0"/>
          <a:ext cx="1283090" cy="599358"/>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Progress: TD</a:t>
          </a:r>
          <a:endParaRPr lang="en-US" sz="1600" kern="1200" dirty="0"/>
        </a:p>
      </dsp:txBody>
      <dsp:txXfrm>
        <a:off x="4516469" y="17555"/>
        <a:ext cx="1247980" cy="564248"/>
      </dsp:txXfrm>
    </dsp:sp>
    <dsp:sp modelId="{70668F46-15C0-5F42-9940-3D10D7057A60}">
      <dsp:nvSpPr>
        <dsp:cNvPr id="0" name=""/>
        <dsp:cNvSpPr/>
      </dsp:nvSpPr>
      <dsp:spPr>
        <a:xfrm>
          <a:off x="5997564" y="0"/>
          <a:ext cx="1484651" cy="599358"/>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Dependencies</a:t>
          </a:r>
          <a:endParaRPr lang="en-US" sz="1200" kern="1200" dirty="0"/>
        </a:p>
      </dsp:txBody>
      <dsp:txXfrm>
        <a:off x="6015119" y="17555"/>
        <a:ext cx="1449541" cy="564248"/>
      </dsp:txXfrm>
    </dsp:sp>
    <dsp:sp modelId="{F0ACB36E-0BA9-2044-ADAD-CE0F25B2C083}">
      <dsp:nvSpPr>
        <dsp:cNvPr id="0" name=""/>
        <dsp:cNvSpPr/>
      </dsp:nvSpPr>
      <dsp:spPr>
        <a:xfrm>
          <a:off x="7697775" y="0"/>
          <a:ext cx="1283090" cy="599358"/>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Milestones</a:t>
          </a:r>
          <a:endParaRPr lang="en-US" sz="1200" kern="1200" dirty="0"/>
        </a:p>
      </dsp:txBody>
      <dsp:txXfrm>
        <a:off x="7715330" y="17555"/>
        <a:ext cx="1247980" cy="56424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D64BF5-51DB-714C-A3C2-56A417D72B5F}">
      <dsp:nvSpPr>
        <dsp:cNvPr id="0" name=""/>
        <dsp:cNvSpPr/>
      </dsp:nvSpPr>
      <dsp:spPr>
        <a:xfrm>
          <a:off x="2963" y="0"/>
          <a:ext cx="1283090" cy="599358"/>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Project Summary</a:t>
          </a:r>
          <a:endParaRPr lang="en-US" sz="1600" kern="1200" dirty="0"/>
        </a:p>
      </dsp:txBody>
      <dsp:txXfrm>
        <a:off x="20518" y="17555"/>
        <a:ext cx="1247980" cy="564248"/>
      </dsp:txXfrm>
    </dsp:sp>
    <dsp:sp modelId="{7B48EA2F-F492-D242-9B23-0AF7B141144C}">
      <dsp:nvSpPr>
        <dsp:cNvPr id="0" name=""/>
        <dsp:cNvSpPr/>
      </dsp:nvSpPr>
      <dsp:spPr>
        <a:xfrm>
          <a:off x="1501613" y="0"/>
          <a:ext cx="1283090" cy="599358"/>
        </a:xfrm>
        <a:prstGeom prst="roundRect">
          <a:avLst>
            <a:gd name="adj" fmla="val 10000"/>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a:scene3d>
          <a:camera prst="orthographicFront"/>
          <a:lightRig rig="threePt" dir="t">
            <a:rot lat="0" lon="0" rev="7500000"/>
          </a:lightRig>
        </a:scene3d>
        <a:sp3d/>
      </dsp:spPr>
      <dsp:style>
        <a:lnRef idx="1">
          <a:schemeClr val="accent3"/>
        </a:lnRef>
        <a:fillRef idx="2">
          <a:schemeClr val="accent3"/>
        </a:fillRef>
        <a:effectRef idx="1">
          <a:schemeClr val="accent3"/>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Deliverables</a:t>
          </a:r>
          <a:endParaRPr lang="en-US" sz="1400" kern="1200" dirty="0"/>
        </a:p>
      </dsp:txBody>
      <dsp:txXfrm>
        <a:off x="1519168" y="17555"/>
        <a:ext cx="1247980" cy="564248"/>
      </dsp:txXfrm>
    </dsp:sp>
    <dsp:sp modelId="{2BCBBB29-7CA6-CF49-9FBC-4BC0FA431511}">
      <dsp:nvSpPr>
        <dsp:cNvPr id="0" name=""/>
        <dsp:cNvSpPr/>
      </dsp:nvSpPr>
      <dsp:spPr>
        <a:xfrm>
          <a:off x="3000264" y="0"/>
          <a:ext cx="1283090" cy="599358"/>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Progress: MD</a:t>
          </a:r>
          <a:endParaRPr lang="en-US" sz="1600" kern="1200" dirty="0"/>
        </a:p>
      </dsp:txBody>
      <dsp:txXfrm>
        <a:off x="3017819" y="17555"/>
        <a:ext cx="1247980" cy="564248"/>
      </dsp:txXfrm>
    </dsp:sp>
    <dsp:sp modelId="{67C41D2A-B2FB-F545-82F5-931914537E4B}">
      <dsp:nvSpPr>
        <dsp:cNvPr id="0" name=""/>
        <dsp:cNvSpPr/>
      </dsp:nvSpPr>
      <dsp:spPr>
        <a:xfrm>
          <a:off x="4498914" y="0"/>
          <a:ext cx="1283090" cy="599358"/>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Progress: TD</a:t>
          </a:r>
          <a:endParaRPr lang="en-US" sz="1600" kern="1200" dirty="0"/>
        </a:p>
      </dsp:txBody>
      <dsp:txXfrm>
        <a:off x="4516469" y="17555"/>
        <a:ext cx="1247980" cy="564248"/>
      </dsp:txXfrm>
    </dsp:sp>
    <dsp:sp modelId="{70668F46-15C0-5F42-9940-3D10D7057A60}">
      <dsp:nvSpPr>
        <dsp:cNvPr id="0" name=""/>
        <dsp:cNvSpPr/>
      </dsp:nvSpPr>
      <dsp:spPr>
        <a:xfrm>
          <a:off x="5997564" y="0"/>
          <a:ext cx="1484651" cy="599358"/>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Dependencies</a:t>
          </a:r>
          <a:endParaRPr lang="en-US" sz="1200" kern="1200" dirty="0"/>
        </a:p>
      </dsp:txBody>
      <dsp:txXfrm>
        <a:off x="6015119" y="17555"/>
        <a:ext cx="1449541" cy="564248"/>
      </dsp:txXfrm>
    </dsp:sp>
    <dsp:sp modelId="{F0ACB36E-0BA9-2044-ADAD-CE0F25B2C083}">
      <dsp:nvSpPr>
        <dsp:cNvPr id="0" name=""/>
        <dsp:cNvSpPr/>
      </dsp:nvSpPr>
      <dsp:spPr>
        <a:xfrm>
          <a:off x="7697775" y="0"/>
          <a:ext cx="1283090" cy="599358"/>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Milestones</a:t>
          </a:r>
          <a:endParaRPr lang="en-US" sz="1200" kern="1200" dirty="0"/>
        </a:p>
      </dsp:txBody>
      <dsp:txXfrm>
        <a:off x="7715330" y="17555"/>
        <a:ext cx="1247980" cy="56424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D64BF5-51DB-714C-A3C2-56A417D72B5F}">
      <dsp:nvSpPr>
        <dsp:cNvPr id="0" name=""/>
        <dsp:cNvSpPr/>
      </dsp:nvSpPr>
      <dsp:spPr>
        <a:xfrm>
          <a:off x="2963" y="0"/>
          <a:ext cx="1283090" cy="599358"/>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Project Summary</a:t>
          </a:r>
          <a:endParaRPr lang="en-US" sz="1600" kern="1200" dirty="0"/>
        </a:p>
      </dsp:txBody>
      <dsp:txXfrm>
        <a:off x="20518" y="17555"/>
        <a:ext cx="1247980" cy="564248"/>
      </dsp:txXfrm>
    </dsp:sp>
    <dsp:sp modelId="{7B48EA2F-F492-D242-9B23-0AF7B141144C}">
      <dsp:nvSpPr>
        <dsp:cNvPr id="0" name=""/>
        <dsp:cNvSpPr/>
      </dsp:nvSpPr>
      <dsp:spPr>
        <a:xfrm>
          <a:off x="1501613" y="0"/>
          <a:ext cx="1283090" cy="599358"/>
        </a:xfrm>
        <a:prstGeom prst="roundRect">
          <a:avLst>
            <a:gd name="adj" fmla="val 10000"/>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a:scene3d>
          <a:camera prst="orthographicFront"/>
          <a:lightRig rig="threePt" dir="t">
            <a:rot lat="0" lon="0" rev="7500000"/>
          </a:lightRig>
        </a:scene3d>
        <a:sp3d/>
      </dsp:spPr>
      <dsp:style>
        <a:lnRef idx="1">
          <a:schemeClr val="accent3"/>
        </a:lnRef>
        <a:fillRef idx="2">
          <a:schemeClr val="accent3"/>
        </a:fillRef>
        <a:effectRef idx="1">
          <a:schemeClr val="accent3"/>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Deliverables</a:t>
          </a:r>
          <a:endParaRPr lang="en-US" sz="1400" kern="1200" dirty="0"/>
        </a:p>
      </dsp:txBody>
      <dsp:txXfrm>
        <a:off x="1519168" y="17555"/>
        <a:ext cx="1247980" cy="564248"/>
      </dsp:txXfrm>
    </dsp:sp>
    <dsp:sp modelId="{2BCBBB29-7CA6-CF49-9FBC-4BC0FA431511}">
      <dsp:nvSpPr>
        <dsp:cNvPr id="0" name=""/>
        <dsp:cNvSpPr/>
      </dsp:nvSpPr>
      <dsp:spPr>
        <a:xfrm>
          <a:off x="3000264" y="0"/>
          <a:ext cx="1283090" cy="599358"/>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Progress: MD</a:t>
          </a:r>
          <a:endParaRPr lang="en-US" sz="1600" kern="1200" dirty="0"/>
        </a:p>
      </dsp:txBody>
      <dsp:txXfrm>
        <a:off x="3017819" y="17555"/>
        <a:ext cx="1247980" cy="564248"/>
      </dsp:txXfrm>
    </dsp:sp>
    <dsp:sp modelId="{67C41D2A-B2FB-F545-82F5-931914537E4B}">
      <dsp:nvSpPr>
        <dsp:cNvPr id="0" name=""/>
        <dsp:cNvSpPr/>
      </dsp:nvSpPr>
      <dsp:spPr>
        <a:xfrm>
          <a:off x="4498914" y="0"/>
          <a:ext cx="1283090" cy="599358"/>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Progress: TD</a:t>
          </a:r>
          <a:endParaRPr lang="en-US" sz="1600" kern="1200" dirty="0"/>
        </a:p>
      </dsp:txBody>
      <dsp:txXfrm>
        <a:off x="4516469" y="17555"/>
        <a:ext cx="1247980" cy="564248"/>
      </dsp:txXfrm>
    </dsp:sp>
    <dsp:sp modelId="{70668F46-15C0-5F42-9940-3D10D7057A60}">
      <dsp:nvSpPr>
        <dsp:cNvPr id="0" name=""/>
        <dsp:cNvSpPr/>
      </dsp:nvSpPr>
      <dsp:spPr>
        <a:xfrm>
          <a:off x="5997564" y="0"/>
          <a:ext cx="1484651" cy="599358"/>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Dependencies</a:t>
          </a:r>
          <a:endParaRPr lang="en-US" sz="1200" kern="1200" dirty="0"/>
        </a:p>
      </dsp:txBody>
      <dsp:txXfrm>
        <a:off x="6015119" y="17555"/>
        <a:ext cx="1449541" cy="564248"/>
      </dsp:txXfrm>
    </dsp:sp>
    <dsp:sp modelId="{F0ACB36E-0BA9-2044-ADAD-CE0F25B2C083}">
      <dsp:nvSpPr>
        <dsp:cNvPr id="0" name=""/>
        <dsp:cNvSpPr/>
      </dsp:nvSpPr>
      <dsp:spPr>
        <a:xfrm>
          <a:off x="7697775" y="0"/>
          <a:ext cx="1283090" cy="599358"/>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Milestones</a:t>
          </a:r>
          <a:endParaRPr lang="en-US" sz="1200" kern="1200" dirty="0"/>
        </a:p>
      </dsp:txBody>
      <dsp:txXfrm>
        <a:off x="7715330" y="17555"/>
        <a:ext cx="1247980" cy="56424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D64BF5-51DB-714C-A3C2-56A417D72B5F}">
      <dsp:nvSpPr>
        <dsp:cNvPr id="0" name=""/>
        <dsp:cNvSpPr/>
      </dsp:nvSpPr>
      <dsp:spPr>
        <a:xfrm>
          <a:off x="2963" y="0"/>
          <a:ext cx="1283090" cy="599358"/>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Project Summary</a:t>
          </a:r>
          <a:endParaRPr lang="en-US" sz="1600" kern="1200" dirty="0"/>
        </a:p>
      </dsp:txBody>
      <dsp:txXfrm>
        <a:off x="20518" y="17555"/>
        <a:ext cx="1247980" cy="564248"/>
      </dsp:txXfrm>
    </dsp:sp>
    <dsp:sp modelId="{26242D52-B883-0F49-9B0D-399B593AF06F}">
      <dsp:nvSpPr>
        <dsp:cNvPr id="0" name=""/>
        <dsp:cNvSpPr/>
      </dsp:nvSpPr>
      <dsp:spPr>
        <a:xfrm>
          <a:off x="1501613" y="0"/>
          <a:ext cx="1283090" cy="599358"/>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Deliverables</a:t>
          </a:r>
          <a:endParaRPr lang="en-US" sz="1700" kern="1200" dirty="0"/>
        </a:p>
      </dsp:txBody>
      <dsp:txXfrm>
        <a:off x="1519168" y="17555"/>
        <a:ext cx="1247980" cy="564248"/>
      </dsp:txXfrm>
    </dsp:sp>
    <dsp:sp modelId="{2BCBBB29-7CA6-CF49-9FBC-4BC0FA431511}">
      <dsp:nvSpPr>
        <dsp:cNvPr id="0" name=""/>
        <dsp:cNvSpPr/>
      </dsp:nvSpPr>
      <dsp:spPr>
        <a:xfrm>
          <a:off x="3000264" y="0"/>
          <a:ext cx="1283090" cy="599358"/>
        </a:xfrm>
        <a:prstGeom prst="roundRect">
          <a:avLst>
            <a:gd name="adj" fmla="val 10000"/>
          </a:avLst>
        </a:prstGeom>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a:scene3d>
          <a:camera prst="orthographicFront"/>
          <a:lightRig rig="threePt" dir="t">
            <a:rot lat="0" lon="0" rev="7500000"/>
          </a:lightRig>
        </a:scene3d>
        <a:sp3d/>
      </dsp:spPr>
      <dsp:style>
        <a:lnRef idx="1">
          <a:schemeClr val="accent5"/>
        </a:lnRef>
        <a:fillRef idx="2">
          <a:schemeClr val="accent5"/>
        </a:fillRef>
        <a:effectRef idx="1">
          <a:schemeClr val="accent5"/>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Progress: MD</a:t>
          </a:r>
          <a:endParaRPr lang="en-US" sz="1600" kern="1200" dirty="0"/>
        </a:p>
      </dsp:txBody>
      <dsp:txXfrm>
        <a:off x="3017819" y="17555"/>
        <a:ext cx="1247980" cy="564248"/>
      </dsp:txXfrm>
    </dsp:sp>
    <dsp:sp modelId="{67C41D2A-B2FB-F545-82F5-931914537E4B}">
      <dsp:nvSpPr>
        <dsp:cNvPr id="0" name=""/>
        <dsp:cNvSpPr/>
      </dsp:nvSpPr>
      <dsp:spPr>
        <a:xfrm>
          <a:off x="4498914" y="0"/>
          <a:ext cx="1283090" cy="599358"/>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Progress: TD</a:t>
          </a:r>
          <a:endParaRPr lang="en-US" sz="1600" kern="1200" dirty="0"/>
        </a:p>
      </dsp:txBody>
      <dsp:txXfrm>
        <a:off x="4516469" y="17555"/>
        <a:ext cx="1247980" cy="564248"/>
      </dsp:txXfrm>
    </dsp:sp>
    <dsp:sp modelId="{70668F46-15C0-5F42-9940-3D10D7057A60}">
      <dsp:nvSpPr>
        <dsp:cNvPr id="0" name=""/>
        <dsp:cNvSpPr/>
      </dsp:nvSpPr>
      <dsp:spPr>
        <a:xfrm>
          <a:off x="5997564" y="0"/>
          <a:ext cx="1484651" cy="599358"/>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Dependencies</a:t>
          </a:r>
          <a:endParaRPr lang="en-US" sz="1200" kern="1200" dirty="0"/>
        </a:p>
      </dsp:txBody>
      <dsp:txXfrm>
        <a:off x="6015119" y="17555"/>
        <a:ext cx="1449541" cy="564248"/>
      </dsp:txXfrm>
    </dsp:sp>
    <dsp:sp modelId="{F0ACB36E-0BA9-2044-ADAD-CE0F25B2C083}">
      <dsp:nvSpPr>
        <dsp:cNvPr id="0" name=""/>
        <dsp:cNvSpPr/>
      </dsp:nvSpPr>
      <dsp:spPr>
        <a:xfrm>
          <a:off x="7697775" y="0"/>
          <a:ext cx="1283090" cy="599358"/>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Milestones</a:t>
          </a:r>
          <a:endParaRPr lang="en-US" sz="1200" kern="1200" dirty="0"/>
        </a:p>
      </dsp:txBody>
      <dsp:txXfrm>
        <a:off x="7715330" y="17555"/>
        <a:ext cx="1247980" cy="56424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D64BF5-51DB-714C-A3C2-56A417D72B5F}">
      <dsp:nvSpPr>
        <dsp:cNvPr id="0" name=""/>
        <dsp:cNvSpPr/>
      </dsp:nvSpPr>
      <dsp:spPr>
        <a:xfrm>
          <a:off x="2963" y="0"/>
          <a:ext cx="1283090" cy="599358"/>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Project Summary</a:t>
          </a:r>
          <a:endParaRPr lang="en-US" sz="1600" kern="1200" dirty="0"/>
        </a:p>
      </dsp:txBody>
      <dsp:txXfrm>
        <a:off x="20518" y="17555"/>
        <a:ext cx="1247980" cy="564248"/>
      </dsp:txXfrm>
    </dsp:sp>
    <dsp:sp modelId="{26242D52-B883-0F49-9B0D-399B593AF06F}">
      <dsp:nvSpPr>
        <dsp:cNvPr id="0" name=""/>
        <dsp:cNvSpPr/>
      </dsp:nvSpPr>
      <dsp:spPr>
        <a:xfrm>
          <a:off x="1501613" y="0"/>
          <a:ext cx="1283090" cy="599358"/>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Deliverables</a:t>
          </a:r>
          <a:endParaRPr lang="en-US" sz="1700" kern="1200" dirty="0"/>
        </a:p>
      </dsp:txBody>
      <dsp:txXfrm>
        <a:off x="1519168" y="17555"/>
        <a:ext cx="1247980" cy="564248"/>
      </dsp:txXfrm>
    </dsp:sp>
    <dsp:sp modelId="{2BCBBB29-7CA6-CF49-9FBC-4BC0FA431511}">
      <dsp:nvSpPr>
        <dsp:cNvPr id="0" name=""/>
        <dsp:cNvSpPr/>
      </dsp:nvSpPr>
      <dsp:spPr>
        <a:xfrm>
          <a:off x="3000264" y="0"/>
          <a:ext cx="1283090" cy="599358"/>
        </a:xfrm>
        <a:prstGeom prst="roundRect">
          <a:avLst>
            <a:gd name="adj" fmla="val 10000"/>
          </a:avLst>
        </a:prstGeom>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a:scene3d>
          <a:camera prst="orthographicFront"/>
          <a:lightRig rig="threePt" dir="t">
            <a:rot lat="0" lon="0" rev="7500000"/>
          </a:lightRig>
        </a:scene3d>
        <a:sp3d/>
      </dsp:spPr>
      <dsp:style>
        <a:lnRef idx="1">
          <a:schemeClr val="accent5"/>
        </a:lnRef>
        <a:fillRef idx="2">
          <a:schemeClr val="accent5"/>
        </a:fillRef>
        <a:effectRef idx="1">
          <a:schemeClr val="accent5"/>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Progress: MD</a:t>
          </a:r>
          <a:endParaRPr lang="en-US" sz="1600" kern="1200" dirty="0"/>
        </a:p>
      </dsp:txBody>
      <dsp:txXfrm>
        <a:off x="3017819" y="17555"/>
        <a:ext cx="1247980" cy="564248"/>
      </dsp:txXfrm>
    </dsp:sp>
    <dsp:sp modelId="{67C41D2A-B2FB-F545-82F5-931914537E4B}">
      <dsp:nvSpPr>
        <dsp:cNvPr id="0" name=""/>
        <dsp:cNvSpPr/>
      </dsp:nvSpPr>
      <dsp:spPr>
        <a:xfrm>
          <a:off x="4498914" y="0"/>
          <a:ext cx="1283090" cy="599358"/>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Progress: TD</a:t>
          </a:r>
          <a:endParaRPr lang="en-US" sz="1600" kern="1200" dirty="0"/>
        </a:p>
      </dsp:txBody>
      <dsp:txXfrm>
        <a:off x="4516469" y="17555"/>
        <a:ext cx="1247980" cy="564248"/>
      </dsp:txXfrm>
    </dsp:sp>
    <dsp:sp modelId="{70668F46-15C0-5F42-9940-3D10D7057A60}">
      <dsp:nvSpPr>
        <dsp:cNvPr id="0" name=""/>
        <dsp:cNvSpPr/>
      </dsp:nvSpPr>
      <dsp:spPr>
        <a:xfrm>
          <a:off x="5997564" y="0"/>
          <a:ext cx="1484651" cy="599358"/>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Dependencies</a:t>
          </a:r>
          <a:endParaRPr lang="en-US" sz="1200" kern="1200" dirty="0"/>
        </a:p>
      </dsp:txBody>
      <dsp:txXfrm>
        <a:off x="6015119" y="17555"/>
        <a:ext cx="1449541" cy="564248"/>
      </dsp:txXfrm>
    </dsp:sp>
    <dsp:sp modelId="{F0ACB36E-0BA9-2044-ADAD-CE0F25B2C083}">
      <dsp:nvSpPr>
        <dsp:cNvPr id="0" name=""/>
        <dsp:cNvSpPr/>
      </dsp:nvSpPr>
      <dsp:spPr>
        <a:xfrm>
          <a:off x="7697775" y="0"/>
          <a:ext cx="1283090" cy="599358"/>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Milestones</a:t>
          </a:r>
          <a:endParaRPr lang="en-US" sz="1200" kern="1200" dirty="0"/>
        </a:p>
      </dsp:txBody>
      <dsp:txXfrm>
        <a:off x="7715330" y="17555"/>
        <a:ext cx="1247980" cy="56424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D64BF5-51DB-714C-A3C2-56A417D72B5F}">
      <dsp:nvSpPr>
        <dsp:cNvPr id="0" name=""/>
        <dsp:cNvSpPr/>
      </dsp:nvSpPr>
      <dsp:spPr>
        <a:xfrm>
          <a:off x="2963" y="0"/>
          <a:ext cx="1283090" cy="599358"/>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Project Summary</a:t>
          </a:r>
          <a:endParaRPr lang="en-US" sz="1600" kern="1200" dirty="0"/>
        </a:p>
      </dsp:txBody>
      <dsp:txXfrm>
        <a:off x="20518" y="17555"/>
        <a:ext cx="1247980" cy="564248"/>
      </dsp:txXfrm>
    </dsp:sp>
    <dsp:sp modelId="{26242D52-B883-0F49-9B0D-399B593AF06F}">
      <dsp:nvSpPr>
        <dsp:cNvPr id="0" name=""/>
        <dsp:cNvSpPr/>
      </dsp:nvSpPr>
      <dsp:spPr>
        <a:xfrm>
          <a:off x="1501613" y="0"/>
          <a:ext cx="1283090" cy="599358"/>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Deliverables</a:t>
          </a:r>
          <a:endParaRPr lang="en-US" sz="1700" kern="1200" dirty="0"/>
        </a:p>
      </dsp:txBody>
      <dsp:txXfrm>
        <a:off x="1519168" y="17555"/>
        <a:ext cx="1247980" cy="564248"/>
      </dsp:txXfrm>
    </dsp:sp>
    <dsp:sp modelId="{2BCBBB29-7CA6-CF49-9FBC-4BC0FA431511}">
      <dsp:nvSpPr>
        <dsp:cNvPr id="0" name=""/>
        <dsp:cNvSpPr/>
      </dsp:nvSpPr>
      <dsp:spPr>
        <a:xfrm>
          <a:off x="3000264" y="0"/>
          <a:ext cx="1283090" cy="599358"/>
        </a:xfrm>
        <a:prstGeom prst="roundRect">
          <a:avLst>
            <a:gd name="adj" fmla="val 10000"/>
          </a:avLst>
        </a:prstGeom>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a:scene3d>
          <a:camera prst="orthographicFront"/>
          <a:lightRig rig="threePt" dir="t">
            <a:rot lat="0" lon="0" rev="7500000"/>
          </a:lightRig>
        </a:scene3d>
        <a:sp3d/>
      </dsp:spPr>
      <dsp:style>
        <a:lnRef idx="1">
          <a:schemeClr val="accent5"/>
        </a:lnRef>
        <a:fillRef idx="2">
          <a:schemeClr val="accent5"/>
        </a:fillRef>
        <a:effectRef idx="1">
          <a:schemeClr val="accent5"/>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Progress: MD</a:t>
          </a:r>
          <a:endParaRPr lang="en-US" sz="1600" kern="1200" dirty="0"/>
        </a:p>
      </dsp:txBody>
      <dsp:txXfrm>
        <a:off x="3017819" y="17555"/>
        <a:ext cx="1247980" cy="564248"/>
      </dsp:txXfrm>
    </dsp:sp>
    <dsp:sp modelId="{67C41D2A-B2FB-F545-82F5-931914537E4B}">
      <dsp:nvSpPr>
        <dsp:cNvPr id="0" name=""/>
        <dsp:cNvSpPr/>
      </dsp:nvSpPr>
      <dsp:spPr>
        <a:xfrm>
          <a:off x="4498914" y="0"/>
          <a:ext cx="1283090" cy="599358"/>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Progress: TD</a:t>
          </a:r>
          <a:endParaRPr lang="en-US" sz="1600" kern="1200" dirty="0"/>
        </a:p>
      </dsp:txBody>
      <dsp:txXfrm>
        <a:off x="4516469" y="17555"/>
        <a:ext cx="1247980" cy="564248"/>
      </dsp:txXfrm>
    </dsp:sp>
    <dsp:sp modelId="{70668F46-15C0-5F42-9940-3D10D7057A60}">
      <dsp:nvSpPr>
        <dsp:cNvPr id="0" name=""/>
        <dsp:cNvSpPr/>
      </dsp:nvSpPr>
      <dsp:spPr>
        <a:xfrm>
          <a:off x="5997564" y="0"/>
          <a:ext cx="1484651" cy="599358"/>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Dependencies</a:t>
          </a:r>
          <a:endParaRPr lang="en-US" sz="1200" kern="1200" dirty="0"/>
        </a:p>
      </dsp:txBody>
      <dsp:txXfrm>
        <a:off x="6015119" y="17555"/>
        <a:ext cx="1449541" cy="564248"/>
      </dsp:txXfrm>
    </dsp:sp>
    <dsp:sp modelId="{F0ACB36E-0BA9-2044-ADAD-CE0F25B2C083}">
      <dsp:nvSpPr>
        <dsp:cNvPr id="0" name=""/>
        <dsp:cNvSpPr/>
      </dsp:nvSpPr>
      <dsp:spPr>
        <a:xfrm>
          <a:off x="7697775" y="0"/>
          <a:ext cx="1283090" cy="599358"/>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Milestones</a:t>
          </a:r>
          <a:endParaRPr lang="en-US" sz="1200" kern="1200" dirty="0"/>
        </a:p>
      </dsp:txBody>
      <dsp:txXfrm>
        <a:off x="7715330" y="17555"/>
        <a:ext cx="1247980" cy="56424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D64BF5-51DB-714C-A3C2-56A417D72B5F}">
      <dsp:nvSpPr>
        <dsp:cNvPr id="0" name=""/>
        <dsp:cNvSpPr/>
      </dsp:nvSpPr>
      <dsp:spPr>
        <a:xfrm>
          <a:off x="2963" y="0"/>
          <a:ext cx="1283090" cy="599358"/>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Project Summary</a:t>
          </a:r>
          <a:endParaRPr lang="en-US" sz="1600" kern="1200" dirty="0"/>
        </a:p>
      </dsp:txBody>
      <dsp:txXfrm>
        <a:off x="20518" y="17555"/>
        <a:ext cx="1247980" cy="564248"/>
      </dsp:txXfrm>
    </dsp:sp>
    <dsp:sp modelId="{11DF405E-04F3-D24C-ADAD-792BE8DC21A2}">
      <dsp:nvSpPr>
        <dsp:cNvPr id="0" name=""/>
        <dsp:cNvSpPr/>
      </dsp:nvSpPr>
      <dsp:spPr>
        <a:xfrm>
          <a:off x="1501613" y="0"/>
          <a:ext cx="1283090" cy="599358"/>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Deliverables</a:t>
          </a:r>
          <a:endParaRPr lang="en-US" sz="1700" kern="1200" dirty="0"/>
        </a:p>
      </dsp:txBody>
      <dsp:txXfrm>
        <a:off x="1519168" y="17555"/>
        <a:ext cx="1247980" cy="564248"/>
      </dsp:txXfrm>
    </dsp:sp>
    <dsp:sp modelId="{2BCBBB29-7CA6-CF49-9FBC-4BC0FA431511}">
      <dsp:nvSpPr>
        <dsp:cNvPr id="0" name=""/>
        <dsp:cNvSpPr/>
      </dsp:nvSpPr>
      <dsp:spPr>
        <a:xfrm>
          <a:off x="3000264" y="0"/>
          <a:ext cx="1283090" cy="599358"/>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Progress: MD</a:t>
          </a:r>
          <a:endParaRPr lang="en-US" sz="1600" kern="1200" dirty="0"/>
        </a:p>
      </dsp:txBody>
      <dsp:txXfrm>
        <a:off x="3017819" y="17555"/>
        <a:ext cx="1247980" cy="564248"/>
      </dsp:txXfrm>
    </dsp:sp>
    <dsp:sp modelId="{67C41D2A-B2FB-F545-82F5-931914537E4B}">
      <dsp:nvSpPr>
        <dsp:cNvPr id="0" name=""/>
        <dsp:cNvSpPr/>
      </dsp:nvSpPr>
      <dsp:spPr>
        <a:xfrm>
          <a:off x="4498914" y="0"/>
          <a:ext cx="1283090" cy="599358"/>
        </a:xfrm>
        <a:prstGeom prst="roundRect">
          <a:avLst>
            <a:gd name="adj" fmla="val 10000"/>
          </a:avLst>
        </a:prstGeom>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a:scene3d>
          <a:camera prst="orthographicFront"/>
          <a:lightRig rig="threePt" dir="t">
            <a:rot lat="0" lon="0" rev="7500000"/>
          </a:lightRig>
        </a:scene3d>
        <a:sp3d/>
      </dsp:spPr>
      <dsp:style>
        <a:lnRef idx="1">
          <a:schemeClr val="accent5"/>
        </a:lnRef>
        <a:fillRef idx="2">
          <a:schemeClr val="accent5"/>
        </a:fillRef>
        <a:effectRef idx="1">
          <a:schemeClr val="accent5"/>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Progress: TD</a:t>
          </a:r>
          <a:endParaRPr lang="en-US" sz="1600" kern="1200" dirty="0"/>
        </a:p>
      </dsp:txBody>
      <dsp:txXfrm>
        <a:off x="4516469" y="17555"/>
        <a:ext cx="1247980" cy="564248"/>
      </dsp:txXfrm>
    </dsp:sp>
    <dsp:sp modelId="{70668F46-15C0-5F42-9940-3D10D7057A60}">
      <dsp:nvSpPr>
        <dsp:cNvPr id="0" name=""/>
        <dsp:cNvSpPr/>
      </dsp:nvSpPr>
      <dsp:spPr>
        <a:xfrm>
          <a:off x="5997564" y="0"/>
          <a:ext cx="1484651" cy="599358"/>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Dependencies</a:t>
          </a:r>
          <a:endParaRPr lang="en-US" sz="1200" kern="1200" dirty="0"/>
        </a:p>
      </dsp:txBody>
      <dsp:txXfrm>
        <a:off x="6015119" y="17555"/>
        <a:ext cx="1449541" cy="564248"/>
      </dsp:txXfrm>
    </dsp:sp>
    <dsp:sp modelId="{F0ACB36E-0BA9-2044-ADAD-CE0F25B2C083}">
      <dsp:nvSpPr>
        <dsp:cNvPr id="0" name=""/>
        <dsp:cNvSpPr/>
      </dsp:nvSpPr>
      <dsp:spPr>
        <a:xfrm>
          <a:off x="7697775" y="0"/>
          <a:ext cx="1283090" cy="599358"/>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Milestones</a:t>
          </a:r>
          <a:endParaRPr lang="en-US" sz="1200" kern="1200" dirty="0"/>
        </a:p>
      </dsp:txBody>
      <dsp:txXfrm>
        <a:off x="7715330" y="17555"/>
        <a:ext cx="1247980" cy="564248"/>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BA02DE9-F9A5-6D4D-B08C-2ED94D4F4028}" type="datetimeFigureOut">
              <a:rPr lang="en-US" smtClean="0"/>
              <a:pPr/>
              <a:t>4/25/13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7FF316C-C1FE-2543-A58B-43A57CC58C0A}" type="slidenum">
              <a:rPr lang="en-US" smtClean="0"/>
              <a:pPr/>
              <a:t>‹#›</a:t>
            </a:fld>
            <a:endParaRPr lang="en-US"/>
          </a:p>
        </p:txBody>
      </p:sp>
    </p:spTree>
    <p:extLst>
      <p:ext uri="{BB962C8B-B14F-4D97-AF65-F5344CB8AC3E}">
        <p14:creationId xmlns:p14="http://schemas.microsoft.com/office/powerpoint/2010/main" val="371607605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Hello I’m ____ and this is my partner _______</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Our mentors are </a:t>
            </a:r>
            <a:r>
              <a:rPr lang="en-US" dirty="0" err="1" smtClean="0"/>
              <a:t>Marcin</a:t>
            </a:r>
            <a:r>
              <a:rPr lang="en-US" dirty="0" smtClean="0"/>
              <a:t>,</a:t>
            </a:r>
            <a:r>
              <a:rPr lang="en-US" baseline="0" dirty="0" smtClean="0"/>
              <a:t> </a:t>
            </a:r>
            <a:r>
              <a:rPr lang="en-US" baseline="0" dirty="0" err="1" smtClean="0"/>
              <a:t>Balazs</a:t>
            </a:r>
            <a:r>
              <a:rPr lang="en-US" baseline="0" dirty="0" smtClean="0"/>
              <a:t>, and Dr. Taylor.</a:t>
            </a:r>
            <a:endParaRPr lang="en-US" dirty="0" smtClean="0"/>
          </a:p>
          <a:p>
            <a:r>
              <a:rPr lang="en-US" dirty="0" smtClean="0"/>
              <a:t>We’re team 5, working on a prototype of a microsurgical tool tracker for eye surgery.</a:t>
            </a:r>
          </a:p>
        </p:txBody>
      </p:sp>
      <p:sp>
        <p:nvSpPr>
          <p:cNvPr id="4" name="Slide Number Placeholder 3"/>
          <p:cNvSpPr>
            <a:spLocks noGrp="1"/>
          </p:cNvSpPr>
          <p:nvPr>
            <p:ph type="sldNum" sz="quarter" idx="10"/>
          </p:nvPr>
        </p:nvSpPr>
        <p:spPr/>
        <p:txBody>
          <a:bodyPr/>
          <a:lstStyle/>
          <a:p>
            <a:fld id="{F9EA249F-ED9C-2041-9F1C-465CF01F5113}" type="slidenum">
              <a:rPr lang="en-US" smtClean="0"/>
              <a:pPr/>
              <a:t>1</a:t>
            </a:fld>
            <a:endParaRPr lang="en-US"/>
          </a:p>
        </p:txBody>
      </p:sp>
    </p:spTree>
    <p:extLst>
      <p:ext uri="{BB962C8B-B14F-4D97-AF65-F5344CB8AC3E}">
        <p14:creationId xmlns:p14="http://schemas.microsoft.com/office/powerpoint/2010/main" val="42289340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a:t>
            </a:r>
            <a:r>
              <a:rPr lang="en-US" baseline="0" dirty="0" smtClean="0"/>
              <a:t> the left is the design for camera calibration.</a:t>
            </a:r>
          </a:p>
          <a:p>
            <a:r>
              <a:rPr lang="en-US" baseline="0" dirty="0" smtClean="0"/>
              <a:t>We will implement pair-wise calibration using </a:t>
            </a:r>
            <a:r>
              <a:rPr lang="en-US" baseline="0" dirty="0" err="1" smtClean="0"/>
              <a:t>matlab’s</a:t>
            </a:r>
            <a:r>
              <a:rPr lang="en-US" baseline="0" dirty="0" smtClean="0"/>
              <a:t> calibration toolbox.</a:t>
            </a:r>
          </a:p>
          <a:p>
            <a:r>
              <a:rPr lang="en-US" baseline="0" dirty="0" smtClean="0"/>
              <a:t>20 pairs of images are taken of a planar </a:t>
            </a:r>
            <a:r>
              <a:rPr lang="en-US" baseline="0" dirty="0" err="1" smtClean="0"/>
              <a:t>checkboard</a:t>
            </a:r>
            <a:r>
              <a:rPr lang="en-US" baseline="0" dirty="0" smtClean="0"/>
              <a:t> in different orientations as you can see in the example on the right.</a:t>
            </a:r>
          </a:p>
          <a:p>
            <a:r>
              <a:rPr lang="en-US" baseline="0" dirty="0" smtClean="0"/>
              <a:t>Then, the grid corners are manually extracted and single camera calibration is performed.</a:t>
            </a:r>
          </a:p>
          <a:p>
            <a:r>
              <a:rPr lang="en-US" baseline="0" dirty="0" smtClean="0"/>
              <a:t>At this point, if the detected corners are inaccurate non-linear errors can be accounted for.</a:t>
            </a:r>
          </a:p>
          <a:p>
            <a:r>
              <a:rPr lang="en-US" baseline="0" dirty="0" smtClean="0"/>
              <a:t>Next, stereo camera calibration is performed to calculate rotation and translation matrices.</a:t>
            </a:r>
          </a:p>
          <a:p>
            <a:r>
              <a:rPr lang="en-US" baseline="0" dirty="0" smtClean="0"/>
              <a:t>The final output is intrinsic parameters (such as focal length), and extrinsic parameters (such as translation).</a:t>
            </a:r>
          </a:p>
          <a:p>
            <a:r>
              <a:rPr lang="en-US" baseline="0" dirty="0" smtClean="0"/>
              <a:t>This will be repeated for 3 pairs of cameras and the extrinsic parameters will be adjusted to reflect in reference to camera A.</a:t>
            </a:r>
          </a:p>
          <a:p>
            <a:endParaRPr lang="en-US" baseline="0" dirty="0" smtClean="0"/>
          </a:p>
          <a:p>
            <a:r>
              <a:rPr lang="en-US" baseline="0" dirty="0" smtClean="0"/>
              <a:t>Calibration Test</a:t>
            </a:r>
          </a:p>
          <a:p>
            <a:endParaRPr lang="en-US" baseline="0" dirty="0" smtClean="0"/>
          </a:p>
          <a:p>
            <a:r>
              <a:rPr lang="en-US" baseline="0" dirty="0" smtClean="0"/>
              <a:t>One possible problem is if stereo-camera calibration is not possible because the field of views do not have enough room for the planar checkerboard method.</a:t>
            </a:r>
          </a:p>
          <a:p>
            <a:r>
              <a:rPr lang="en-US" baseline="0" dirty="0" smtClean="0"/>
              <a:t>In that case, an alternative approach will be taken that will put us behind schedule.</a:t>
            </a:r>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67FF316C-C1FE-2543-A58B-43A57CC58C0A}"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a:t>
            </a:r>
            <a:r>
              <a:rPr lang="en-US" baseline="0" dirty="0" smtClean="0"/>
              <a:t> the left is the design for camera calibration.</a:t>
            </a:r>
          </a:p>
          <a:p>
            <a:r>
              <a:rPr lang="en-US" baseline="0" dirty="0" smtClean="0"/>
              <a:t>We will implement pair-wise calibration using </a:t>
            </a:r>
            <a:r>
              <a:rPr lang="en-US" baseline="0" dirty="0" err="1" smtClean="0"/>
              <a:t>matlab’s</a:t>
            </a:r>
            <a:r>
              <a:rPr lang="en-US" baseline="0" dirty="0" smtClean="0"/>
              <a:t> calibration toolbox.</a:t>
            </a:r>
          </a:p>
          <a:p>
            <a:r>
              <a:rPr lang="en-US" baseline="0" dirty="0" smtClean="0"/>
              <a:t>20 pairs of images are taken of a planar </a:t>
            </a:r>
            <a:r>
              <a:rPr lang="en-US" baseline="0" dirty="0" err="1" smtClean="0"/>
              <a:t>checkboard</a:t>
            </a:r>
            <a:r>
              <a:rPr lang="en-US" baseline="0" dirty="0" smtClean="0"/>
              <a:t> in different orientations as you can see in the example on the right.</a:t>
            </a:r>
          </a:p>
          <a:p>
            <a:r>
              <a:rPr lang="en-US" baseline="0" dirty="0" smtClean="0"/>
              <a:t>Then, the grid corners are manually extracted and single camera calibration is performed.</a:t>
            </a:r>
          </a:p>
          <a:p>
            <a:r>
              <a:rPr lang="en-US" baseline="0" dirty="0" smtClean="0"/>
              <a:t>At this point, if the detected corners are inaccurate non-linear errors can be accounted for.</a:t>
            </a:r>
          </a:p>
          <a:p>
            <a:r>
              <a:rPr lang="en-US" baseline="0" dirty="0" smtClean="0"/>
              <a:t>Next, stereo camera calibration is performed to calculate rotation and translation matrices.</a:t>
            </a:r>
          </a:p>
          <a:p>
            <a:r>
              <a:rPr lang="en-US" baseline="0" dirty="0" smtClean="0"/>
              <a:t>The final output is intrinsic parameters (such as focal length), and extrinsic parameters (such as translation).</a:t>
            </a:r>
          </a:p>
          <a:p>
            <a:r>
              <a:rPr lang="en-US" baseline="0" dirty="0" smtClean="0"/>
              <a:t>This will be repeated for 3 pairs of cameras and the extrinsic parameters will be adjusted to reflect in reference to camera A.</a:t>
            </a:r>
          </a:p>
          <a:p>
            <a:endParaRPr lang="en-US" baseline="0" dirty="0" smtClean="0"/>
          </a:p>
          <a:p>
            <a:r>
              <a:rPr lang="en-US" baseline="0" dirty="0" smtClean="0"/>
              <a:t>Calibration Test</a:t>
            </a:r>
          </a:p>
          <a:p>
            <a:endParaRPr lang="en-US" baseline="0" dirty="0" smtClean="0"/>
          </a:p>
          <a:p>
            <a:r>
              <a:rPr lang="en-US" baseline="0" dirty="0" smtClean="0"/>
              <a:t>One possible problem is if stereo-camera calibration is not possible because the field of views do not have enough room for the planar checkerboard method.</a:t>
            </a:r>
          </a:p>
          <a:p>
            <a:r>
              <a:rPr lang="en-US" baseline="0" dirty="0" smtClean="0"/>
              <a:t>In that case, an alternative approach will be taken that will put us behind schedule.</a:t>
            </a:r>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67FF316C-C1FE-2543-A58B-43A57CC58C0A}"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a:t>
            </a:r>
            <a:r>
              <a:rPr lang="en-US" baseline="0" dirty="0" smtClean="0"/>
              <a:t> the left is the design for camera calibration.</a:t>
            </a:r>
          </a:p>
          <a:p>
            <a:r>
              <a:rPr lang="en-US" baseline="0" dirty="0" smtClean="0"/>
              <a:t>We will implement pair-wise calibration using </a:t>
            </a:r>
            <a:r>
              <a:rPr lang="en-US" baseline="0" dirty="0" err="1" smtClean="0"/>
              <a:t>matlab’s</a:t>
            </a:r>
            <a:r>
              <a:rPr lang="en-US" baseline="0" dirty="0" smtClean="0"/>
              <a:t> calibration toolbox.</a:t>
            </a:r>
          </a:p>
          <a:p>
            <a:r>
              <a:rPr lang="en-US" baseline="0" dirty="0" smtClean="0"/>
              <a:t>20 pairs of images are taken of a planar </a:t>
            </a:r>
            <a:r>
              <a:rPr lang="en-US" baseline="0" dirty="0" err="1" smtClean="0"/>
              <a:t>checkboard</a:t>
            </a:r>
            <a:r>
              <a:rPr lang="en-US" baseline="0" dirty="0" smtClean="0"/>
              <a:t> in different orientations as you can see in the example on the right.</a:t>
            </a:r>
          </a:p>
          <a:p>
            <a:r>
              <a:rPr lang="en-US" baseline="0" dirty="0" smtClean="0"/>
              <a:t>Then, the grid corners are manually extracted and single camera calibration is performed.</a:t>
            </a:r>
          </a:p>
          <a:p>
            <a:r>
              <a:rPr lang="en-US" baseline="0" dirty="0" smtClean="0"/>
              <a:t>At this point, if the detected corners are inaccurate non-linear errors can be accounted for.</a:t>
            </a:r>
          </a:p>
          <a:p>
            <a:r>
              <a:rPr lang="en-US" baseline="0" dirty="0" smtClean="0"/>
              <a:t>Next, stereo camera calibration is performed to calculate rotation and translation matrices.</a:t>
            </a:r>
          </a:p>
          <a:p>
            <a:r>
              <a:rPr lang="en-US" baseline="0" dirty="0" smtClean="0"/>
              <a:t>The final output is intrinsic parameters (such as focal length), and extrinsic parameters (such as translation).</a:t>
            </a:r>
          </a:p>
          <a:p>
            <a:r>
              <a:rPr lang="en-US" baseline="0" dirty="0" smtClean="0"/>
              <a:t>This will be repeated for 3 pairs of cameras and the extrinsic parameters will be adjusted to reflect in reference to camera A.</a:t>
            </a:r>
          </a:p>
          <a:p>
            <a:endParaRPr lang="en-US" baseline="0" dirty="0" smtClean="0"/>
          </a:p>
          <a:p>
            <a:r>
              <a:rPr lang="en-US" baseline="0" dirty="0" smtClean="0"/>
              <a:t>Calibration Test</a:t>
            </a:r>
          </a:p>
          <a:p>
            <a:endParaRPr lang="en-US" baseline="0" dirty="0" smtClean="0"/>
          </a:p>
          <a:p>
            <a:r>
              <a:rPr lang="en-US" baseline="0" dirty="0" smtClean="0"/>
              <a:t>One possible problem is if stereo-camera calibration is not possible because the field of views do not have enough room for the planar checkerboard method.</a:t>
            </a:r>
          </a:p>
          <a:p>
            <a:r>
              <a:rPr lang="en-US" baseline="0" dirty="0" smtClean="0"/>
              <a:t>In that case, an alternative approach will be taken that will put us behind schedule.</a:t>
            </a:r>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67FF316C-C1FE-2543-A58B-43A57CC58C0A}"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a:t>
            </a:r>
            <a:r>
              <a:rPr lang="en-US" baseline="0" dirty="0" smtClean="0"/>
              <a:t> the left is the design for camera calibration.</a:t>
            </a:r>
          </a:p>
          <a:p>
            <a:r>
              <a:rPr lang="en-US" baseline="0" dirty="0" smtClean="0"/>
              <a:t>We will implement pair-wise calibration using </a:t>
            </a:r>
            <a:r>
              <a:rPr lang="en-US" baseline="0" dirty="0" err="1" smtClean="0"/>
              <a:t>matlab’s</a:t>
            </a:r>
            <a:r>
              <a:rPr lang="en-US" baseline="0" dirty="0" smtClean="0"/>
              <a:t> calibration toolbox.</a:t>
            </a:r>
          </a:p>
          <a:p>
            <a:r>
              <a:rPr lang="en-US" baseline="0" dirty="0" smtClean="0"/>
              <a:t>20 pairs of images are taken of a planar </a:t>
            </a:r>
            <a:r>
              <a:rPr lang="en-US" baseline="0" dirty="0" err="1" smtClean="0"/>
              <a:t>checkboard</a:t>
            </a:r>
            <a:r>
              <a:rPr lang="en-US" baseline="0" dirty="0" smtClean="0"/>
              <a:t> in different orientations as you can see in the example on the right.</a:t>
            </a:r>
          </a:p>
          <a:p>
            <a:r>
              <a:rPr lang="en-US" baseline="0" dirty="0" smtClean="0"/>
              <a:t>Then, the grid corners are manually extracted and single camera calibration is performed.</a:t>
            </a:r>
          </a:p>
          <a:p>
            <a:r>
              <a:rPr lang="en-US" baseline="0" dirty="0" smtClean="0"/>
              <a:t>At this point, if the detected corners are inaccurate non-linear errors can be accounted for.</a:t>
            </a:r>
          </a:p>
          <a:p>
            <a:r>
              <a:rPr lang="en-US" baseline="0" dirty="0" smtClean="0"/>
              <a:t>Next, stereo camera calibration is performed to calculate rotation and translation matrices.</a:t>
            </a:r>
          </a:p>
          <a:p>
            <a:r>
              <a:rPr lang="en-US" baseline="0" dirty="0" smtClean="0"/>
              <a:t>The final output is intrinsic parameters (such as focal length), and extrinsic parameters (such as translation).</a:t>
            </a:r>
          </a:p>
          <a:p>
            <a:r>
              <a:rPr lang="en-US" baseline="0" dirty="0" smtClean="0"/>
              <a:t>This will be repeated for 3 pairs of cameras and the extrinsic parameters will be adjusted to reflect in reference to camera A.</a:t>
            </a:r>
          </a:p>
          <a:p>
            <a:endParaRPr lang="en-US" baseline="0" dirty="0" smtClean="0"/>
          </a:p>
          <a:p>
            <a:r>
              <a:rPr lang="en-US" baseline="0" dirty="0" smtClean="0"/>
              <a:t>Calibration Test</a:t>
            </a:r>
          </a:p>
          <a:p>
            <a:endParaRPr lang="en-US" baseline="0" dirty="0" smtClean="0"/>
          </a:p>
          <a:p>
            <a:r>
              <a:rPr lang="en-US" baseline="0" dirty="0" smtClean="0"/>
              <a:t>One possible problem is if stereo-camera calibration is not possible because the field of views do not have enough room for the planar checkerboard method.</a:t>
            </a:r>
          </a:p>
          <a:p>
            <a:r>
              <a:rPr lang="en-US" baseline="0" dirty="0" smtClean="0"/>
              <a:t>In that case, an alternative approach will be taken that will put us behind schedule.</a:t>
            </a:r>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67FF316C-C1FE-2543-A58B-43A57CC58C0A}"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a:t>
            </a:r>
            <a:r>
              <a:rPr lang="en-US" baseline="0" dirty="0" smtClean="0"/>
              <a:t> the left is the design for camera calibration.</a:t>
            </a:r>
          </a:p>
          <a:p>
            <a:r>
              <a:rPr lang="en-US" baseline="0" dirty="0" smtClean="0"/>
              <a:t>We will implement pair-wise calibration using </a:t>
            </a:r>
            <a:r>
              <a:rPr lang="en-US" baseline="0" dirty="0" err="1" smtClean="0"/>
              <a:t>matlab’s</a:t>
            </a:r>
            <a:r>
              <a:rPr lang="en-US" baseline="0" dirty="0" smtClean="0"/>
              <a:t> calibration toolbox.</a:t>
            </a:r>
          </a:p>
          <a:p>
            <a:r>
              <a:rPr lang="en-US" baseline="0" dirty="0" smtClean="0"/>
              <a:t>20 pairs of images are taken of a planar </a:t>
            </a:r>
            <a:r>
              <a:rPr lang="en-US" baseline="0" dirty="0" err="1" smtClean="0"/>
              <a:t>checkboard</a:t>
            </a:r>
            <a:r>
              <a:rPr lang="en-US" baseline="0" dirty="0" smtClean="0"/>
              <a:t> in different orientations as you can see in the example on the right.</a:t>
            </a:r>
          </a:p>
          <a:p>
            <a:r>
              <a:rPr lang="en-US" baseline="0" dirty="0" smtClean="0"/>
              <a:t>Then, the grid corners are manually extracted and single camera calibration is performed.</a:t>
            </a:r>
          </a:p>
          <a:p>
            <a:r>
              <a:rPr lang="en-US" baseline="0" dirty="0" smtClean="0"/>
              <a:t>At this point, if the detected corners are inaccurate non-linear errors can be accounted for.</a:t>
            </a:r>
          </a:p>
          <a:p>
            <a:r>
              <a:rPr lang="en-US" baseline="0" dirty="0" smtClean="0"/>
              <a:t>Next, stereo camera calibration is performed to calculate rotation and translation matrices.</a:t>
            </a:r>
          </a:p>
          <a:p>
            <a:r>
              <a:rPr lang="en-US" baseline="0" dirty="0" smtClean="0"/>
              <a:t>The final output is intrinsic parameters (such as focal length), and extrinsic parameters (such as translation).</a:t>
            </a:r>
          </a:p>
          <a:p>
            <a:r>
              <a:rPr lang="en-US" baseline="0" dirty="0" smtClean="0"/>
              <a:t>This will be repeated for 3 pairs of cameras and the extrinsic parameters will be adjusted to reflect in reference to camera A.</a:t>
            </a:r>
          </a:p>
          <a:p>
            <a:endParaRPr lang="en-US" baseline="0" dirty="0" smtClean="0"/>
          </a:p>
          <a:p>
            <a:r>
              <a:rPr lang="en-US" baseline="0" dirty="0" smtClean="0"/>
              <a:t>Calibration Test</a:t>
            </a:r>
          </a:p>
          <a:p>
            <a:endParaRPr lang="en-US" baseline="0" dirty="0" smtClean="0"/>
          </a:p>
          <a:p>
            <a:r>
              <a:rPr lang="en-US" baseline="0" dirty="0" smtClean="0"/>
              <a:t>One possible problem is if stereo-camera calibration is not possible because the field of views do not have enough room for the planar checkerboard method.</a:t>
            </a:r>
          </a:p>
          <a:p>
            <a:r>
              <a:rPr lang="en-US" baseline="0" dirty="0" smtClean="0"/>
              <a:t>In that case, an alternative approach will be taken that will put us behind schedule.</a:t>
            </a:r>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67FF316C-C1FE-2543-A58B-43A57CC58C0A}"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a:t>
            </a:r>
            <a:r>
              <a:rPr lang="en-US" baseline="0" dirty="0" smtClean="0"/>
              <a:t> the left is the design for camera calibration.</a:t>
            </a:r>
          </a:p>
          <a:p>
            <a:r>
              <a:rPr lang="en-US" baseline="0" dirty="0" smtClean="0"/>
              <a:t>We will implement pair-wise calibration using </a:t>
            </a:r>
            <a:r>
              <a:rPr lang="en-US" baseline="0" dirty="0" err="1" smtClean="0"/>
              <a:t>matlab’s</a:t>
            </a:r>
            <a:r>
              <a:rPr lang="en-US" baseline="0" dirty="0" smtClean="0"/>
              <a:t> calibration toolbox.</a:t>
            </a:r>
          </a:p>
          <a:p>
            <a:r>
              <a:rPr lang="en-US" baseline="0" dirty="0" smtClean="0"/>
              <a:t>20 pairs of images are taken of a planar </a:t>
            </a:r>
            <a:r>
              <a:rPr lang="en-US" baseline="0" dirty="0" err="1" smtClean="0"/>
              <a:t>checkboard</a:t>
            </a:r>
            <a:r>
              <a:rPr lang="en-US" baseline="0" dirty="0" smtClean="0"/>
              <a:t> in different orientations as you can see in the example on the right.</a:t>
            </a:r>
          </a:p>
          <a:p>
            <a:r>
              <a:rPr lang="en-US" baseline="0" dirty="0" smtClean="0"/>
              <a:t>Then, the grid corners are manually extracted and single camera calibration is performed.</a:t>
            </a:r>
          </a:p>
          <a:p>
            <a:r>
              <a:rPr lang="en-US" baseline="0" dirty="0" smtClean="0"/>
              <a:t>At this point, if the detected corners are inaccurate non-linear errors can be accounted for.</a:t>
            </a:r>
          </a:p>
          <a:p>
            <a:r>
              <a:rPr lang="en-US" baseline="0" dirty="0" smtClean="0"/>
              <a:t>Next, stereo camera calibration is performed to calculate rotation and translation matrices.</a:t>
            </a:r>
          </a:p>
          <a:p>
            <a:r>
              <a:rPr lang="en-US" baseline="0" dirty="0" smtClean="0"/>
              <a:t>The final output is intrinsic parameters (such as focal length), and extrinsic parameters (such as translation).</a:t>
            </a:r>
          </a:p>
          <a:p>
            <a:r>
              <a:rPr lang="en-US" baseline="0" dirty="0" smtClean="0"/>
              <a:t>This will be repeated for 3 pairs of cameras and the extrinsic parameters will be adjusted to reflect in reference to camera A.</a:t>
            </a:r>
          </a:p>
          <a:p>
            <a:endParaRPr lang="en-US" baseline="0" dirty="0" smtClean="0"/>
          </a:p>
          <a:p>
            <a:r>
              <a:rPr lang="en-US" baseline="0" dirty="0" smtClean="0"/>
              <a:t>Calibration Test</a:t>
            </a:r>
          </a:p>
          <a:p>
            <a:endParaRPr lang="en-US" baseline="0" dirty="0" smtClean="0"/>
          </a:p>
          <a:p>
            <a:r>
              <a:rPr lang="en-US" baseline="0" dirty="0" smtClean="0"/>
              <a:t>One possible problem is if stereo-camera calibration is not possible because the field of views do not have enough room for the planar checkerboard method.</a:t>
            </a:r>
          </a:p>
          <a:p>
            <a:r>
              <a:rPr lang="en-US" baseline="0" dirty="0" smtClean="0"/>
              <a:t>In that case, an alternative approach will be taken that will put us behind schedule.</a:t>
            </a:r>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67FF316C-C1FE-2543-A58B-43A57CC58C0A}"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a:t>
            </a:r>
            <a:r>
              <a:rPr lang="en-US" baseline="0" dirty="0" smtClean="0"/>
              <a:t> the left is the design for camera calibration.</a:t>
            </a:r>
          </a:p>
          <a:p>
            <a:r>
              <a:rPr lang="en-US" baseline="0" dirty="0" smtClean="0"/>
              <a:t>We will implement pair-wise calibration using </a:t>
            </a:r>
            <a:r>
              <a:rPr lang="en-US" baseline="0" dirty="0" err="1" smtClean="0"/>
              <a:t>matlab’s</a:t>
            </a:r>
            <a:r>
              <a:rPr lang="en-US" baseline="0" dirty="0" smtClean="0"/>
              <a:t> calibration toolbox.</a:t>
            </a:r>
          </a:p>
          <a:p>
            <a:r>
              <a:rPr lang="en-US" baseline="0" dirty="0" smtClean="0"/>
              <a:t>20 pairs of images are taken of a planar </a:t>
            </a:r>
            <a:r>
              <a:rPr lang="en-US" baseline="0" dirty="0" err="1" smtClean="0"/>
              <a:t>checkboard</a:t>
            </a:r>
            <a:r>
              <a:rPr lang="en-US" baseline="0" dirty="0" smtClean="0"/>
              <a:t> in different orientations as you can see in the example on the right.</a:t>
            </a:r>
          </a:p>
          <a:p>
            <a:r>
              <a:rPr lang="en-US" baseline="0" dirty="0" smtClean="0"/>
              <a:t>Then, the grid corners are manually extracted and single camera calibration is performed.</a:t>
            </a:r>
          </a:p>
          <a:p>
            <a:r>
              <a:rPr lang="en-US" baseline="0" dirty="0" smtClean="0"/>
              <a:t>At this point, if the detected corners are inaccurate non-linear errors can be accounted for.</a:t>
            </a:r>
          </a:p>
          <a:p>
            <a:r>
              <a:rPr lang="en-US" baseline="0" dirty="0" smtClean="0"/>
              <a:t>Next, stereo camera calibration is performed to calculate rotation and translation matrices.</a:t>
            </a:r>
          </a:p>
          <a:p>
            <a:r>
              <a:rPr lang="en-US" baseline="0" dirty="0" smtClean="0"/>
              <a:t>The final output is intrinsic parameters (such as focal length), and extrinsic parameters (such as translation).</a:t>
            </a:r>
          </a:p>
          <a:p>
            <a:r>
              <a:rPr lang="en-US" baseline="0" dirty="0" smtClean="0"/>
              <a:t>This will be repeated for 3 pairs of cameras and the extrinsic parameters will be adjusted to reflect in reference to camera A.</a:t>
            </a:r>
          </a:p>
          <a:p>
            <a:endParaRPr lang="en-US" baseline="0" dirty="0" smtClean="0"/>
          </a:p>
          <a:p>
            <a:r>
              <a:rPr lang="en-US" baseline="0" dirty="0" smtClean="0"/>
              <a:t>Calibration Test</a:t>
            </a:r>
          </a:p>
          <a:p>
            <a:endParaRPr lang="en-US" baseline="0" dirty="0" smtClean="0"/>
          </a:p>
          <a:p>
            <a:r>
              <a:rPr lang="en-US" baseline="0" dirty="0" smtClean="0"/>
              <a:t>One possible problem is if stereo-camera calibration is not possible because the field of views do not have enough room for the planar checkerboard method.</a:t>
            </a:r>
          </a:p>
          <a:p>
            <a:r>
              <a:rPr lang="en-US" baseline="0" dirty="0" smtClean="0"/>
              <a:t>In that case, an alternative approach will be taken that will put us behind schedule.</a:t>
            </a:r>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67FF316C-C1FE-2543-A58B-43A57CC58C0A}"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the original list of our dependencies.</a:t>
            </a:r>
            <a:endParaRPr lang="en-US" dirty="0"/>
          </a:p>
        </p:txBody>
      </p:sp>
      <p:sp>
        <p:nvSpPr>
          <p:cNvPr id="4" name="Slide Number Placeholder 3"/>
          <p:cNvSpPr>
            <a:spLocks noGrp="1"/>
          </p:cNvSpPr>
          <p:nvPr>
            <p:ph type="sldNum" sz="quarter" idx="10"/>
          </p:nvPr>
        </p:nvSpPr>
        <p:spPr/>
        <p:txBody>
          <a:bodyPr/>
          <a:lstStyle/>
          <a:p>
            <a:fld id="{67FF316C-C1FE-2543-A58B-43A57CC58C0A}" type="slidenum">
              <a:rPr lang="en-US" smtClean="0"/>
              <a:pPr/>
              <a:t>17</a:t>
            </a:fld>
            <a:endParaRPr lang="en-US"/>
          </a:p>
        </p:txBody>
      </p:sp>
    </p:spTree>
    <p:extLst>
      <p:ext uri="{BB962C8B-B14F-4D97-AF65-F5344CB8AC3E}">
        <p14:creationId xmlns:p14="http://schemas.microsoft.com/office/powerpoint/2010/main" val="24205929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the original list of our dependencies.</a:t>
            </a:r>
            <a:endParaRPr lang="en-US" dirty="0"/>
          </a:p>
        </p:txBody>
      </p:sp>
      <p:sp>
        <p:nvSpPr>
          <p:cNvPr id="4" name="Slide Number Placeholder 3"/>
          <p:cNvSpPr>
            <a:spLocks noGrp="1"/>
          </p:cNvSpPr>
          <p:nvPr>
            <p:ph type="sldNum" sz="quarter" idx="10"/>
          </p:nvPr>
        </p:nvSpPr>
        <p:spPr/>
        <p:txBody>
          <a:bodyPr/>
          <a:lstStyle/>
          <a:p>
            <a:fld id="{67FF316C-C1FE-2543-A58B-43A57CC58C0A}" type="slidenum">
              <a:rPr lang="en-US" smtClean="0"/>
              <a:pPr/>
              <a:t>18</a:t>
            </a:fld>
            <a:endParaRPr lang="en-US"/>
          </a:p>
        </p:txBody>
      </p:sp>
    </p:spTree>
    <p:extLst>
      <p:ext uri="{BB962C8B-B14F-4D97-AF65-F5344CB8AC3E}">
        <p14:creationId xmlns:p14="http://schemas.microsoft.com/office/powerpoint/2010/main" val="24205929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you can see here, most dependencies have been accounted for.</a:t>
            </a:r>
          </a:p>
          <a:p>
            <a:r>
              <a:rPr lang="en-US" dirty="0" smtClean="0"/>
              <a:t>One off-the-shelf library that we have determined that we will use is </a:t>
            </a:r>
            <a:r>
              <a:rPr lang="en-US" dirty="0" err="1" smtClean="0"/>
              <a:t>OpenCV</a:t>
            </a:r>
            <a:r>
              <a:rPr lang="en-US" dirty="0" smtClean="0"/>
              <a:t>. This is well-documented and wrapped in Python. Initial</a:t>
            </a:r>
            <a:r>
              <a:rPr lang="en-US" baseline="0" dirty="0" smtClean="0"/>
              <a:t> research on relevant functions and computer vision methods have been done.</a:t>
            </a:r>
          </a:p>
          <a:p>
            <a:endParaRPr lang="en-US" baseline="0" dirty="0" smtClean="0"/>
          </a:p>
          <a:p>
            <a:r>
              <a:rPr lang="en-US" baseline="0" dirty="0" smtClean="0"/>
              <a:t>One dependency we did not account for is the camera and computer’s capability to obtain input from cameras in parallel. Currently we are experiencing issues when trying to use more than two cameras. This is most likely due to the fact that separate ports must be used so each camera has its own controller. </a:t>
            </a:r>
            <a:r>
              <a:rPr lang="en-US" baseline="0" dirty="0" err="1" smtClean="0"/>
              <a:t>Balazs</a:t>
            </a:r>
            <a:r>
              <a:rPr lang="en-US" baseline="0" dirty="0" smtClean="0"/>
              <a:t> is testing this using a USB board—if the issue is resolved we will purchase a USB express card. Another possibility is that this is not a hardware issue, but a software issue.</a:t>
            </a:r>
          </a:p>
          <a:p>
            <a:r>
              <a:rPr lang="en-US" baseline="0" dirty="0" smtClean="0"/>
              <a:t>This dependency will not put us behind schedule because it is only important for online tracking. In the case that this dependency is not resolved, we will not be able to perform online tracking, our maximum deliverable.</a:t>
            </a:r>
          </a:p>
          <a:p>
            <a:endParaRPr lang="en-US" baseline="0" dirty="0" smtClean="0"/>
          </a:p>
          <a:p>
            <a:r>
              <a:rPr lang="en-US" baseline="0" dirty="0" smtClean="0"/>
              <a:t>There are two other dependencies that have not been accounted for. First, our current tracking scheme does not incorporate any functions from the CISST library. Therefore no training has been done. This should not put us behind schedule assuming that our design is functional.</a:t>
            </a:r>
          </a:p>
          <a:p>
            <a:endParaRPr lang="en-US" baseline="0" dirty="0" smtClean="0"/>
          </a:p>
          <a:p>
            <a:r>
              <a:rPr lang="en-US" baseline="0" dirty="0" smtClean="0"/>
              <a:t>The other dependency is to schedule to use the steady hand eye robot. It is not yet clear when we will be ready to use the robot, but </a:t>
            </a:r>
            <a:r>
              <a:rPr lang="en-US" baseline="0" dirty="0" err="1" smtClean="0"/>
              <a:t>Marcin</a:t>
            </a:r>
            <a:r>
              <a:rPr lang="en-US" baseline="0" dirty="0" smtClean="0"/>
              <a:t> has assured us that a few days notice will be plenty. We hope to be using the robot for our tracking tests, which we are scheduled to be doing the week of April 22</a:t>
            </a:r>
            <a:r>
              <a:rPr lang="en-US" baseline="30000" dirty="0" smtClean="0"/>
              <a:t>nd</a:t>
            </a:r>
            <a:r>
              <a:rPr lang="en-US" baseline="0" dirty="0" smtClean="0"/>
              <a:t>.</a:t>
            </a:r>
          </a:p>
        </p:txBody>
      </p:sp>
      <p:sp>
        <p:nvSpPr>
          <p:cNvPr id="4" name="Slide Number Placeholder 3"/>
          <p:cNvSpPr>
            <a:spLocks noGrp="1"/>
          </p:cNvSpPr>
          <p:nvPr>
            <p:ph type="sldNum" sz="quarter" idx="10"/>
          </p:nvPr>
        </p:nvSpPr>
        <p:spPr/>
        <p:txBody>
          <a:bodyPr/>
          <a:lstStyle/>
          <a:p>
            <a:fld id="{67FF316C-C1FE-2543-A58B-43A57CC58C0A}" type="slidenum">
              <a:rPr lang="en-US" smtClean="0"/>
              <a:pPr/>
              <a:t>19</a:t>
            </a:fld>
            <a:endParaRPr lang="en-US"/>
          </a:p>
        </p:txBody>
      </p:sp>
    </p:spTree>
    <p:extLst>
      <p:ext uri="{BB962C8B-B14F-4D97-AF65-F5344CB8AC3E}">
        <p14:creationId xmlns:p14="http://schemas.microsoft.com/office/powerpoint/2010/main" val="24205929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err="1" smtClean="0">
                <a:solidFill>
                  <a:schemeClr val="tx1"/>
                </a:solidFill>
                <a:latin typeface="+mn-lt"/>
                <a:ea typeface="+mn-ea"/>
                <a:cs typeface="+mn-cs"/>
              </a:rPr>
              <a:t>MileStone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Timeline+Gannt</a:t>
            </a:r>
            <a:r>
              <a:rPr lang="en-US" sz="1200" kern="1200" dirty="0" smtClean="0">
                <a:solidFill>
                  <a:schemeClr val="tx1"/>
                </a:solidFill>
                <a:latin typeface="+mn-lt"/>
                <a:ea typeface="+mn-ea"/>
                <a:cs typeface="+mn-cs"/>
              </a:rPr>
              <a:t> chart</a:t>
            </a:r>
          </a:p>
          <a:p>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Update on our project</a:t>
            </a:r>
          </a:p>
          <a:p>
            <a:r>
              <a:rPr lang="en-US" sz="1200" kern="1200" dirty="0" smtClean="0">
                <a:solidFill>
                  <a:schemeClr val="tx1"/>
                </a:solidFill>
                <a:latin typeface="+mn-lt"/>
                <a:ea typeface="+mn-ea"/>
                <a:cs typeface="+mn-cs"/>
              </a:rPr>
              <a:t>-refresh</a:t>
            </a:r>
            <a:r>
              <a:rPr lang="en-US" sz="1200" kern="1200" baseline="0" dirty="0" smtClean="0">
                <a:solidFill>
                  <a:schemeClr val="tx1"/>
                </a:solidFill>
                <a:latin typeface="+mn-lt"/>
                <a:ea typeface="+mn-ea"/>
                <a:cs typeface="+mn-cs"/>
              </a:rPr>
              <a:t> you with our project summary</a:t>
            </a:r>
          </a:p>
          <a:p>
            <a:r>
              <a:rPr lang="en-US" sz="1200" kern="1200" baseline="0" dirty="0" smtClean="0">
                <a:solidFill>
                  <a:schemeClr val="tx1"/>
                </a:solidFill>
                <a:latin typeface="+mn-lt"/>
                <a:ea typeface="+mn-ea"/>
                <a:cs typeface="+mn-cs"/>
              </a:rPr>
              <a:t>-talk about project goals (specifically the deliverables, aims and significance)</a:t>
            </a:r>
          </a:p>
          <a:p>
            <a:r>
              <a:rPr lang="en-US" sz="1200" kern="1200" baseline="0" dirty="0" smtClean="0">
                <a:solidFill>
                  <a:schemeClr val="tx1"/>
                </a:solidFill>
                <a:latin typeface="+mn-lt"/>
                <a:ea typeface="+mn-ea"/>
                <a:cs typeface="+mn-cs"/>
              </a:rPr>
              <a:t>-then move into our progress and revisions</a:t>
            </a:r>
          </a:p>
          <a:p>
            <a:r>
              <a:rPr lang="en-US" sz="1200" kern="1200" baseline="0" dirty="0" smtClean="0">
                <a:solidFill>
                  <a:schemeClr val="tx1"/>
                </a:solidFill>
                <a:latin typeface="+mn-lt"/>
                <a:ea typeface="+mn-ea"/>
                <a:cs typeface="+mn-cs"/>
              </a:rPr>
              <a:t>-dependencies</a:t>
            </a:r>
          </a:p>
          <a:p>
            <a:r>
              <a:rPr lang="en-US" sz="1200" kern="1200" baseline="0" dirty="0" smtClean="0">
                <a:solidFill>
                  <a:schemeClr val="tx1"/>
                </a:solidFill>
                <a:latin typeface="+mn-lt"/>
                <a:ea typeface="+mn-ea"/>
                <a:cs typeface="+mn-cs"/>
              </a:rPr>
              <a:t>-milestones</a:t>
            </a:r>
          </a:p>
          <a:p>
            <a:r>
              <a:rPr lang="en-US" sz="1200" kern="1200" baseline="0" dirty="0" smtClean="0">
                <a:solidFill>
                  <a:schemeClr val="tx1"/>
                </a:solidFill>
                <a:latin typeface="+mn-lt"/>
                <a:ea typeface="+mn-ea"/>
                <a:cs typeface="+mn-cs"/>
              </a:rPr>
              <a:t>-key papers we’ve read</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F9EA249F-ED9C-2041-9F1C-465CF01F5113}"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7FF316C-C1FE-2543-A58B-43A57CC58C0A}" type="slidenum">
              <a:rPr lang="en-US" smtClean="0"/>
              <a:pPr/>
              <a:t>20</a:t>
            </a:fld>
            <a:endParaRPr lang="en-US"/>
          </a:p>
        </p:txBody>
      </p:sp>
    </p:spTree>
    <p:extLst>
      <p:ext uri="{BB962C8B-B14F-4D97-AF65-F5344CB8AC3E}">
        <p14:creationId xmlns:p14="http://schemas.microsoft.com/office/powerpoint/2010/main" val="24725118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7FF316C-C1FE-2543-A58B-43A57CC58C0A}" type="slidenum">
              <a:rPr lang="en-US" smtClean="0"/>
              <a:pPr/>
              <a:t>21</a:t>
            </a:fld>
            <a:endParaRPr lang="en-US"/>
          </a:p>
        </p:txBody>
      </p:sp>
    </p:spTree>
    <p:extLst>
      <p:ext uri="{BB962C8B-B14F-4D97-AF65-F5344CB8AC3E}">
        <p14:creationId xmlns:p14="http://schemas.microsoft.com/office/powerpoint/2010/main" val="24725118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Static</a:t>
            </a:r>
            <a:r>
              <a:rPr lang="en-US" baseline="0" dirty="0" smtClean="0"/>
              <a:t> tool</a:t>
            </a:r>
          </a:p>
          <a:p>
            <a:r>
              <a:rPr lang="en-US" baseline="0" dirty="0" smtClean="0"/>
              <a:t>Dynamic tool: up, down, across, </a:t>
            </a:r>
            <a:r>
              <a:rPr lang="en-US" baseline="0" dirty="0" err="1" smtClean="0"/>
              <a:t>etc</a:t>
            </a:r>
            <a:endParaRPr lang="en-US" baseline="0" dirty="0" smtClean="0"/>
          </a:p>
          <a:p>
            <a:r>
              <a:rPr lang="en-US" baseline="0" dirty="0" err="1" smtClean="0"/>
              <a:t>Illuminatoin</a:t>
            </a:r>
            <a:endParaRPr lang="en-US" baseline="0" dirty="0" smtClean="0"/>
          </a:p>
          <a:p>
            <a:r>
              <a:rPr lang="en-US" baseline="0" dirty="0" smtClean="0"/>
              <a:t>Blockage</a:t>
            </a:r>
            <a:endParaRPr lang="en-US" dirty="0"/>
          </a:p>
        </p:txBody>
      </p:sp>
      <p:sp>
        <p:nvSpPr>
          <p:cNvPr id="4" name="Slide Number Placeholder 3"/>
          <p:cNvSpPr>
            <a:spLocks noGrp="1"/>
          </p:cNvSpPr>
          <p:nvPr>
            <p:ph type="sldNum" sz="quarter" idx="10"/>
          </p:nvPr>
        </p:nvSpPr>
        <p:spPr/>
        <p:txBody>
          <a:bodyPr/>
          <a:lstStyle/>
          <a:p>
            <a:fld id="{67FF316C-C1FE-2543-A58B-43A57CC58C0A}" type="slidenum">
              <a:rPr lang="en-US" smtClean="0"/>
              <a:pPr/>
              <a:t>23</a:t>
            </a:fld>
            <a:endParaRPr lang="en-US"/>
          </a:p>
        </p:txBody>
      </p:sp>
    </p:spTree>
    <p:extLst>
      <p:ext uri="{BB962C8B-B14F-4D97-AF65-F5344CB8AC3E}">
        <p14:creationId xmlns:p14="http://schemas.microsoft.com/office/powerpoint/2010/main" val="17887100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As you may remember, there is a need for a microsurgical tool tracker in eye surgery in order to</a:t>
            </a:r>
          </a:p>
          <a:p>
            <a:r>
              <a:rPr lang="en-US" baseline="0" dirty="0" smtClean="0"/>
              <a:t>-assess surgical performance</a:t>
            </a:r>
          </a:p>
          <a:p>
            <a:r>
              <a:rPr lang="en-US" baseline="0" dirty="0" smtClean="0"/>
              <a:t>-ensure proper protocol</a:t>
            </a:r>
          </a:p>
          <a:p>
            <a:r>
              <a:rPr lang="en-US" baseline="0" dirty="0" smtClean="0"/>
              <a:t>There is a high number of incorrect procedures (1.8 in every 1000) due to a lack of a tool tracker specialized for micro-surgical needs.</a:t>
            </a:r>
          </a:p>
          <a:p>
            <a:r>
              <a:rPr lang="en-US" sz="1200" kern="1200" dirty="0" smtClean="0">
                <a:solidFill>
                  <a:schemeClr val="tx1"/>
                </a:solidFill>
                <a:latin typeface="+mn-lt"/>
                <a:ea typeface="+mn-ea"/>
                <a:cs typeface="+mn-cs"/>
              </a:rPr>
              <a:t>Tool tracking has the potential to improve accuracy, precision, and efficiency of surgery.</a:t>
            </a:r>
            <a:r>
              <a:rPr lang="en-US" dirty="0" smtClean="0"/>
              <a:t> </a:t>
            </a:r>
            <a:endParaRPr lang="en-US" baseline="0" dirty="0" smtClean="0"/>
          </a:p>
          <a:p>
            <a:endParaRPr lang="en-US" baseline="0" dirty="0" smtClean="0"/>
          </a:p>
          <a:p>
            <a:r>
              <a:rPr lang="en-US" baseline="0" dirty="0" smtClean="0"/>
              <a:t>The goal of this project is to build a prototype of this tool tracker that provides positional feedback.</a:t>
            </a:r>
          </a:p>
          <a:p>
            <a:r>
              <a:rPr lang="en-US" sz="1200" kern="1200" dirty="0" smtClean="0">
                <a:solidFill>
                  <a:schemeClr val="tx1"/>
                </a:solidFill>
                <a:latin typeface="+mn-lt"/>
                <a:ea typeface="+mn-ea"/>
                <a:cs typeface="+mn-cs"/>
              </a:rPr>
              <a:t>On the right is a figure of the prototype concept provided by one of our mentors.</a:t>
            </a:r>
          </a:p>
          <a:p>
            <a:r>
              <a:rPr lang="en-US" sz="1200" kern="1200" dirty="0" smtClean="0">
                <a:solidFill>
                  <a:schemeClr val="tx1"/>
                </a:solidFill>
                <a:latin typeface="+mn-lt"/>
                <a:ea typeface="+mn-ea"/>
                <a:cs typeface="+mn-cs"/>
              </a:rPr>
              <a:t>This project is meant to be a proof of concept for the advantages of such a micro-surgical tool tracker.</a:t>
            </a:r>
          </a:p>
        </p:txBody>
      </p:sp>
      <p:sp>
        <p:nvSpPr>
          <p:cNvPr id="4" name="Slide Number Placeholder 3"/>
          <p:cNvSpPr>
            <a:spLocks noGrp="1"/>
          </p:cNvSpPr>
          <p:nvPr>
            <p:ph type="sldNum" sz="quarter" idx="10"/>
          </p:nvPr>
        </p:nvSpPr>
        <p:spPr/>
        <p:txBody>
          <a:bodyPr/>
          <a:lstStyle/>
          <a:p>
            <a:fld id="{F9EA249F-ED9C-2041-9F1C-465CF01F5113}"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Here is a list of our deliverables.</a:t>
            </a:r>
          </a:p>
        </p:txBody>
      </p:sp>
      <p:sp>
        <p:nvSpPr>
          <p:cNvPr id="4" name="Slide Number Placeholder 3"/>
          <p:cNvSpPr>
            <a:spLocks noGrp="1"/>
          </p:cNvSpPr>
          <p:nvPr>
            <p:ph type="sldNum" sz="quarter" idx="10"/>
          </p:nvPr>
        </p:nvSpPr>
        <p:spPr/>
        <p:txBody>
          <a:bodyPr/>
          <a:lstStyle/>
          <a:p>
            <a:fld id="{67FF316C-C1FE-2543-A58B-43A57CC58C0A}" type="slidenum">
              <a:rPr lang="en-US" smtClean="0"/>
              <a:pPr/>
              <a:t>4</a:t>
            </a:fld>
            <a:endParaRPr lang="en-US"/>
          </a:p>
        </p:txBody>
      </p:sp>
    </p:spTree>
    <p:extLst>
      <p:ext uri="{BB962C8B-B14F-4D97-AF65-F5344CB8AC3E}">
        <p14:creationId xmlns:p14="http://schemas.microsoft.com/office/powerpoint/2010/main" val="14874997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 far, we have successfully designed the phantom, made equipment specifications, and designed the calibration, detection, and tracking scheme.</a:t>
            </a:r>
          </a:p>
          <a:p>
            <a:r>
              <a:rPr lang="en-US" baseline="0" dirty="0" smtClean="0"/>
              <a:t>We originally expected to be done with the minimum expectations before spring break.</a:t>
            </a:r>
          </a:p>
          <a:p>
            <a:r>
              <a:rPr lang="en-US" baseline="0" dirty="0" smtClean="0"/>
              <a:t>Due to a change in planning – that the mock up should be made before </a:t>
            </a:r>
            <a:r>
              <a:rPr lang="en-US" baseline="0" dirty="0" err="1" smtClean="0"/>
              <a:t>CADing</a:t>
            </a:r>
            <a:r>
              <a:rPr lang="en-US" baseline="0" dirty="0" smtClean="0"/>
              <a:t> the final prototype – the CAD design is not done. </a:t>
            </a:r>
          </a:p>
          <a:p>
            <a:endParaRPr lang="en-US" baseline="0" dirty="0" smtClean="0"/>
          </a:p>
          <a:p>
            <a:r>
              <a:rPr lang="en-US" baseline="0" dirty="0" smtClean="0"/>
              <a:t>Also, due to the camera constraints</a:t>
            </a:r>
          </a:p>
          <a:p>
            <a:r>
              <a:rPr lang="en-US" baseline="0" dirty="0" smtClean="0"/>
              <a:t>-field of view</a:t>
            </a:r>
          </a:p>
          <a:p>
            <a:r>
              <a:rPr lang="en-US" baseline="0" dirty="0" smtClean="0"/>
              <a:t>-focal length</a:t>
            </a:r>
          </a:p>
          <a:p>
            <a:r>
              <a:rPr lang="en-US" baseline="0" dirty="0" smtClean="0"/>
              <a:t>-cost</a:t>
            </a:r>
          </a:p>
          <a:p>
            <a:r>
              <a:rPr lang="en-US" baseline="0" dirty="0" smtClean="0"/>
              <a:t>we have purchased a camera that can see 40mm at a 6mm distance. As such, we will not be able to make a life-size device. The prototype will be scaled 1.5 times. </a:t>
            </a:r>
          </a:p>
        </p:txBody>
      </p:sp>
      <p:sp>
        <p:nvSpPr>
          <p:cNvPr id="4" name="Slide Number Placeholder 3"/>
          <p:cNvSpPr>
            <a:spLocks noGrp="1"/>
          </p:cNvSpPr>
          <p:nvPr>
            <p:ph type="sldNum" sz="quarter" idx="10"/>
          </p:nvPr>
        </p:nvSpPr>
        <p:spPr/>
        <p:txBody>
          <a:bodyPr/>
          <a:lstStyle/>
          <a:p>
            <a:fld id="{67FF316C-C1FE-2543-A58B-43A57CC58C0A}" type="slidenum">
              <a:rPr lang="en-US" smtClean="0"/>
              <a:pPr/>
              <a:t>5</a:t>
            </a:fld>
            <a:endParaRPr lang="en-US"/>
          </a:p>
        </p:txBody>
      </p:sp>
    </p:spTree>
    <p:extLst>
      <p:ext uri="{BB962C8B-B14F-4D97-AF65-F5344CB8AC3E}">
        <p14:creationId xmlns:p14="http://schemas.microsoft.com/office/powerpoint/2010/main" val="14874997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Camera</a:t>
            </a:r>
            <a:r>
              <a:rPr lang="en-US" baseline="0" dirty="0" smtClean="0"/>
              <a:t> resolution: </a:t>
            </a:r>
            <a:r>
              <a:rPr lang="en-US" dirty="0" smtClean="0"/>
              <a:t>: 640x480 pixels; 30mm by 40mm; 12 pixels in mm^2</a:t>
            </a:r>
          </a:p>
          <a:p>
            <a:endParaRPr lang="en-US" dirty="0" smtClean="0"/>
          </a:p>
        </p:txBody>
      </p:sp>
      <p:sp>
        <p:nvSpPr>
          <p:cNvPr id="4" name="Slide Number Placeholder 3"/>
          <p:cNvSpPr>
            <a:spLocks noGrp="1"/>
          </p:cNvSpPr>
          <p:nvPr>
            <p:ph type="sldNum" sz="quarter" idx="10"/>
          </p:nvPr>
        </p:nvSpPr>
        <p:spPr/>
        <p:txBody>
          <a:bodyPr/>
          <a:lstStyle/>
          <a:p>
            <a:fld id="{67FF316C-C1FE-2543-A58B-43A57CC58C0A}" type="slidenum">
              <a:rPr lang="en-US" smtClean="0"/>
              <a:pPr/>
              <a:t>6</a:t>
            </a:fld>
            <a:endParaRPr lang="en-US"/>
          </a:p>
        </p:txBody>
      </p:sp>
    </p:spTree>
    <p:extLst>
      <p:ext uri="{BB962C8B-B14F-4D97-AF65-F5344CB8AC3E}">
        <p14:creationId xmlns:p14="http://schemas.microsoft.com/office/powerpoint/2010/main" val="2812861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Prototype Building</a:t>
            </a:r>
          </a:p>
          <a:p>
            <a:r>
              <a:rPr lang="en-US" dirty="0" smtClean="0"/>
              <a:t>Milestones achieved</a:t>
            </a:r>
            <a:endParaRPr lang="en-US" dirty="0"/>
          </a:p>
        </p:txBody>
      </p:sp>
      <p:sp>
        <p:nvSpPr>
          <p:cNvPr id="4" name="Slide Number Placeholder 3"/>
          <p:cNvSpPr>
            <a:spLocks noGrp="1"/>
          </p:cNvSpPr>
          <p:nvPr>
            <p:ph type="sldNum" sz="quarter" idx="10"/>
          </p:nvPr>
        </p:nvSpPr>
        <p:spPr/>
        <p:txBody>
          <a:bodyPr/>
          <a:lstStyle/>
          <a:p>
            <a:fld id="{67FF316C-C1FE-2543-A58B-43A57CC58C0A}" type="slidenum">
              <a:rPr lang="en-US" smtClean="0"/>
              <a:pPr/>
              <a:t>7</a:t>
            </a:fld>
            <a:endParaRPr lang="en-US"/>
          </a:p>
        </p:txBody>
      </p:sp>
    </p:spTree>
    <p:extLst>
      <p:ext uri="{BB962C8B-B14F-4D97-AF65-F5344CB8AC3E}">
        <p14:creationId xmlns:p14="http://schemas.microsoft.com/office/powerpoint/2010/main" val="28128616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Prototype Building</a:t>
            </a:r>
          </a:p>
          <a:p>
            <a:r>
              <a:rPr lang="en-US" dirty="0" smtClean="0"/>
              <a:t>Milestones achieved</a:t>
            </a:r>
            <a:endParaRPr lang="en-US" dirty="0"/>
          </a:p>
        </p:txBody>
      </p:sp>
      <p:sp>
        <p:nvSpPr>
          <p:cNvPr id="4" name="Slide Number Placeholder 3"/>
          <p:cNvSpPr>
            <a:spLocks noGrp="1"/>
          </p:cNvSpPr>
          <p:nvPr>
            <p:ph type="sldNum" sz="quarter" idx="10"/>
          </p:nvPr>
        </p:nvSpPr>
        <p:spPr/>
        <p:txBody>
          <a:bodyPr/>
          <a:lstStyle/>
          <a:p>
            <a:fld id="{67FF316C-C1FE-2543-A58B-43A57CC58C0A}" type="slidenum">
              <a:rPr lang="en-US" smtClean="0"/>
              <a:pPr/>
              <a:t>8</a:t>
            </a:fld>
            <a:endParaRPr lang="en-US"/>
          </a:p>
        </p:txBody>
      </p:sp>
    </p:spTree>
    <p:extLst>
      <p:ext uri="{BB962C8B-B14F-4D97-AF65-F5344CB8AC3E}">
        <p14:creationId xmlns:p14="http://schemas.microsoft.com/office/powerpoint/2010/main" val="28128616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Prototype Building</a:t>
            </a:r>
          </a:p>
          <a:p>
            <a:r>
              <a:rPr lang="en-US" dirty="0" smtClean="0"/>
              <a:t>Milestones achieved</a:t>
            </a:r>
            <a:endParaRPr lang="en-US" dirty="0"/>
          </a:p>
        </p:txBody>
      </p:sp>
      <p:sp>
        <p:nvSpPr>
          <p:cNvPr id="4" name="Slide Number Placeholder 3"/>
          <p:cNvSpPr>
            <a:spLocks noGrp="1"/>
          </p:cNvSpPr>
          <p:nvPr>
            <p:ph type="sldNum" sz="quarter" idx="10"/>
          </p:nvPr>
        </p:nvSpPr>
        <p:spPr/>
        <p:txBody>
          <a:bodyPr/>
          <a:lstStyle/>
          <a:p>
            <a:fld id="{67FF316C-C1FE-2543-A58B-43A57CC58C0A}" type="slidenum">
              <a:rPr lang="en-US" smtClean="0"/>
              <a:pPr/>
              <a:t>9</a:t>
            </a:fld>
            <a:endParaRPr lang="en-US"/>
          </a:p>
        </p:txBody>
      </p:sp>
    </p:spTree>
    <p:extLst>
      <p:ext uri="{BB962C8B-B14F-4D97-AF65-F5344CB8AC3E}">
        <p14:creationId xmlns:p14="http://schemas.microsoft.com/office/powerpoint/2010/main" val="28128616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4FB8171-B2DE-5B41-8152-251DA5DB9317}" type="datetimeFigureOut">
              <a:rPr lang="en-US" smtClean="0"/>
              <a:pPr/>
              <a:t>4/25/13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CC6933-F701-F846-AE2B-2653C530922C}"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FB8171-B2DE-5B41-8152-251DA5DB9317}" type="datetimeFigureOut">
              <a:rPr lang="en-US" smtClean="0"/>
              <a:pPr/>
              <a:t>4/25/13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CC6933-F701-F846-AE2B-2653C530922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FB8171-B2DE-5B41-8152-251DA5DB9317}" type="datetimeFigureOut">
              <a:rPr lang="en-US" smtClean="0"/>
              <a:pPr/>
              <a:t>4/25/13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CC6933-F701-F846-AE2B-2653C530922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FB8171-B2DE-5B41-8152-251DA5DB9317}" type="datetimeFigureOut">
              <a:rPr lang="en-US" smtClean="0"/>
              <a:pPr/>
              <a:t>4/25/13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CC6933-F701-F846-AE2B-2653C530922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4FB8171-B2DE-5B41-8152-251DA5DB9317}" type="datetimeFigureOut">
              <a:rPr lang="en-US" smtClean="0"/>
              <a:pPr/>
              <a:t>4/25/13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CC6933-F701-F846-AE2B-2653C530922C}"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4FB8171-B2DE-5B41-8152-251DA5DB9317}" type="datetimeFigureOut">
              <a:rPr lang="en-US" smtClean="0"/>
              <a:pPr/>
              <a:t>4/25/13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CC6933-F701-F846-AE2B-2653C530922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4FB8171-B2DE-5B41-8152-251DA5DB9317}" type="datetimeFigureOut">
              <a:rPr lang="en-US" smtClean="0"/>
              <a:pPr/>
              <a:t>4/25/13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CC6933-F701-F846-AE2B-2653C530922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4FB8171-B2DE-5B41-8152-251DA5DB9317}" type="datetimeFigureOut">
              <a:rPr lang="en-US" smtClean="0"/>
              <a:pPr/>
              <a:t>4/25/13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CC6933-F701-F846-AE2B-2653C530922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FB8171-B2DE-5B41-8152-251DA5DB9317}" type="datetimeFigureOut">
              <a:rPr lang="en-US" smtClean="0"/>
              <a:pPr/>
              <a:t>4/25/13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CC6933-F701-F846-AE2B-2653C530922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FB8171-B2DE-5B41-8152-251DA5DB9317}" type="datetimeFigureOut">
              <a:rPr lang="en-US" smtClean="0"/>
              <a:pPr/>
              <a:t>4/25/13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CC6933-F701-F846-AE2B-2653C530922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FB8171-B2DE-5B41-8152-251DA5DB9317}" type="datetimeFigureOut">
              <a:rPr lang="en-US" smtClean="0"/>
              <a:pPr/>
              <a:t>4/25/13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CC6933-F701-F846-AE2B-2653C530922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FB8171-B2DE-5B41-8152-251DA5DB9317}" type="datetimeFigureOut">
              <a:rPr lang="en-US" smtClean="0"/>
              <a:pPr/>
              <a:t>4/25/13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CC6933-F701-F846-AE2B-2653C530922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diagramData" Target="../diagrams/data9.xml"/><Relationship Id="rId6" Type="http://schemas.openxmlformats.org/officeDocument/2006/relationships/diagramLayout" Target="../diagrams/layout9.xml"/><Relationship Id="rId7" Type="http://schemas.openxmlformats.org/officeDocument/2006/relationships/diagramQuickStyle" Target="../diagrams/quickStyle9.xml"/><Relationship Id="rId8" Type="http://schemas.openxmlformats.org/officeDocument/2006/relationships/diagramColors" Target="../diagrams/colors9.xml"/><Relationship Id="rId9" Type="http://schemas.microsoft.com/office/2007/relationships/diagramDrawing" Target="../diagrams/drawing9.xml"/><Relationship Id="rId10" Type="http://schemas.openxmlformats.org/officeDocument/2006/relationships/image" Target="../media/image10.jpeg"/><Relationship Id="rId11"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diagramData" Target="../diagrams/data10.xml"/><Relationship Id="rId6" Type="http://schemas.openxmlformats.org/officeDocument/2006/relationships/diagramLayout" Target="../diagrams/layout10.xml"/><Relationship Id="rId7" Type="http://schemas.openxmlformats.org/officeDocument/2006/relationships/diagramQuickStyle" Target="../diagrams/quickStyle10.xml"/><Relationship Id="rId8" Type="http://schemas.openxmlformats.org/officeDocument/2006/relationships/diagramColors" Target="../diagrams/colors10.xml"/><Relationship Id="rId9" Type="http://schemas.microsoft.com/office/2007/relationships/diagramDrawing" Target="../diagrams/drawing10.xml"/><Relationship Id="rId10" Type="http://schemas.openxmlformats.org/officeDocument/2006/relationships/image" Target="../media/image12.jpeg"/><Relationship Id="rId11" Type="http://schemas.openxmlformats.org/officeDocument/2006/relationships/image" Target="../media/image13.jpe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diagramData" Target="../diagrams/data11.xml"/><Relationship Id="rId6" Type="http://schemas.openxmlformats.org/officeDocument/2006/relationships/diagramLayout" Target="../diagrams/layout11.xml"/><Relationship Id="rId7" Type="http://schemas.openxmlformats.org/officeDocument/2006/relationships/diagramQuickStyle" Target="../diagrams/quickStyle11.xml"/><Relationship Id="rId8" Type="http://schemas.openxmlformats.org/officeDocument/2006/relationships/diagramColors" Target="../diagrams/colors11.xml"/><Relationship Id="rId9" Type="http://schemas.microsoft.com/office/2007/relationships/diagramDrawing" Target="../diagrams/drawing11.xml"/><Relationship Id="rId10" Type="http://schemas.openxmlformats.org/officeDocument/2006/relationships/image" Target="../media/image14.jpeg"/><Relationship Id="rId11" Type="http://schemas.openxmlformats.org/officeDocument/2006/relationships/image" Target="../media/image13.jpe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diagramData" Target="../diagrams/data12.xml"/><Relationship Id="rId6" Type="http://schemas.openxmlformats.org/officeDocument/2006/relationships/diagramLayout" Target="../diagrams/layout12.xml"/><Relationship Id="rId7" Type="http://schemas.openxmlformats.org/officeDocument/2006/relationships/diagramQuickStyle" Target="../diagrams/quickStyle12.xml"/><Relationship Id="rId8" Type="http://schemas.openxmlformats.org/officeDocument/2006/relationships/diagramColors" Target="../diagrams/colors12.xml"/><Relationship Id="rId9" Type="http://schemas.microsoft.com/office/2007/relationships/diagramDrawing" Target="../diagrams/drawing12.xml"/><Relationship Id="rId10" Type="http://schemas.openxmlformats.org/officeDocument/2006/relationships/image" Target="../media/image15.jpeg"/><Relationship Id="rId11" Type="http://schemas.openxmlformats.org/officeDocument/2006/relationships/image" Target="../media/image13.jpe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diagramData" Target="../diagrams/data13.xml"/><Relationship Id="rId6" Type="http://schemas.openxmlformats.org/officeDocument/2006/relationships/diagramLayout" Target="../diagrams/layout13.xml"/><Relationship Id="rId7" Type="http://schemas.openxmlformats.org/officeDocument/2006/relationships/diagramQuickStyle" Target="../diagrams/quickStyle13.xml"/><Relationship Id="rId8" Type="http://schemas.openxmlformats.org/officeDocument/2006/relationships/diagramColors" Target="../diagrams/colors13.xml"/><Relationship Id="rId9" Type="http://schemas.microsoft.com/office/2007/relationships/diagramDrawing" Target="../diagrams/drawing13.xml"/><Relationship Id="rId10" Type="http://schemas.openxmlformats.org/officeDocument/2006/relationships/image" Target="../media/image16.jpeg"/><Relationship Id="rId11" Type="http://schemas.openxmlformats.org/officeDocument/2006/relationships/image" Target="../media/image13.jpe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diagramData" Target="../diagrams/data14.xml"/><Relationship Id="rId6" Type="http://schemas.openxmlformats.org/officeDocument/2006/relationships/diagramLayout" Target="../diagrams/layout14.xml"/><Relationship Id="rId7" Type="http://schemas.openxmlformats.org/officeDocument/2006/relationships/diagramQuickStyle" Target="../diagrams/quickStyle14.xml"/><Relationship Id="rId8" Type="http://schemas.openxmlformats.org/officeDocument/2006/relationships/diagramColors" Target="../diagrams/colors14.xml"/><Relationship Id="rId9" Type="http://schemas.microsoft.com/office/2007/relationships/diagramDrawing" Target="../diagrams/drawing14.xml"/><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diagramData" Target="../diagrams/data15.xml"/><Relationship Id="rId6" Type="http://schemas.openxmlformats.org/officeDocument/2006/relationships/diagramLayout" Target="../diagrams/layout15.xml"/><Relationship Id="rId7" Type="http://schemas.openxmlformats.org/officeDocument/2006/relationships/diagramQuickStyle" Target="../diagrams/quickStyle15.xml"/><Relationship Id="rId8" Type="http://schemas.openxmlformats.org/officeDocument/2006/relationships/diagramColors" Target="../diagrams/colors15.xml"/><Relationship Id="rId9" Type="http://schemas.microsoft.com/office/2007/relationships/diagramDrawing" Target="../diagrams/drawing15.xml"/><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diagramData" Target="../diagrams/data16.xml"/><Relationship Id="rId6" Type="http://schemas.openxmlformats.org/officeDocument/2006/relationships/diagramLayout" Target="../diagrams/layout16.xml"/><Relationship Id="rId7" Type="http://schemas.openxmlformats.org/officeDocument/2006/relationships/diagramQuickStyle" Target="../diagrams/quickStyle16.xml"/><Relationship Id="rId8" Type="http://schemas.openxmlformats.org/officeDocument/2006/relationships/diagramColors" Target="../diagrams/colors16.xml"/><Relationship Id="rId9" Type="http://schemas.microsoft.com/office/2007/relationships/diagramDrawing" Target="../diagrams/drawing16.xml"/><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diagramData" Target="../diagrams/data17.xml"/><Relationship Id="rId6" Type="http://schemas.openxmlformats.org/officeDocument/2006/relationships/diagramLayout" Target="../diagrams/layout17.xml"/><Relationship Id="rId7" Type="http://schemas.openxmlformats.org/officeDocument/2006/relationships/diagramQuickStyle" Target="../diagrams/quickStyle17.xml"/><Relationship Id="rId8" Type="http://schemas.openxmlformats.org/officeDocument/2006/relationships/diagramColors" Target="../diagrams/colors17.xml"/><Relationship Id="rId9" Type="http://schemas.microsoft.com/office/2007/relationships/diagramDrawing" Target="../diagrams/drawing17.xml"/><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diagramData" Target="../diagrams/data18.xml"/><Relationship Id="rId6" Type="http://schemas.openxmlformats.org/officeDocument/2006/relationships/diagramLayout" Target="../diagrams/layout18.xml"/><Relationship Id="rId7" Type="http://schemas.openxmlformats.org/officeDocument/2006/relationships/diagramQuickStyle" Target="../diagrams/quickStyle18.xml"/><Relationship Id="rId8" Type="http://schemas.openxmlformats.org/officeDocument/2006/relationships/diagramColors" Target="../diagrams/colors18.xml"/><Relationship Id="rId9" Type="http://schemas.microsoft.com/office/2007/relationships/diagramDrawing" Target="../diagrams/drawing18.xml"/><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8" Type="http://schemas.openxmlformats.org/officeDocument/2006/relationships/image" Target="../media/image1.png"/><Relationship Id="rId9"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diagramData" Target="../diagrams/data19.xml"/><Relationship Id="rId6" Type="http://schemas.openxmlformats.org/officeDocument/2006/relationships/diagramLayout" Target="../diagrams/layout19.xml"/><Relationship Id="rId7" Type="http://schemas.openxmlformats.org/officeDocument/2006/relationships/diagramQuickStyle" Target="../diagrams/quickStyle19.xml"/><Relationship Id="rId8" Type="http://schemas.openxmlformats.org/officeDocument/2006/relationships/diagramColors" Target="../diagrams/colors19.xml"/><Relationship Id="rId9" Type="http://schemas.microsoft.com/office/2007/relationships/diagramDrawing" Target="../diagrams/drawing19.xml"/><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diagramData" Target="../diagrams/data20.xml"/><Relationship Id="rId6" Type="http://schemas.openxmlformats.org/officeDocument/2006/relationships/diagramLayout" Target="../diagrams/layout20.xml"/><Relationship Id="rId7" Type="http://schemas.openxmlformats.org/officeDocument/2006/relationships/diagramQuickStyle" Target="../diagrams/quickStyle20.xml"/><Relationship Id="rId8" Type="http://schemas.openxmlformats.org/officeDocument/2006/relationships/diagramColors" Target="../diagrams/colors20.xml"/><Relationship Id="rId9" Type="http://schemas.microsoft.com/office/2007/relationships/diagramDrawing" Target="../diagrams/drawing20.xml"/><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diagramData" Target="../diagrams/data21.xml"/><Relationship Id="rId5" Type="http://schemas.openxmlformats.org/officeDocument/2006/relationships/diagramLayout" Target="../diagrams/layout21.xml"/><Relationship Id="rId6" Type="http://schemas.openxmlformats.org/officeDocument/2006/relationships/diagramQuickStyle" Target="../diagrams/quickStyle21.xml"/><Relationship Id="rId7" Type="http://schemas.openxmlformats.org/officeDocument/2006/relationships/diagramColors" Target="../diagrams/colors21.xml"/><Relationship Id="rId8" Type="http://schemas.microsoft.com/office/2007/relationships/diagramDrawing" Target="../diagrams/drawing21.xml"/><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diagramData" Target="../diagrams/data22.xml"/><Relationship Id="rId6" Type="http://schemas.openxmlformats.org/officeDocument/2006/relationships/diagramLayout" Target="../diagrams/layout22.xml"/><Relationship Id="rId7" Type="http://schemas.openxmlformats.org/officeDocument/2006/relationships/diagramQuickStyle" Target="../diagrams/quickStyle22.xml"/><Relationship Id="rId8" Type="http://schemas.openxmlformats.org/officeDocument/2006/relationships/diagramColors" Target="../diagrams/colors22.xml"/><Relationship Id="rId9" Type="http://schemas.microsoft.com/office/2007/relationships/diagramDrawing" Target="../diagrams/drawing22.xml"/><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diagramData" Target="../diagrams/data2.xml"/><Relationship Id="rId7" Type="http://schemas.openxmlformats.org/officeDocument/2006/relationships/diagramLayout" Target="../diagrams/layout2.xml"/><Relationship Id="rId8" Type="http://schemas.openxmlformats.org/officeDocument/2006/relationships/diagramQuickStyle" Target="../diagrams/quickStyle2.xml"/><Relationship Id="rId9" Type="http://schemas.openxmlformats.org/officeDocument/2006/relationships/diagramColors" Target="../diagrams/colors2.xml"/><Relationship Id="rId10"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diagramData" Target="../diagrams/data3.xml"/><Relationship Id="rId6" Type="http://schemas.openxmlformats.org/officeDocument/2006/relationships/diagramLayout" Target="../diagrams/layout3.xml"/><Relationship Id="rId7" Type="http://schemas.openxmlformats.org/officeDocument/2006/relationships/diagramQuickStyle" Target="../diagrams/quickStyle3.xml"/><Relationship Id="rId8" Type="http://schemas.openxmlformats.org/officeDocument/2006/relationships/diagramColors" Target="../diagrams/colors3.xml"/><Relationship Id="rId9" Type="http://schemas.microsoft.com/office/2007/relationships/diagramDrawing" Target="../diagrams/drawing3.xml"/><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diagramData" Target="../diagrams/data4.xml"/><Relationship Id="rId6" Type="http://schemas.openxmlformats.org/officeDocument/2006/relationships/diagramLayout" Target="../diagrams/layout4.xml"/><Relationship Id="rId7" Type="http://schemas.openxmlformats.org/officeDocument/2006/relationships/diagramQuickStyle" Target="../diagrams/quickStyle4.xml"/><Relationship Id="rId8" Type="http://schemas.openxmlformats.org/officeDocument/2006/relationships/diagramColors" Target="../diagrams/colors4.xml"/><Relationship Id="rId9" Type="http://schemas.microsoft.com/office/2007/relationships/diagramDrawing" Target="../diagrams/drawing4.xml"/><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diagramData" Target="../diagrams/data5.xml"/><Relationship Id="rId8" Type="http://schemas.openxmlformats.org/officeDocument/2006/relationships/diagramLayout" Target="../diagrams/layout5.xml"/><Relationship Id="rId9" Type="http://schemas.openxmlformats.org/officeDocument/2006/relationships/diagramQuickStyle" Target="../diagrams/quickStyle5.xml"/><Relationship Id="rId10" Type="http://schemas.openxmlformats.org/officeDocument/2006/relationships/diagramColors" Target="../diagrams/colors5.xml"/><Relationship Id="rId11" Type="http://schemas.microsoft.com/office/2007/relationships/diagramDrawing" Target="../diagrams/drawing5.xml"/><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diagramData" Target="../diagrams/data6.xml"/><Relationship Id="rId6" Type="http://schemas.openxmlformats.org/officeDocument/2006/relationships/diagramLayout" Target="../diagrams/layout6.xml"/><Relationship Id="rId7" Type="http://schemas.openxmlformats.org/officeDocument/2006/relationships/diagramQuickStyle" Target="../diagrams/quickStyle6.xml"/><Relationship Id="rId8" Type="http://schemas.openxmlformats.org/officeDocument/2006/relationships/diagramColors" Target="../diagrams/colors6.xml"/><Relationship Id="rId9" Type="http://schemas.microsoft.com/office/2007/relationships/diagramDrawing" Target="../diagrams/drawing6.xml"/><Relationship Id="rId10" Type="http://schemas.openxmlformats.org/officeDocument/2006/relationships/image" Target="../media/image5.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diagramData" Target="../diagrams/data7.xml"/><Relationship Id="rId6" Type="http://schemas.openxmlformats.org/officeDocument/2006/relationships/diagramLayout" Target="../diagrams/layout7.xml"/><Relationship Id="rId7" Type="http://schemas.openxmlformats.org/officeDocument/2006/relationships/diagramQuickStyle" Target="../diagrams/quickStyle7.xml"/><Relationship Id="rId8" Type="http://schemas.openxmlformats.org/officeDocument/2006/relationships/diagramColors" Target="../diagrams/colors7.xml"/><Relationship Id="rId9" Type="http://schemas.microsoft.com/office/2007/relationships/diagramDrawing" Target="../diagrams/drawing7.xml"/><Relationship Id="rId10" Type="http://schemas.openxmlformats.org/officeDocument/2006/relationships/image" Target="../media/image6.png"/><Relationship Id="rId11"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diagramData" Target="../diagrams/data8.xml"/><Relationship Id="rId6" Type="http://schemas.openxmlformats.org/officeDocument/2006/relationships/diagramLayout" Target="../diagrams/layout8.xml"/><Relationship Id="rId7" Type="http://schemas.openxmlformats.org/officeDocument/2006/relationships/diagramQuickStyle" Target="../diagrams/quickStyle8.xml"/><Relationship Id="rId8" Type="http://schemas.openxmlformats.org/officeDocument/2006/relationships/diagramColors" Target="../diagrams/colors8.xml"/><Relationship Id="rId9" Type="http://schemas.microsoft.com/office/2007/relationships/diagramDrawing" Target="../diagrams/drawing8.xml"/><Relationship Id="rId10" Type="http://schemas.openxmlformats.org/officeDocument/2006/relationships/image" Target="../media/image8.png"/><Relationship Id="rId11"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73582"/>
            <a:ext cx="7772400" cy="1470025"/>
          </a:xfrm>
        </p:spPr>
        <p:txBody>
          <a:bodyPr/>
          <a:lstStyle/>
          <a:p>
            <a:r>
              <a:rPr lang="en-US" dirty="0" smtClean="0"/>
              <a:t>Prototype of a Microsurgical </a:t>
            </a:r>
            <a:br>
              <a:rPr lang="en-US" dirty="0" smtClean="0"/>
            </a:br>
            <a:r>
              <a:rPr lang="en-US" dirty="0" smtClean="0"/>
              <a:t>Tool Tracker</a:t>
            </a:r>
            <a:endParaRPr lang="en-US" dirty="0"/>
          </a:p>
        </p:txBody>
      </p:sp>
      <p:sp>
        <p:nvSpPr>
          <p:cNvPr id="3" name="Subtitle 2"/>
          <p:cNvSpPr>
            <a:spLocks noGrp="1"/>
          </p:cNvSpPr>
          <p:nvPr>
            <p:ph type="subTitle" idx="1"/>
          </p:nvPr>
        </p:nvSpPr>
        <p:spPr>
          <a:xfrm>
            <a:off x="55220" y="3401746"/>
            <a:ext cx="9060436" cy="1752600"/>
          </a:xfrm>
        </p:spPr>
        <p:txBody>
          <a:bodyPr>
            <a:normAutofit/>
          </a:bodyPr>
          <a:lstStyle/>
          <a:p>
            <a:r>
              <a:rPr lang="en-US" sz="2800" dirty="0" smtClean="0">
                <a:solidFill>
                  <a:schemeClr val="accent5">
                    <a:lumMod val="50000"/>
                  </a:schemeClr>
                </a:solidFill>
              </a:rPr>
              <a:t>Team 5</a:t>
            </a:r>
          </a:p>
          <a:p>
            <a:r>
              <a:rPr lang="en-US" sz="2800" dirty="0" smtClean="0">
                <a:solidFill>
                  <a:schemeClr val="accent5">
                    <a:lumMod val="75000"/>
                  </a:schemeClr>
                </a:solidFill>
              </a:rPr>
              <a:t>Students: Sue Kulason, </a:t>
            </a:r>
            <a:r>
              <a:rPr lang="en-US" sz="2800" dirty="0" err="1" smtClean="0">
                <a:solidFill>
                  <a:schemeClr val="accent5">
                    <a:lumMod val="75000"/>
                  </a:schemeClr>
                </a:solidFill>
              </a:rPr>
              <a:t>Yejin</a:t>
            </a:r>
            <a:r>
              <a:rPr lang="en-US" sz="2800" dirty="0" smtClean="0">
                <a:solidFill>
                  <a:schemeClr val="accent5">
                    <a:lumMod val="75000"/>
                  </a:schemeClr>
                </a:solidFill>
              </a:rPr>
              <a:t> Kim</a:t>
            </a:r>
          </a:p>
          <a:p>
            <a:r>
              <a:rPr lang="en-US" sz="2800" dirty="0" smtClean="0">
                <a:solidFill>
                  <a:srgbClr val="31859C"/>
                </a:solidFill>
              </a:rPr>
              <a:t>Mentors: </a:t>
            </a:r>
            <a:r>
              <a:rPr lang="en-US" sz="2800" dirty="0" err="1" smtClean="0">
                <a:solidFill>
                  <a:srgbClr val="31859C"/>
                </a:solidFill>
              </a:rPr>
              <a:t>Marcin</a:t>
            </a:r>
            <a:r>
              <a:rPr lang="en-US" sz="2800" dirty="0" smtClean="0">
                <a:solidFill>
                  <a:srgbClr val="31859C"/>
                </a:solidFill>
              </a:rPr>
              <a:t> </a:t>
            </a:r>
            <a:r>
              <a:rPr lang="en-US" sz="2800" dirty="0" err="1" smtClean="0">
                <a:solidFill>
                  <a:srgbClr val="31859C"/>
                </a:solidFill>
              </a:rPr>
              <a:t>Balicki</a:t>
            </a:r>
            <a:r>
              <a:rPr lang="en-US" sz="2800" dirty="0" smtClean="0">
                <a:solidFill>
                  <a:srgbClr val="31859C"/>
                </a:solidFill>
              </a:rPr>
              <a:t>, </a:t>
            </a:r>
            <a:r>
              <a:rPr lang="en-US" sz="2800" dirty="0" err="1" smtClean="0">
                <a:solidFill>
                  <a:srgbClr val="31859C"/>
                </a:solidFill>
              </a:rPr>
              <a:t>Balazs</a:t>
            </a:r>
            <a:r>
              <a:rPr lang="en-US" sz="2800" dirty="0" smtClean="0">
                <a:solidFill>
                  <a:srgbClr val="31859C"/>
                </a:solidFill>
              </a:rPr>
              <a:t> </a:t>
            </a:r>
            <a:r>
              <a:rPr lang="en-US" sz="2800" dirty="0" err="1" smtClean="0">
                <a:solidFill>
                  <a:srgbClr val="31859C"/>
                </a:solidFill>
              </a:rPr>
              <a:t>Vagvolgyi</a:t>
            </a:r>
            <a:r>
              <a:rPr lang="en-US" sz="2800" dirty="0" smtClean="0">
                <a:solidFill>
                  <a:srgbClr val="31859C"/>
                </a:solidFill>
              </a:rPr>
              <a:t>, Russell Taylor</a:t>
            </a:r>
          </a:p>
          <a:p>
            <a:endParaRPr lang="en-US" sz="2800" dirty="0"/>
          </a:p>
        </p:txBody>
      </p:sp>
      <p:sp>
        <p:nvSpPr>
          <p:cNvPr id="5" name="TextBox 4"/>
          <p:cNvSpPr txBox="1"/>
          <p:nvPr/>
        </p:nvSpPr>
        <p:spPr>
          <a:xfrm>
            <a:off x="2269558" y="5359128"/>
            <a:ext cx="8217434" cy="369332"/>
          </a:xfrm>
          <a:prstGeom prst="rect">
            <a:avLst/>
          </a:prstGeom>
          <a:noFill/>
        </p:spPr>
        <p:txBody>
          <a:bodyPr wrap="square" rtlCol="0">
            <a:spAutoFit/>
          </a:bodyPr>
          <a:lstStyle/>
          <a:p>
            <a:r>
              <a:rPr lang="en-US" dirty="0" smtClean="0"/>
              <a:t>600.466 Advanced Computer-Integrated Surgery</a:t>
            </a:r>
            <a:endParaRPr lang="en-US" dirty="0"/>
          </a:p>
        </p:txBody>
      </p:sp>
      <p:pic>
        <p:nvPicPr>
          <p:cNvPr id="7" name="Picture 6"/>
          <p:cNvPicPr>
            <a:picLocks noChangeAspect="1"/>
          </p:cNvPicPr>
          <p:nvPr/>
        </p:nvPicPr>
        <p:blipFill>
          <a:blip r:embed="rId3"/>
          <a:stretch>
            <a:fillRect/>
          </a:stretch>
        </p:blipFill>
        <p:spPr>
          <a:xfrm>
            <a:off x="0" y="197940"/>
            <a:ext cx="2425700" cy="647700"/>
          </a:xfrm>
          <a:prstGeom prst="rect">
            <a:avLst/>
          </a:prstGeom>
        </p:spPr>
      </p:pic>
      <p:pic>
        <p:nvPicPr>
          <p:cNvPr id="9" name="Picture 8"/>
          <p:cNvPicPr>
            <a:picLocks noChangeAspect="1"/>
          </p:cNvPicPr>
          <p:nvPr/>
        </p:nvPicPr>
        <p:blipFill>
          <a:blip r:embed="rId4"/>
          <a:stretch>
            <a:fillRect/>
          </a:stretch>
        </p:blipFill>
        <p:spPr>
          <a:xfrm>
            <a:off x="6841591" y="115465"/>
            <a:ext cx="2302409" cy="928768"/>
          </a:xfrm>
          <a:prstGeom prst="rect">
            <a:avLst/>
          </a:prstGeom>
        </p:spPr>
      </p:pic>
    </p:spTree>
    <p:extLst>
      <p:ext uri="{BB962C8B-B14F-4D97-AF65-F5344CB8AC3E}">
        <p14:creationId xmlns:p14="http://schemas.microsoft.com/office/powerpoint/2010/main" val="102898002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609600" y="396229"/>
            <a:ext cx="8229600" cy="1143000"/>
          </a:xfrm>
          <a:prstGeom prst="rect">
            <a:avLst/>
          </a:prstGeom>
        </p:spPr>
        <p:txBody>
          <a:bodyPr vert="horz" lIns="91440" tIns="45720" rIns="91440" bIns="45720" rtlCol="0" anchor="ct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u="sng" dirty="0" smtClean="0"/>
              <a:t>Progress:</a:t>
            </a:r>
          </a:p>
          <a:p>
            <a:r>
              <a:rPr lang="en-US" u="sng" dirty="0" smtClean="0"/>
              <a:t>Tracking Design</a:t>
            </a:r>
            <a:endParaRPr lang="en-US" u="sng" dirty="0"/>
          </a:p>
        </p:txBody>
      </p:sp>
      <p:pic>
        <p:nvPicPr>
          <p:cNvPr id="7" name="Picture 6"/>
          <p:cNvPicPr>
            <a:picLocks noChangeAspect="1"/>
          </p:cNvPicPr>
          <p:nvPr/>
        </p:nvPicPr>
        <p:blipFill>
          <a:blip r:embed="rId3"/>
          <a:stretch>
            <a:fillRect/>
          </a:stretch>
        </p:blipFill>
        <p:spPr>
          <a:xfrm>
            <a:off x="0" y="197940"/>
            <a:ext cx="2425700" cy="647700"/>
          </a:xfrm>
          <a:prstGeom prst="rect">
            <a:avLst/>
          </a:prstGeom>
        </p:spPr>
      </p:pic>
      <p:pic>
        <p:nvPicPr>
          <p:cNvPr id="8" name="Picture 7"/>
          <p:cNvPicPr>
            <a:picLocks noChangeAspect="1"/>
          </p:cNvPicPr>
          <p:nvPr/>
        </p:nvPicPr>
        <p:blipFill>
          <a:blip r:embed="rId4"/>
          <a:stretch>
            <a:fillRect/>
          </a:stretch>
        </p:blipFill>
        <p:spPr>
          <a:xfrm>
            <a:off x="6841591" y="115465"/>
            <a:ext cx="2302409" cy="928768"/>
          </a:xfrm>
          <a:prstGeom prst="rect">
            <a:avLst/>
          </a:prstGeom>
        </p:spPr>
      </p:pic>
      <p:graphicFrame>
        <p:nvGraphicFramePr>
          <p:cNvPr id="12" name="Diagram 11"/>
          <p:cNvGraphicFramePr/>
          <p:nvPr>
            <p:extLst>
              <p:ext uri="{D42A27DB-BD31-4B8C-83A1-F6EECF244321}">
                <p14:modId xmlns:p14="http://schemas.microsoft.com/office/powerpoint/2010/main" val="1667155212"/>
              </p:ext>
            </p:extLst>
          </p:nvPr>
        </p:nvGraphicFramePr>
        <p:xfrm>
          <a:off x="91524" y="6114058"/>
          <a:ext cx="8983830" cy="59935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TextBox 8"/>
          <p:cNvSpPr txBox="1"/>
          <p:nvPr/>
        </p:nvSpPr>
        <p:spPr>
          <a:xfrm>
            <a:off x="609600" y="1776549"/>
            <a:ext cx="8064137" cy="4001095"/>
          </a:xfrm>
          <a:prstGeom prst="rect">
            <a:avLst/>
          </a:prstGeom>
          <a:noFill/>
        </p:spPr>
        <p:txBody>
          <a:bodyPr wrap="square" rtlCol="0">
            <a:spAutoFit/>
          </a:bodyPr>
          <a:lstStyle/>
          <a:p>
            <a:r>
              <a:rPr lang="en-US" sz="2000" b="1" dirty="0" smtClean="0"/>
              <a:t>Step 1: Calibration</a:t>
            </a:r>
          </a:p>
          <a:p>
            <a:endParaRPr lang="en-US" sz="2000" b="1" dirty="0" smtClean="0"/>
          </a:p>
          <a:p>
            <a:r>
              <a:rPr lang="en-US" sz="2000" dirty="0" smtClean="0"/>
              <a:t>Sources of Error:</a:t>
            </a:r>
          </a:p>
          <a:p>
            <a:pPr>
              <a:buFont typeface="Arial" pitchFamily="34" charset="0"/>
              <a:buChar char="•"/>
            </a:pPr>
            <a:r>
              <a:rPr lang="en-US" sz="2000" dirty="0" smtClean="0"/>
              <a:t>   Warped Checkerboard</a:t>
            </a:r>
          </a:p>
          <a:p>
            <a:pPr>
              <a:buFont typeface="Arial" pitchFamily="34" charset="0"/>
              <a:buChar char="•"/>
            </a:pPr>
            <a:r>
              <a:rPr lang="en-US" sz="2000" dirty="0" smtClean="0"/>
              <a:t>   Limited Field of View</a:t>
            </a:r>
          </a:p>
          <a:p>
            <a:pPr>
              <a:buFont typeface="Arial" pitchFamily="34" charset="0"/>
              <a:buChar char="•"/>
            </a:pPr>
            <a:r>
              <a:rPr lang="en-US" sz="2000" dirty="0" smtClean="0"/>
              <a:t>   Placement Error</a:t>
            </a:r>
          </a:p>
          <a:p>
            <a:pPr>
              <a:buFont typeface="Arial" pitchFamily="34" charset="0"/>
              <a:buChar char="•"/>
            </a:pPr>
            <a:endParaRPr lang="en-US" sz="2000" dirty="0" smtClean="0"/>
          </a:p>
          <a:p>
            <a:r>
              <a:rPr lang="en-US" sz="2000" dirty="0" smtClean="0"/>
              <a:t>Next Steps: </a:t>
            </a:r>
            <a:r>
              <a:rPr lang="en-US" sz="2000" b="1" dirty="0" smtClean="0">
                <a:solidFill>
                  <a:srgbClr val="FF0000"/>
                </a:solidFill>
              </a:rPr>
              <a:t>5/1</a:t>
            </a:r>
          </a:p>
          <a:p>
            <a:pPr>
              <a:buFont typeface="Arial" pitchFamily="34" charset="0"/>
              <a:buChar char="•"/>
            </a:pPr>
            <a:r>
              <a:rPr lang="en-US" sz="2000" dirty="0" smtClean="0"/>
              <a:t>   Re-print Checkerboard</a:t>
            </a:r>
          </a:p>
          <a:p>
            <a:pPr>
              <a:buFont typeface="Arial" pitchFamily="34" charset="0"/>
              <a:buChar char="•"/>
            </a:pPr>
            <a:r>
              <a:rPr lang="en-US" sz="2000" dirty="0" smtClean="0"/>
              <a:t>   Calibrate Device</a:t>
            </a:r>
          </a:p>
          <a:p>
            <a:endParaRPr lang="en-US" b="1" dirty="0" smtClean="0"/>
          </a:p>
          <a:p>
            <a:endParaRPr lang="en-US" b="1" dirty="0" smtClean="0"/>
          </a:p>
          <a:p>
            <a:endParaRPr lang="en-US" b="1" dirty="0"/>
          </a:p>
        </p:txBody>
      </p:sp>
      <p:pic>
        <p:nvPicPr>
          <p:cNvPr id="10" name="Picture 9" descr="Left1.JPG"/>
          <p:cNvPicPr>
            <a:picLocks noChangeAspect="1"/>
          </p:cNvPicPr>
          <p:nvPr/>
        </p:nvPicPr>
        <p:blipFill>
          <a:blip r:embed="rId10"/>
          <a:stretch>
            <a:fillRect/>
          </a:stretch>
        </p:blipFill>
        <p:spPr>
          <a:xfrm>
            <a:off x="3429768" y="1598019"/>
            <a:ext cx="2473185" cy="1847161"/>
          </a:xfrm>
          <a:prstGeom prst="rect">
            <a:avLst/>
          </a:prstGeom>
        </p:spPr>
      </p:pic>
      <p:pic>
        <p:nvPicPr>
          <p:cNvPr id="11" name="Picture 10" descr="Right1.JPG"/>
          <p:cNvPicPr>
            <a:picLocks noChangeAspect="1"/>
          </p:cNvPicPr>
          <p:nvPr/>
        </p:nvPicPr>
        <p:blipFill>
          <a:blip r:embed="rId11"/>
          <a:stretch>
            <a:fillRect/>
          </a:stretch>
        </p:blipFill>
        <p:spPr>
          <a:xfrm>
            <a:off x="5902953" y="1598019"/>
            <a:ext cx="2462881" cy="1847161"/>
          </a:xfrm>
          <a:prstGeom prst="rect">
            <a:avLst/>
          </a:prstGeom>
        </p:spPr>
      </p:pic>
      <p:graphicFrame>
        <p:nvGraphicFramePr>
          <p:cNvPr id="13" name="Table 12"/>
          <p:cNvGraphicFramePr>
            <a:graphicFrameLocks noGrp="1"/>
          </p:cNvGraphicFramePr>
          <p:nvPr/>
        </p:nvGraphicFramePr>
        <p:xfrm>
          <a:off x="3414001" y="3894082"/>
          <a:ext cx="5091933" cy="1112520"/>
        </p:xfrm>
        <a:graphic>
          <a:graphicData uri="http://schemas.openxmlformats.org/drawingml/2006/table">
            <a:tbl>
              <a:tblPr firstRow="1" bandRow="1">
                <a:tableStyleId>{69CF1AB2-1976-4502-BF36-3FF5EA218861}</a:tableStyleId>
              </a:tblPr>
              <a:tblGrid>
                <a:gridCol w="1697311"/>
                <a:gridCol w="1697311"/>
                <a:gridCol w="1697311"/>
              </a:tblGrid>
              <a:tr h="370840">
                <a:tc>
                  <a:txBody>
                    <a:bodyPr/>
                    <a:lstStyle/>
                    <a:p>
                      <a:endParaRPr lang="en-US" dirty="0"/>
                    </a:p>
                  </a:txBody>
                  <a:tcPr/>
                </a:tc>
                <a:tc>
                  <a:txBody>
                    <a:bodyPr/>
                    <a:lstStyle/>
                    <a:p>
                      <a:r>
                        <a:rPr lang="en-US" dirty="0" smtClean="0"/>
                        <a:t>Error (45</a:t>
                      </a:r>
                      <a:r>
                        <a:rPr lang="en-US" sz="1800" b="1" kern="1200" dirty="0" smtClean="0">
                          <a:solidFill>
                            <a:schemeClr val="dk1"/>
                          </a:solidFill>
                          <a:latin typeface="+mn-lt"/>
                          <a:ea typeface="+mn-ea"/>
                          <a:cs typeface="+mn-cs"/>
                        </a:rPr>
                        <a:t>°)</a:t>
                      </a:r>
                      <a:endParaRPr lang="en-US" dirty="0"/>
                    </a:p>
                  </a:txBody>
                  <a:tcPr/>
                </a:tc>
                <a:tc>
                  <a:txBody>
                    <a:bodyPr/>
                    <a:lstStyle/>
                    <a:p>
                      <a:r>
                        <a:rPr lang="en-US" dirty="0" smtClean="0"/>
                        <a:t>Error (135</a:t>
                      </a:r>
                      <a:r>
                        <a:rPr lang="en-US" sz="1800" b="1" kern="1200" dirty="0" smtClean="0">
                          <a:solidFill>
                            <a:schemeClr val="dk1"/>
                          </a:solidFill>
                          <a:latin typeface="+mn-lt"/>
                          <a:ea typeface="+mn-ea"/>
                          <a:cs typeface="+mn-cs"/>
                        </a:rPr>
                        <a:t>°)</a:t>
                      </a:r>
                      <a:endParaRPr lang="en-US" dirty="0"/>
                    </a:p>
                  </a:txBody>
                  <a:tcPr/>
                </a:tc>
              </a:tr>
              <a:tr h="370840">
                <a:tc>
                  <a:txBody>
                    <a:bodyPr/>
                    <a:lstStyle/>
                    <a:p>
                      <a:r>
                        <a:rPr lang="en-US" dirty="0" smtClean="0"/>
                        <a:t>Translation</a:t>
                      </a:r>
                      <a:endParaRPr lang="en-US" dirty="0"/>
                    </a:p>
                  </a:txBody>
                  <a:tcPr/>
                </a:tc>
                <a:tc>
                  <a:txBody>
                    <a:bodyPr/>
                    <a:lstStyle/>
                    <a:p>
                      <a:r>
                        <a:rPr lang="en-US" dirty="0" smtClean="0"/>
                        <a:t>1.0 mm</a:t>
                      </a:r>
                      <a:endParaRPr lang="en-US" dirty="0"/>
                    </a:p>
                  </a:txBody>
                  <a:tcPr/>
                </a:tc>
                <a:tc>
                  <a:txBody>
                    <a:bodyPr/>
                    <a:lstStyle/>
                    <a:p>
                      <a:r>
                        <a:rPr lang="en-US" dirty="0" smtClean="0"/>
                        <a:t>2.2</a:t>
                      </a:r>
                      <a:r>
                        <a:rPr lang="en-US" baseline="0" dirty="0" smtClean="0"/>
                        <a:t> mm</a:t>
                      </a:r>
                      <a:endParaRPr lang="en-US" dirty="0"/>
                    </a:p>
                  </a:txBody>
                  <a:tcPr/>
                </a:tc>
              </a:tr>
              <a:tr h="370840">
                <a:tc>
                  <a:txBody>
                    <a:bodyPr/>
                    <a:lstStyle/>
                    <a:p>
                      <a:r>
                        <a:rPr lang="en-US" dirty="0" smtClean="0"/>
                        <a:t>Rotation (Y)</a:t>
                      </a:r>
                      <a:endParaRPr lang="en-US" dirty="0"/>
                    </a:p>
                  </a:txBody>
                  <a:tcPr/>
                </a:tc>
                <a:tc>
                  <a:txBody>
                    <a:bodyPr/>
                    <a:lstStyle/>
                    <a:p>
                      <a:r>
                        <a:rPr lang="en-US" dirty="0" smtClean="0"/>
                        <a:t>0.2</a:t>
                      </a:r>
                      <a:r>
                        <a:rPr lang="en-US" sz="1800" kern="1200" dirty="0" smtClean="0">
                          <a:solidFill>
                            <a:schemeClr val="dk1"/>
                          </a:solidFill>
                          <a:latin typeface="+mn-lt"/>
                          <a:ea typeface="+mn-ea"/>
                          <a:cs typeface="+mn-cs"/>
                        </a:rPr>
                        <a:t>°</a:t>
                      </a:r>
                      <a:endParaRPr lang="en-US" dirty="0"/>
                    </a:p>
                  </a:txBody>
                  <a:tcPr/>
                </a:tc>
                <a:tc>
                  <a:txBody>
                    <a:bodyPr/>
                    <a:lstStyle/>
                    <a:p>
                      <a:r>
                        <a:rPr lang="en-US" dirty="0" smtClean="0"/>
                        <a:t>1.2</a:t>
                      </a:r>
                      <a:r>
                        <a:rPr lang="en-US" sz="1800" kern="1200" dirty="0" smtClean="0">
                          <a:solidFill>
                            <a:schemeClr val="dk1"/>
                          </a:solidFill>
                          <a:latin typeface="+mn-lt"/>
                          <a:ea typeface="+mn-ea"/>
                          <a:cs typeface="+mn-cs"/>
                        </a:rPr>
                        <a:t>°</a:t>
                      </a:r>
                      <a:endParaRPr lang="en-US" dirty="0"/>
                    </a:p>
                  </a:txBody>
                  <a:tcP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609600" y="396229"/>
            <a:ext cx="8229600" cy="1143000"/>
          </a:xfrm>
          <a:prstGeom prst="rect">
            <a:avLst/>
          </a:prstGeom>
        </p:spPr>
        <p:txBody>
          <a:bodyPr vert="horz" lIns="91440" tIns="45720" rIns="91440" bIns="45720" rtlCol="0" anchor="ct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u="sng" dirty="0" smtClean="0"/>
              <a:t>Progress:</a:t>
            </a:r>
          </a:p>
          <a:p>
            <a:r>
              <a:rPr lang="en-US" u="sng" dirty="0" smtClean="0"/>
              <a:t>Tracking Design</a:t>
            </a:r>
            <a:endParaRPr lang="en-US" u="sng" dirty="0"/>
          </a:p>
        </p:txBody>
      </p:sp>
      <p:pic>
        <p:nvPicPr>
          <p:cNvPr id="7" name="Picture 6"/>
          <p:cNvPicPr>
            <a:picLocks noChangeAspect="1"/>
          </p:cNvPicPr>
          <p:nvPr/>
        </p:nvPicPr>
        <p:blipFill>
          <a:blip r:embed="rId3"/>
          <a:stretch>
            <a:fillRect/>
          </a:stretch>
        </p:blipFill>
        <p:spPr>
          <a:xfrm>
            <a:off x="0" y="197940"/>
            <a:ext cx="2425700" cy="647700"/>
          </a:xfrm>
          <a:prstGeom prst="rect">
            <a:avLst/>
          </a:prstGeom>
        </p:spPr>
      </p:pic>
      <p:pic>
        <p:nvPicPr>
          <p:cNvPr id="8" name="Picture 7"/>
          <p:cNvPicPr>
            <a:picLocks noChangeAspect="1"/>
          </p:cNvPicPr>
          <p:nvPr/>
        </p:nvPicPr>
        <p:blipFill>
          <a:blip r:embed="rId4"/>
          <a:stretch>
            <a:fillRect/>
          </a:stretch>
        </p:blipFill>
        <p:spPr>
          <a:xfrm>
            <a:off x="6841591" y="115465"/>
            <a:ext cx="2302409" cy="928768"/>
          </a:xfrm>
          <a:prstGeom prst="rect">
            <a:avLst/>
          </a:prstGeom>
        </p:spPr>
      </p:pic>
      <p:graphicFrame>
        <p:nvGraphicFramePr>
          <p:cNvPr id="12" name="Diagram 11"/>
          <p:cNvGraphicFramePr/>
          <p:nvPr>
            <p:extLst>
              <p:ext uri="{D42A27DB-BD31-4B8C-83A1-F6EECF244321}">
                <p14:modId xmlns:p14="http://schemas.microsoft.com/office/powerpoint/2010/main" val="1667155212"/>
              </p:ext>
            </p:extLst>
          </p:nvPr>
        </p:nvGraphicFramePr>
        <p:xfrm>
          <a:off x="91524" y="6114058"/>
          <a:ext cx="8983830" cy="59935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TextBox 8"/>
          <p:cNvSpPr txBox="1"/>
          <p:nvPr/>
        </p:nvSpPr>
        <p:spPr>
          <a:xfrm>
            <a:off x="609600" y="1776549"/>
            <a:ext cx="8064137" cy="646331"/>
          </a:xfrm>
          <a:prstGeom prst="rect">
            <a:avLst/>
          </a:prstGeom>
          <a:noFill/>
        </p:spPr>
        <p:txBody>
          <a:bodyPr wrap="square" rtlCol="0">
            <a:spAutoFit/>
          </a:bodyPr>
          <a:lstStyle/>
          <a:p>
            <a:r>
              <a:rPr lang="en-US" b="1" dirty="0" smtClean="0"/>
              <a:t>Step 2: Detection</a:t>
            </a:r>
          </a:p>
          <a:p>
            <a:endParaRPr lang="en-US" b="1" dirty="0"/>
          </a:p>
        </p:txBody>
      </p:sp>
      <p:sp>
        <p:nvSpPr>
          <p:cNvPr id="4098" name="AutoShape 2" descr="https://photos-4.dropbox.com/t/0/AACJug0LCS4rlO9bZEl8PX_Odxr_6O8QqO5hoTcg8eHdnw/12/64144567/jpeg/32x32/3/_/1/2/segtest1.jpg/Kf9B4xjhgQVMt3YlMFsCHuReCeXiiKAkNnnpocjR1Wk?size=800x600"/>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100" name="AutoShape 4" descr="https://photos-4.dropbox.com/t/0/AACJug0LCS4rlO9bZEl8PX_Odxr_6O8QqO5hoTcg8eHdnw/12/64144567/jpeg/32x32/3/_/1/2/segtest1.jpg/Kf9B4xjhgQVMt3YlMFsCHuReCeXiiKAkNnnpocjR1Wk?size=800x600"/>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103" name="Picture 7" descr="C:\Users\Jonathan\Downloads\bluethreshold.jpg"/>
          <p:cNvPicPr>
            <a:picLocks noChangeAspect="1" noChangeArrowheads="1"/>
          </p:cNvPicPr>
          <p:nvPr/>
        </p:nvPicPr>
        <p:blipFill>
          <a:blip r:embed="rId10"/>
          <a:srcRect/>
          <a:stretch>
            <a:fillRect/>
          </a:stretch>
        </p:blipFill>
        <p:spPr bwMode="auto">
          <a:xfrm>
            <a:off x="4663182" y="2422880"/>
            <a:ext cx="4352205" cy="3264154"/>
          </a:xfrm>
          <a:prstGeom prst="rect">
            <a:avLst/>
          </a:prstGeom>
          <a:noFill/>
        </p:spPr>
      </p:pic>
      <p:pic>
        <p:nvPicPr>
          <p:cNvPr id="4105" name="Picture 9" descr="C:\Users\Jonathan\Downloads\segtest1.jpg"/>
          <p:cNvPicPr>
            <a:picLocks noChangeAspect="1" noChangeArrowheads="1"/>
          </p:cNvPicPr>
          <p:nvPr/>
        </p:nvPicPr>
        <p:blipFill>
          <a:blip r:embed="rId11"/>
          <a:srcRect/>
          <a:stretch>
            <a:fillRect/>
          </a:stretch>
        </p:blipFill>
        <p:spPr bwMode="auto">
          <a:xfrm>
            <a:off x="163060" y="2422880"/>
            <a:ext cx="4352205" cy="3264154"/>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609600" y="396229"/>
            <a:ext cx="8229600" cy="1143000"/>
          </a:xfrm>
          <a:prstGeom prst="rect">
            <a:avLst/>
          </a:prstGeom>
        </p:spPr>
        <p:txBody>
          <a:bodyPr vert="horz" lIns="91440" tIns="45720" rIns="91440" bIns="45720" rtlCol="0" anchor="ct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u="sng" dirty="0" smtClean="0"/>
              <a:t>Progress:</a:t>
            </a:r>
          </a:p>
          <a:p>
            <a:r>
              <a:rPr lang="en-US" u="sng" dirty="0" smtClean="0"/>
              <a:t>Tracking Design</a:t>
            </a:r>
            <a:endParaRPr lang="en-US" u="sng" dirty="0"/>
          </a:p>
        </p:txBody>
      </p:sp>
      <p:pic>
        <p:nvPicPr>
          <p:cNvPr id="7" name="Picture 6"/>
          <p:cNvPicPr>
            <a:picLocks noChangeAspect="1"/>
          </p:cNvPicPr>
          <p:nvPr/>
        </p:nvPicPr>
        <p:blipFill>
          <a:blip r:embed="rId3"/>
          <a:stretch>
            <a:fillRect/>
          </a:stretch>
        </p:blipFill>
        <p:spPr>
          <a:xfrm>
            <a:off x="0" y="197940"/>
            <a:ext cx="2425700" cy="647700"/>
          </a:xfrm>
          <a:prstGeom prst="rect">
            <a:avLst/>
          </a:prstGeom>
        </p:spPr>
      </p:pic>
      <p:pic>
        <p:nvPicPr>
          <p:cNvPr id="8" name="Picture 7"/>
          <p:cNvPicPr>
            <a:picLocks noChangeAspect="1"/>
          </p:cNvPicPr>
          <p:nvPr/>
        </p:nvPicPr>
        <p:blipFill>
          <a:blip r:embed="rId4"/>
          <a:stretch>
            <a:fillRect/>
          </a:stretch>
        </p:blipFill>
        <p:spPr>
          <a:xfrm>
            <a:off x="6841591" y="115465"/>
            <a:ext cx="2302409" cy="928768"/>
          </a:xfrm>
          <a:prstGeom prst="rect">
            <a:avLst/>
          </a:prstGeom>
        </p:spPr>
      </p:pic>
      <p:graphicFrame>
        <p:nvGraphicFramePr>
          <p:cNvPr id="12" name="Diagram 11"/>
          <p:cNvGraphicFramePr/>
          <p:nvPr>
            <p:extLst>
              <p:ext uri="{D42A27DB-BD31-4B8C-83A1-F6EECF244321}">
                <p14:modId xmlns:p14="http://schemas.microsoft.com/office/powerpoint/2010/main" val="1667155212"/>
              </p:ext>
            </p:extLst>
          </p:nvPr>
        </p:nvGraphicFramePr>
        <p:xfrm>
          <a:off x="91524" y="6114058"/>
          <a:ext cx="8983830" cy="59935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TextBox 8"/>
          <p:cNvSpPr txBox="1"/>
          <p:nvPr/>
        </p:nvSpPr>
        <p:spPr>
          <a:xfrm>
            <a:off x="609600" y="1776549"/>
            <a:ext cx="8064137" cy="646331"/>
          </a:xfrm>
          <a:prstGeom prst="rect">
            <a:avLst/>
          </a:prstGeom>
          <a:noFill/>
        </p:spPr>
        <p:txBody>
          <a:bodyPr wrap="square" rtlCol="0">
            <a:spAutoFit/>
          </a:bodyPr>
          <a:lstStyle/>
          <a:p>
            <a:r>
              <a:rPr lang="en-US" b="1" dirty="0" smtClean="0"/>
              <a:t>Step 2: Detection</a:t>
            </a:r>
          </a:p>
          <a:p>
            <a:endParaRPr lang="en-US" b="1" dirty="0"/>
          </a:p>
        </p:txBody>
      </p:sp>
      <p:sp>
        <p:nvSpPr>
          <p:cNvPr id="4098" name="AutoShape 2" descr="https://photos-4.dropbox.com/t/0/AACJug0LCS4rlO9bZEl8PX_Odxr_6O8QqO5hoTcg8eHdnw/12/64144567/jpeg/32x32/3/_/1/2/segtest1.jpg/Kf9B4xjhgQVMt3YlMFsCHuReCeXiiKAkNnnpocjR1Wk?size=800x600"/>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100" name="AutoShape 4" descr="https://photos-4.dropbox.com/t/0/AACJug0LCS4rlO9bZEl8PX_Odxr_6O8QqO5hoTcg8eHdnw/12/64144567/jpeg/32x32/3/_/1/2/segtest1.jpg/Kf9B4xjhgQVMt3YlMFsCHuReCeXiiKAkNnnpocjR1Wk?size=800x600"/>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102" name="Picture 6" descr="C:\Users\Jonathan\Downloads\redthreshold.jpg"/>
          <p:cNvPicPr>
            <a:picLocks noChangeAspect="1" noChangeArrowheads="1"/>
          </p:cNvPicPr>
          <p:nvPr/>
        </p:nvPicPr>
        <p:blipFill>
          <a:blip r:embed="rId10"/>
          <a:srcRect/>
          <a:stretch>
            <a:fillRect/>
          </a:stretch>
        </p:blipFill>
        <p:spPr bwMode="auto">
          <a:xfrm>
            <a:off x="4655300" y="2422880"/>
            <a:ext cx="4352206" cy="3264154"/>
          </a:xfrm>
          <a:prstGeom prst="rect">
            <a:avLst/>
          </a:prstGeom>
          <a:noFill/>
        </p:spPr>
      </p:pic>
      <p:pic>
        <p:nvPicPr>
          <p:cNvPr id="4105" name="Picture 9" descr="C:\Users\Jonathan\Downloads\segtest1.jpg"/>
          <p:cNvPicPr>
            <a:picLocks noChangeAspect="1" noChangeArrowheads="1"/>
          </p:cNvPicPr>
          <p:nvPr/>
        </p:nvPicPr>
        <p:blipFill>
          <a:blip r:embed="rId11"/>
          <a:srcRect/>
          <a:stretch>
            <a:fillRect/>
          </a:stretch>
        </p:blipFill>
        <p:spPr bwMode="auto">
          <a:xfrm>
            <a:off x="163060" y="2422880"/>
            <a:ext cx="4352205" cy="3264154"/>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609600" y="396229"/>
            <a:ext cx="8229600" cy="1143000"/>
          </a:xfrm>
          <a:prstGeom prst="rect">
            <a:avLst/>
          </a:prstGeom>
        </p:spPr>
        <p:txBody>
          <a:bodyPr vert="horz" lIns="91440" tIns="45720" rIns="91440" bIns="45720" rtlCol="0" anchor="ct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u="sng" dirty="0" smtClean="0"/>
              <a:t>Progress:</a:t>
            </a:r>
          </a:p>
          <a:p>
            <a:r>
              <a:rPr lang="en-US" u="sng" dirty="0" smtClean="0"/>
              <a:t>Tracking Design</a:t>
            </a:r>
            <a:endParaRPr lang="en-US" u="sng" dirty="0"/>
          </a:p>
        </p:txBody>
      </p:sp>
      <p:pic>
        <p:nvPicPr>
          <p:cNvPr id="7" name="Picture 6"/>
          <p:cNvPicPr>
            <a:picLocks noChangeAspect="1"/>
          </p:cNvPicPr>
          <p:nvPr/>
        </p:nvPicPr>
        <p:blipFill>
          <a:blip r:embed="rId3"/>
          <a:stretch>
            <a:fillRect/>
          </a:stretch>
        </p:blipFill>
        <p:spPr>
          <a:xfrm>
            <a:off x="0" y="197940"/>
            <a:ext cx="2425700" cy="647700"/>
          </a:xfrm>
          <a:prstGeom prst="rect">
            <a:avLst/>
          </a:prstGeom>
        </p:spPr>
      </p:pic>
      <p:pic>
        <p:nvPicPr>
          <p:cNvPr id="8" name="Picture 7"/>
          <p:cNvPicPr>
            <a:picLocks noChangeAspect="1"/>
          </p:cNvPicPr>
          <p:nvPr/>
        </p:nvPicPr>
        <p:blipFill>
          <a:blip r:embed="rId4"/>
          <a:stretch>
            <a:fillRect/>
          </a:stretch>
        </p:blipFill>
        <p:spPr>
          <a:xfrm>
            <a:off x="6841591" y="115465"/>
            <a:ext cx="2302409" cy="928768"/>
          </a:xfrm>
          <a:prstGeom prst="rect">
            <a:avLst/>
          </a:prstGeom>
        </p:spPr>
      </p:pic>
      <p:graphicFrame>
        <p:nvGraphicFramePr>
          <p:cNvPr id="12" name="Diagram 11"/>
          <p:cNvGraphicFramePr/>
          <p:nvPr>
            <p:extLst>
              <p:ext uri="{D42A27DB-BD31-4B8C-83A1-F6EECF244321}">
                <p14:modId xmlns:p14="http://schemas.microsoft.com/office/powerpoint/2010/main" val="1667155212"/>
              </p:ext>
            </p:extLst>
          </p:nvPr>
        </p:nvGraphicFramePr>
        <p:xfrm>
          <a:off x="91524" y="6114058"/>
          <a:ext cx="8983830" cy="59935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TextBox 8"/>
          <p:cNvSpPr txBox="1"/>
          <p:nvPr/>
        </p:nvSpPr>
        <p:spPr>
          <a:xfrm>
            <a:off x="609600" y="1776549"/>
            <a:ext cx="8064137" cy="646331"/>
          </a:xfrm>
          <a:prstGeom prst="rect">
            <a:avLst/>
          </a:prstGeom>
          <a:noFill/>
        </p:spPr>
        <p:txBody>
          <a:bodyPr wrap="square" rtlCol="0">
            <a:spAutoFit/>
          </a:bodyPr>
          <a:lstStyle/>
          <a:p>
            <a:r>
              <a:rPr lang="en-US" b="1" dirty="0" smtClean="0"/>
              <a:t>Step 2: Detection</a:t>
            </a:r>
          </a:p>
          <a:p>
            <a:endParaRPr lang="en-US" b="1" dirty="0"/>
          </a:p>
        </p:txBody>
      </p:sp>
      <p:sp>
        <p:nvSpPr>
          <p:cNvPr id="4098" name="AutoShape 2" descr="https://photos-4.dropbox.com/t/0/AACJug0LCS4rlO9bZEl8PX_Odxr_6O8QqO5hoTcg8eHdnw/12/64144567/jpeg/32x32/3/_/1/2/segtest1.jpg/Kf9B4xjhgQVMt3YlMFsCHuReCeXiiKAkNnnpocjR1Wk?size=800x600"/>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100" name="AutoShape 4" descr="https://photos-4.dropbox.com/t/0/AACJug0LCS4rlO9bZEl8PX_Odxr_6O8QqO5hoTcg8eHdnw/12/64144567/jpeg/32x32/3/_/1/2/segtest1.jpg/Kf9B4xjhgQVMt3YlMFsCHuReCeXiiKAkNnnpocjR1Wk?size=800x600"/>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104" name="Picture 8" descr="C:\Users\Jonathan\Downloads\greenthreshold.jpg"/>
          <p:cNvPicPr>
            <a:picLocks noChangeAspect="1" noChangeArrowheads="1"/>
          </p:cNvPicPr>
          <p:nvPr/>
        </p:nvPicPr>
        <p:blipFill>
          <a:blip r:embed="rId10"/>
          <a:srcRect/>
          <a:stretch>
            <a:fillRect/>
          </a:stretch>
        </p:blipFill>
        <p:spPr bwMode="auto">
          <a:xfrm>
            <a:off x="4662797" y="2422880"/>
            <a:ext cx="4352205" cy="3264154"/>
          </a:xfrm>
          <a:prstGeom prst="rect">
            <a:avLst/>
          </a:prstGeom>
          <a:noFill/>
        </p:spPr>
      </p:pic>
      <p:pic>
        <p:nvPicPr>
          <p:cNvPr id="4105" name="Picture 9" descr="C:\Users\Jonathan\Downloads\segtest1.jpg"/>
          <p:cNvPicPr>
            <a:picLocks noChangeAspect="1" noChangeArrowheads="1"/>
          </p:cNvPicPr>
          <p:nvPr/>
        </p:nvPicPr>
        <p:blipFill>
          <a:blip r:embed="rId11"/>
          <a:srcRect/>
          <a:stretch>
            <a:fillRect/>
          </a:stretch>
        </p:blipFill>
        <p:spPr bwMode="auto">
          <a:xfrm>
            <a:off x="163060" y="2422880"/>
            <a:ext cx="4352205" cy="3264154"/>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609600" y="396229"/>
            <a:ext cx="8229600" cy="1143000"/>
          </a:xfrm>
          <a:prstGeom prst="rect">
            <a:avLst/>
          </a:prstGeom>
        </p:spPr>
        <p:txBody>
          <a:bodyPr vert="horz" lIns="91440" tIns="45720" rIns="91440" bIns="45720" rtlCol="0" anchor="ct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u="sng" dirty="0" smtClean="0"/>
              <a:t>Progress:</a:t>
            </a:r>
          </a:p>
          <a:p>
            <a:r>
              <a:rPr lang="en-US" u="sng" dirty="0" smtClean="0"/>
              <a:t>Tracking Design</a:t>
            </a:r>
            <a:endParaRPr lang="en-US" u="sng" dirty="0"/>
          </a:p>
        </p:txBody>
      </p:sp>
      <p:pic>
        <p:nvPicPr>
          <p:cNvPr id="7" name="Picture 6"/>
          <p:cNvPicPr>
            <a:picLocks noChangeAspect="1"/>
          </p:cNvPicPr>
          <p:nvPr/>
        </p:nvPicPr>
        <p:blipFill>
          <a:blip r:embed="rId3"/>
          <a:stretch>
            <a:fillRect/>
          </a:stretch>
        </p:blipFill>
        <p:spPr>
          <a:xfrm>
            <a:off x="0" y="197940"/>
            <a:ext cx="2425700" cy="647700"/>
          </a:xfrm>
          <a:prstGeom prst="rect">
            <a:avLst/>
          </a:prstGeom>
        </p:spPr>
      </p:pic>
      <p:pic>
        <p:nvPicPr>
          <p:cNvPr id="8" name="Picture 7"/>
          <p:cNvPicPr>
            <a:picLocks noChangeAspect="1"/>
          </p:cNvPicPr>
          <p:nvPr/>
        </p:nvPicPr>
        <p:blipFill>
          <a:blip r:embed="rId4"/>
          <a:stretch>
            <a:fillRect/>
          </a:stretch>
        </p:blipFill>
        <p:spPr>
          <a:xfrm>
            <a:off x="6841591" y="115465"/>
            <a:ext cx="2302409" cy="928768"/>
          </a:xfrm>
          <a:prstGeom prst="rect">
            <a:avLst/>
          </a:prstGeom>
        </p:spPr>
      </p:pic>
      <p:graphicFrame>
        <p:nvGraphicFramePr>
          <p:cNvPr id="12" name="Diagram 11"/>
          <p:cNvGraphicFramePr/>
          <p:nvPr>
            <p:extLst>
              <p:ext uri="{D42A27DB-BD31-4B8C-83A1-F6EECF244321}">
                <p14:modId xmlns:p14="http://schemas.microsoft.com/office/powerpoint/2010/main" val="1667155212"/>
              </p:ext>
            </p:extLst>
          </p:nvPr>
        </p:nvGraphicFramePr>
        <p:xfrm>
          <a:off x="91524" y="6114058"/>
          <a:ext cx="8983830" cy="59935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TextBox 8"/>
          <p:cNvSpPr txBox="1"/>
          <p:nvPr/>
        </p:nvSpPr>
        <p:spPr>
          <a:xfrm>
            <a:off x="609600" y="1776549"/>
            <a:ext cx="8064137" cy="646331"/>
          </a:xfrm>
          <a:prstGeom prst="rect">
            <a:avLst/>
          </a:prstGeom>
          <a:noFill/>
        </p:spPr>
        <p:txBody>
          <a:bodyPr wrap="square" rtlCol="0">
            <a:spAutoFit/>
          </a:bodyPr>
          <a:lstStyle/>
          <a:p>
            <a:r>
              <a:rPr lang="en-US" b="1" dirty="0" smtClean="0"/>
              <a:t>Step 2: Detection</a:t>
            </a:r>
          </a:p>
          <a:p>
            <a:endParaRPr lang="en-US" b="1" dirty="0"/>
          </a:p>
        </p:txBody>
      </p:sp>
      <p:sp>
        <p:nvSpPr>
          <p:cNvPr id="4098" name="AutoShape 2" descr="https://photos-4.dropbox.com/t/0/AACJug0LCS4rlO9bZEl8PX_Odxr_6O8QqO5hoTcg8eHdnw/12/64144567/jpeg/32x32/3/_/1/2/segtest1.jpg/Kf9B4xjhgQVMt3YlMFsCHuReCeXiiKAkNnnpocjR1Wk?size=800x600"/>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100" name="AutoShape 4" descr="https://photos-4.dropbox.com/t/0/AACJug0LCS4rlO9bZEl8PX_Odxr_6O8QqO5hoTcg8eHdnw/12/64144567/jpeg/32x32/3/_/1/2/segtest1.jpg/Kf9B4xjhgQVMt3YlMFsCHuReCeXiiKAkNnnpocjR1Wk?size=800x600"/>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101" name="Picture 5" descr="C:\Users\Jonathan\Downloads\yellowthreshold.jpg"/>
          <p:cNvPicPr>
            <a:picLocks noChangeAspect="1" noChangeArrowheads="1"/>
          </p:cNvPicPr>
          <p:nvPr/>
        </p:nvPicPr>
        <p:blipFill>
          <a:blip r:embed="rId10"/>
          <a:srcRect/>
          <a:stretch>
            <a:fillRect/>
          </a:stretch>
        </p:blipFill>
        <p:spPr bwMode="auto">
          <a:xfrm>
            <a:off x="4658958" y="2422880"/>
            <a:ext cx="4352205" cy="3264154"/>
          </a:xfrm>
          <a:prstGeom prst="rect">
            <a:avLst/>
          </a:prstGeom>
          <a:noFill/>
        </p:spPr>
      </p:pic>
      <p:pic>
        <p:nvPicPr>
          <p:cNvPr id="4105" name="Picture 9" descr="C:\Users\Jonathan\Downloads\segtest1.jpg"/>
          <p:cNvPicPr>
            <a:picLocks noChangeAspect="1" noChangeArrowheads="1"/>
          </p:cNvPicPr>
          <p:nvPr/>
        </p:nvPicPr>
        <p:blipFill>
          <a:blip r:embed="rId11"/>
          <a:srcRect/>
          <a:stretch>
            <a:fillRect/>
          </a:stretch>
        </p:blipFill>
        <p:spPr bwMode="auto">
          <a:xfrm>
            <a:off x="163060" y="2422880"/>
            <a:ext cx="4352205" cy="3264154"/>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609600" y="396229"/>
            <a:ext cx="8229600" cy="1143000"/>
          </a:xfrm>
          <a:prstGeom prst="rect">
            <a:avLst/>
          </a:prstGeom>
        </p:spPr>
        <p:txBody>
          <a:bodyPr vert="horz" lIns="91440" tIns="45720" rIns="91440" bIns="45720" rtlCol="0" anchor="ct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u="sng" dirty="0" smtClean="0"/>
              <a:t>Progress:</a:t>
            </a:r>
          </a:p>
          <a:p>
            <a:r>
              <a:rPr lang="en-US" u="sng" dirty="0" smtClean="0"/>
              <a:t>Tracking Design</a:t>
            </a:r>
            <a:endParaRPr lang="en-US" u="sng" dirty="0"/>
          </a:p>
        </p:txBody>
      </p:sp>
      <p:pic>
        <p:nvPicPr>
          <p:cNvPr id="7" name="Picture 6"/>
          <p:cNvPicPr>
            <a:picLocks noChangeAspect="1"/>
          </p:cNvPicPr>
          <p:nvPr/>
        </p:nvPicPr>
        <p:blipFill>
          <a:blip r:embed="rId3"/>
          <a:stretch>
            <a:fillRect/>
          </a:stretch>
        </p:blipFill>
        <p:spPr>
          <a:xfrm>
            <a:off x="0" y="197940"/>
            <a:ext cx="2425700" cy="647700"/>
          </a:xfrm>
          <a:prstGeom prst="rect">
            <a:avLst/>
          </a:prstGeom>
        </p:spPr>
      </p:pic>
      <p:pic>
        <p:nvPicPr>
          <p:cNvPr id="8" name="Picture 7"/>
          <p:cNvPicPr>
            <a:picLocks noChangeAspect="1"/>
          </p:cNvPicPr>
          <p:nvPr/>
        </p:nvPicPr>
        <p:blipFill>
          <a:blip r:embed="rId4"/>
          <a:stretch>
            <a:fillRect/>
          </a:stretch>
        </p:blipFill>
        <p:spPr>
          <a:xfrm>
            <a:off x="6841591" y="115465"/>
            <a:ext cx="2302409" cy="928768"/>
          </a:xfrm>
          <a:prstGeom prst="rect">
            <a:avLst/>
          </a:prstGeom>
        </p:spPr>
      </p:pic>
      <p:graphicFrame>
        <p:nvGraphicFramePr>
          <p:cNvPr id="12" name="Diagram 11"/>
          <p:cNvGraphicFramePr/>
          <p:nvPr>
            <p:extLst>
              <p:ext uri="{D42A27DB-BD31-4B8C-83A1-F6EECF244321}">
                <p14:modId xmlns:p14="http://schemas.microsoft.com/office/powerpoint/2010/main" val="1667155212"/>
              </p:ext>
            </p:extLst>
          </p:nvPr>
        </p:nvGraphicFramePr>
        <p:xfrm>
          <a:off x="91524" y="6114058"/>
          <a:ext cx="8983830" cy="59935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TextBox 8"/>
          <p:cNvSpPr txBox="1"/>
          <p:nvPr/>
        </p:nvSpPr>
        <p:spPr>
          <a:xfrm>
            <a:off x="609600" y="1776549"/>
            <a:ext cx="8064137" cy="3447098"/>
          </a:xfrm>
          <a:prstGeom prst="rect">
            <a:avLst/>
          </a:prstGeom>
          <a:noFill/>
        </p:spPr>
        <p:txBody>
          <a:bodyPr wrap="square" rtlCol="0">
            <a:spAutoFit/>
          </a:bodyPr>
          <a:lstStyle/>
          <a:p>
            <a:r>
              <a:rPr lang="en-US" sz="2000" b="1" dirty="0" smtClean="0"/>
              <a:t>Step 2: Detection</a:t>
            </a:r>
          </a:p>
          <a:p>
            <a:endParaRPr lang="en-US" sz="2000" b="1" dirty="0" smtClean="0"/>
          </a:p>
          <a:p>
            <a:r>
              <a:rPr lang="en-US" sz="2000" dirty="0" smtClean="0"/>
              <a:t>Sources of Delay:</a:t>
            </a:r>
          </a:p>
          <a:p>
            <a:pPr>
              <a:buFont typeface="Arial" pitchFamily="34" charset="0"/>
              <a:buChar char="•"/>
            </a:pPr>
            <a:r>
              <a:rPr lang="en-US" sz="2000" dirty="0" smtClean="0"/>
              <a:t>   Lack of final device due to broken laser cutter</a:t>
            </a:r>
          </a:p>
          <a:p>
            <a:pPr>
              <a:buFont typeface="Arial" pitchFamily="34" charset="0"/>
              <a:buChar char="•"/>
            </a:pPr>
            <a:r>
              <a:rPr lang="en-US" sz="2000" dirty="0" smtClean="0"/>
              <a:t>   Lack of laptop with software due to hardware damage</a:t>
            </a:r>
          </a:p>
          <a:p>
            <a:pPr>
              <a:buFont typeface="Arial" pitchFamily="34" charset="0"/>
              <a:buChar char="•"/>
            </a:pPr>
            <a:endParaRPr lang="en-US" sz="2000" dirty="0" smtClean="0"/>
          </a:p>
          <a:p>
            <a:r>
              <a:rPr lang="en-US" sz="2000" dirty="0" smtClean="0"/>
              <a:t>Next Steps: </a:t>
            </a:r>
            <a:r>
              <a:rPr lang="en-US" sz="2000" b="1" dirty="0" smtClean="0">
                <a:solidFill>
                  <a:srgbClr val="FF0000"/>
                </a:solidFill>
              </a:rPr>
              <a:t>5/3</a:t>
            </a:r>
          </a:p>
          <a:p>
            <a:pPr>
              <a:buFont typeface="Arial" pitchFamily="34" charset="0"/>
              <a:buChar char="•"/>
            </a:pPr>
            <a:r>
              <a:rPr lang="en-US" sz="2000" b="1" dirty="0" smtClean="0"/>
              <a:t>   </a:t>
            </a:r>
            <a:r>
              <a:rPr lang="en-US" sz="2000" dirty="0" smtClean="0"/>
              <a:t>Prepare desktop with software		</a:t>
            </a:r>
            <a:r>
              <a:rPr lang="en-US" sz="2000" dirty="0" smtClean="0">
                <a:solidFill>
                  <a:srgbClr val="008000"/>
                </a:solidFill>
                <a:latin typeface="Zapf Dingbats"/>
                <a:ea typeface="Zapf Dingbats"/>
                <a:cs typeface="Zapf Dingbats"/>
              </a:rPr>
              <a:t> ✔</a:t>
            </a:r>
            <a:endParaRPr lang="en-US" sz="2000" dirty="0" smtClean="0"/>
          </a:p>
          <a:p>
            <a:pPr>
              <a:buFont typeface="Arial" pitchFamily="34" charset="0"/>
              <a:buChar char="•"/>
            </a:pPr>
            <a:r>
              <a:rPr lang="en-US" sz="2000" dirty="0" smtClean="0"/>
              <a:t>   Modify code for real-time detection	</a:t>
            </a:r>
            <a:r>
              <a:rPr lang="en-US" sz="2000" dirty="0" smtClean="0">
                <a:solidFill>
                  <a:srgbClr val="008000"/>
                </a:solidFill>
                <a:latin typeface="Zapf Dingbats"/>
                <a:ea typeface="Zapf Dingbats"/>
                <a:cs typeface="Zapf Dingbats"/>
              </a:rPr>
              <a:t> ✔</a:t>
            </a:r>
            <a:endParaRPr lang="en-US" sz="2000" dirty="0" smtClean="0"/>
          </a:p>
          <a:p>
            <a:pPr>
              <a:buFont typeface="Arial" pitchFamily="34" charset="0"/>
              <a:buChar char="•"/>
            </a:pPr>
            <a:r>
              <a:rPr lang="en-US" sz="2000" dirty="0" smtClean="0"/>
              <a:t>   Test segmentation with final device</a:t>
            </a:r>
          </a:p>
          <a:p>
            <a:endParaRPr lang="en-US" b="1" dirty="0"/>
          </a:p>
        </p:txBody>
      </p:sp>
      <p:sp>
        <p:nvSpPr>
          <p:cNvPr id="4098" name="AutoShape 2" descr="https://photos-4.dropbox.com/t/0/AACJug0LCS4rlO9bZEl8PX_Odxr_6O8QqO5hoTcg8eHdnw/12/64144567/jpeg/32x32/3/_/1/2/segtest1.jpg/Kf9B4xjhgQVMt3YlMFsCHuReCeXiiKAkNnnpocjR1Wk?size=800x600"/>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100" name="AutoShape 4" descr="https://photos-4.dropbox.com/t/0/AACJug0LCS4rlO9bZEl8PX_Odxr_6O8QqO5hoTcg8eHdnw/12/64144567/jpeg/32x32/3/_/1/2/segtest1.jpg/Kf9B4xjhgQVMt3YlMFsCHuReCeXiiKAkNnnpocjR1Wk?size=800x600"/>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609600" y="396229"/>
            <a:ext cx="8229600" cy="1143000"/>
          </a:xfrm>
          <a:prstGeom prst="rect">
            <a:avLst/>
          </a:prstGeom>
        </p:spPr>
        <p:txBody>
          <a:bodyPr vert="horz" lIns="91440" tIns="45720" rIns="91440" bIns="45720" rtlCol="0" anchor="ct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u="sng" dirty="0" smtClean="0"/>
              <a:t>Progress:</a:t>
            </a:r>
          </a:p>
          <a:p>
            <a:r>
              <a:rPr lang="en-US" u="sng" dirty="0" smtClean="0"/>
              <a:t>Tracking Design</a:t>
            </a:r>
            <a:endParaRPr lang="en-US" u="sng" dirty="0"/>
          </a:p>
        </p:txBody>
      </p:sp>
      <p:pic>
        <p:nvPicPr>
          <p:cNvPr id="7" name="Picture 6"/>
          <p:cNvPicPr>
            <a:picLocks noChangeAspect="1"/>
          </p:cNvPicPr>
          <p:nvPr/>
        </p:nvPicPr>
        <p:blipFill>
          <a:blip r:embed="rId3"/>
          <a:stretch>
            <a:fillRect/>
          </a:stretch>
        </p:blipFill>
        <p:spPr>
          <a:xfrm>
            <a:off x="0" y="197940"/>
            <a:ext cx="2425700" cy="647700"/>
          </a:xfrm>
          <a:prstGeom prst="rect">
            <a:avLst/>
          </a:prstGeom>
        </p:spPr>
      </p:pic>
      <p:pic>
        <p:nvPicPr>
          <p:cNvPr id="8" name="Picture 7"/>
          <p:cNvPicPr>
            <a:picLocks noChangeAspect="1"/>
          </p:cNvPicPr>
          <p:nvPr/>
        </p:nvPicPr>
        <p:blipFill>
          <a:blip r:embed="rId4"/>
          <a:stretch>
            <a:fillRect/>
          </a:stretch>
        </p:blipFill>
        <p:spPr>
          <a:xfrm>
            <a:off x="6841591" y="115465"/>
            <a:ext cx="2302409" cy="928768"/>
          </a:xfrm>
          <a:prstGeom prst="rect">
            <a:avLst/>
          </a:prstGeom>
        </p:spPr>
      </p:pic>
      <p:graphicFrame>
        <p:nvGraphicFramePr>
          <p:cNvPr id="12" name="Diagram 11"/>
          <p:cNvGraphicFramePr/>
          <p:nvPr>
            <p:extLst>
              <p:ext uri="{D42A27DB-BD31-4B8C-83A1-F6EECF244321}">
                <p14:modId xmlns:p14="http://schemas.microsoft.com/office/powerpoint/2010/main" val="1667155212"/>
              </p:ext>
            </p:extLst>
          </p:nvPr>
        </p:nvGraphicFramePr>
        <p:xfrm>
          <a:off x="91524" y="6114058"/>
          <a:ext cx="8983830" cy="59935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TextBox 8"/>
          <p:cNvSpPr txBox="1"/>
          <p:nvPr/>
        </p:nvSpPr>
        <p:spPr>
          <a:xfrm>
            <a:off x="609600" y="1776549"/>
            <a:ext cx="8064137" cy="3416320"/>
          </a:xfrm>
          <a:prstGeom prst="rect">
            <a:avLst/>
          </a:prstGeom>
          <a:noFill/>
        </p:spPr>
        <p:txBody>
          <a:bodyPr wrap="square" rtlCol="0">
            <a:spAutoFit/>
          </a:bodyPr>
          <a:lstStyle/>
          <a:p>
            <a:r>
              <a:rPr lang="en-US" sz="2000" b="1" dirty="0" smtClean="0"/>
              <a:t>Step 3: Tracking</a:t>
            </a:r>
          </a:p>
          <a:p>
            <a:endParaRPr lang="en-US" sz="2000" b="1" dirty="0" smtClean="0"/>
          </a:p>
          <a:p>
            <a:r>
              <a:rPr lang="en-US" sz="2000" dirty="0" smtClean="0"/>
              <a:t>Sources of Delay:</a:t>
            </a:r>
          </a:p>
          <a:p>
            <a:pPr>
              <a:buFont typeface="Arial" pitchFamily="34" charset="0"/>
              <a:buChar char="•"/>
            </a:pPr>
            <a:r>
              <a:rPr lang="en-US" sz="2000" dirty="0" smtClean="0"/>
              <a:t>   Lack of final device due to broken laser cutter</a:t>
            </a:r>
          </a:p>
          <a:p>
            <a:pPr>
              <a:buFont typeface="Arial" pitchFamily="34" charset="0"/>
              <a:buChar char="•"/>
            </a:pPr>
            <a:r>
              <a:rPr lang="en-US" sz="2000" dirty="0" smtClean="0"/>
              <a:t>   Lack of laptop with software due to hardware damage</a:t>
            </a:r>
          </a:p>
          <a:p>
            <a:pPr>
              <a:buFont typeface="Arial" pitchFamily="34" charset="0"/>
              <a:buChar char="•"/>
            </a:pPr>
            <a:endParaRPr lang="en-US" sz="2000" dirty="0" smtClean="0"/>
          </a:p>
          <a:p>
            <a:r>
              <a:rPr lang="en-US" sz="2000" dirty="0" smtClean="0"/>
              <a:t>Next Steps: </a:t>
            </a:r>
            <a:r>
              <a:rPr lang="en-US" sz="2000" b="1" dirty="0" smtClean="0">
                <a:solidFill>
                  <a:srgbClr val="FF0000"/>
                </a:solidFill>
              </a:rPr>
              <a:t>5/5</a:t>
            </a:r>
            <a:endParaRPr lang="en-US" sz="2000" dirty="0" smtClean="0">
              <a:solidFill>
                <a:srgbClr val="FF0000"/>
              </a:solidFill>
            </a:endParaRPr>
          </a:p>
          <a:p>
            <a:pPr>
              <a:buFont typeface="Arial" pitchFamily="34" charset="0"/>
              <a:buChar char="•"/>
            </a:pPr>
            <a:r>
              <a:rPr lang="en-US" sz="2000" dirty="0" smtClean="0"/>
              <a:t>   Finish implementation		</a:t>
            </a:r>
            <a:r>
              <a:rPr lang="en-US" sz="2000" dirty="0" smtClean="0">
                <a:solidFill>
                  <a:srgbClr val="008000"/>
                </a:solidFill>
                <a:latin typeface="Zapf Dingbats"/>
                <a:ea typeface="Zapf Dingbats"/>
                <a:cs typeface="Zapf Dingbats"/>
              </a:rPr>
              <a:t> </a:t>
            </a:r>
            <a:endParaRPr lang="en-US" sz="2000" dirty="0" smtClean="0"/>
          </a:p>
          <a:p>
            <a:pPr>
              <a:buFont typeface="Arial" pitchFamily="34" charset="0"/>
              <a:buChar char="•"/>
            </a:pPr>
            <a:r>
              <a:rPr lang="en-US" sz="2000" dirty="0" smtClean="0"/>
              <a:t>   Run test on final device</a:t>
            </a:r>
          </a:p>
          <a:p>
            <a:endParaRPr lang="en-US" b="1" dirty="0" smtClean="0"/>
          </a:p>
          <a:p>
            <a:endParaRPr lang="en-US" b="1" dirty="0"/>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47"/>
            <a:ext cx="8229600" cy="1143000"/>
          </a:xfrm>
        </p:spPr>
        <p:txBody>
          <a:bodyPr/>
          <a:lstStyle/>
          <a:p>
            <a:r>
              <a:rPr lang="en-US" u="sng" dirty="0" smtClean="0"/>
              <a:t>Dependencies</a:t>
            </a:r>
            <a:endParaRPr lang="en-US" u="sng" dirty="0"/>
          </a:p>
        </p:txBody>
      </p:sp>
      <p:pic>
        <p:nvPicPr>
          <p:cNvPr id="4" name="Picture 3"/>
          <p:cNvPicPr>
            <a:picLocks noChangeAspect="1"/>
          </p:cNvPicPr>
          <p:nvPr/>
        </p:nvPicPr>
        <p:blipFill>
          <a:blip r:embed="rId3"/>
          <a:stretch>
            <a:fillRect/>
          </a:stretch>
        </p:blipFill>
        <p:spPr>
          <a:xfrm>
            <a:off x="0" y="197940"/>
            <a:ext cx="2425700" cy="647700"/>
          </a:xfrm>
          <a:prstGeom prst="rect">
            <a:avLst/>
          </a:prstGeom>
        </p:spPr>
      </p:pic>
      <p:pic>
        <p:nvPicPr>
          <p:cNvPr id="5" name="Picture 4"/>
          <p:cNvPicPr>
            <a:picLocks noChangeAspect="1"/>
          </p:cNvPicPr>
          <p:nvPr/>
        </p:nvPicPr>
        <p:blipFill>
          <a:blip r:embed="rId4"/>
          <a:stretch>
            <a:fillRect/>
          </a:stretch>
        </p:blipFill>
        <p:spPr>
          <a:xfrm>
            <a:off x="6841591" y="115465"/>
            <a:ext cx="2302409" cy="928768"/>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1903221430"/>
              </p:ext>
            </p:extLst>
          </p:nvPr>
        </p:nvGraphicFramePr>
        <p:xfrm>
          <a:off x="903388" y="1321116"/>
          <a:ext cx="7286708" cy="4419600"/>
        </p:xfrm>
        <a:graphic>
          <a:graphicData uri="http://schemas.openxmlformats.org/drawingml/2006/table">
            <a:tbl>
              <a:tblPr firstRow="1" bandRow="1">
                <a:tableStyleId>{D27102A9-8310-4765-A935-A1911B00CA55}</a:tableStyleId>
              </a:tblPr>
              <a:tblGrid>
                <a:gridCol w="2561181"/>
                <a:gridCol w="3622210"/>
                <a:gridCol w="1103317"/>
              </a:tblGrid>
              <a:tr h="317968">
                <a:tc>
                  <a:txBody>
                    <a:bodyPr/>
                    <a:lstStyle/>
                    <a:p>
                      <a:r>
                        <a:rPr lang="en-US" dirty="0" smtClean="0"/>
                        <a:t>Dependency</a:t>
                      </a:r>
                      <a:endParaRPr lang="en-US" dirty="0"/>
                    </a:p>
                  </a:txBody>
                  <a:tcPr/>
                </a:tc>
                <a:tc>
                  <a:txBody>
                    <a:bodyPr/>
                    <a:lstStyle/>
                    <a:p>
                      <a:r>
                        <a:rPr lang="en-US" dirty="0" smtClean="0"/>
                        <a:t>Proposed Solution</a:t>
                      </a:r>
                      <a:endParaRPr lang="en-US" dirty="0"/>
                    </a:p>
                  </a:txBody>
                  <a:tcPr/>
                </a:tc>
                <a:tc>
                  <a:txBody>
                    <a:bodyPr/>
                    <a:lstStyle/>
                    <a:p>
                      <a:r>
                        <a:rPr lang="en-US" dirty="0" smtClean="0"/>
                        <a:t>Due Date</a:t>
                      </a:r>
                      <a:endParaRPr lang="en-US" dirty="0"/>
                    </a:p>
                  </a:txBody>
                  <a:tcPr/>
                </a:tc>
              </a:tr>
              <a:tr h="317968">
                <a:tc>
                  <a:txBody>
                    <a:bodyPr/>
                    <a:lstStyle/>
                    <a:p>
                      <a:r>
                        <a:rPr lang="en-US" sz="1600" dirty="0" smtClean="0"/>
                        <a:t>Ophthalmic Surgery Observation</a:t>
                      </a:r>
                      <a:endParaRPr lang="en-US" sz="1600" dirty="0"/>
                    </a:p>
                  </a:txBody>
                  <a:tcPr/>
                </a:tc>
                <a:tc>
                  <a:txBody>
                    <a:bodyPr/>
                    <a:lstStyle/>
                    <a:p>
                      <a:r>
                        <a:rPr lang="en-US" sz="1600" dirty="0" smtClean="0"/>
                        <a:t>Schedule through </a:t>
                      </a:r>
                      <a:r>
                        <a:rPr lang="en-US" sz="1600" dirty="0" err="1" smtClean="0"/>
                        <a:t>Marcin</a:t>
                      </a:r>
                      <a:r>
                        <a:rPr lang="en-US" sz="1600" dirty="0" smtClean="0"/>
                        <a:t> </a:t>
                      </a:r>
                      <a:r>
                        <a:rPr lang="en-US" sz="1600" dirty="0" err="1" smtClean="0"/>
                        <a:t>Balicki</a:t>
                      </a:r>
                      <a:endParaRPr lang="en-US" sz="1600" baseline="0" dirty="0" smtClean="0"/>
                    </a:p>
                    <a:p>
                      <a:r>
                        <a:rPr lang="en-US" sz="1600" baseline="0" dirty="0" smtClean="0"/>
                        <a:t>Acquire videos online</a:t>
                      </a:r>
                      <a:endParaRPr lang="en-US" sz="16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smtClean="0"/>
                        <a:t>2/25       </a:t>
                      </a:r>
                      <a:r>
                        <a:rPr lang="en-US" sz="1600" dirty="0" smtClean="0">
                          <a:solidFill>
                            <a:srgbClr val="008000"/>
                          </a:solidFill>
                          <a:latin typeface="Zapf Dingbats"/>
                          <a:ea typeface="Zapf Dingbats"/>
                          <a:cs typeface="Zapf Dingbats"/>
                        </a:rPr>
                        <a:t>✔</a:t>
                      </a:r>
                      <a:endParaRPr lang="en-US" sz="16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smtClean="0"/>
                        <a:t>3/4         </a:t>
                      </a:r>
                      <a:r>
                        <a:rPr lang="en-US" sz="1600" dirty="0" smtClean="0">
                          <a:solidFill>
                            <a:srgbClr val="008000"/>
                          </a:solidFill>
                          <a:latin typeface="Zapf Dingbats"/>
                          <a:ea typeface="Zapf Dingbats"/>
                          <a:cs typeface="Zapf Dingbats"/>
                        </a:rPr>
                        <a:t>✔</a:t>
                      </a:r>
                      <a:endParaRPr lang="en-US" sz="1600" dirty="0" smtClean="0">
                        <a:solidFill>
                          <a:srgbClr val="008000"/>
                        </a:solidFill>
                      </a:endParaRPr>
                    </a:p>
                  </a:txBody>
                  <a:tcPr/>
                </a:tc>
              </a:tr>
              <a:tr h="317968">
                <a:tc>
                  <a:txBody>
                    <a:bodyPr/>
                    <a:lstStyle/>
                    <a:p>
                      <a:r>
                        <a:rPr lang="en-US" sz="1600" dirty="0" smtClean="0"/>
                        <a:t>Access to Expertise</a:t>
                      </a:r>
                      <a:endParaRPr lang="en-US" sz="1600" dirty="0"/>
                    </a:p>
                  </a:txBody>
                  <a:tcPr/>
                </a:tc>
                <a:tc>
                  <a:txBody>
                    <a:bodyPr/>
                    <a:lstStyle/>
                    <a:p>
                      <a:r>
                        <a:rPr lang="en-US" sz="1600" dirty="0" smtClean="0"/>
                        <a:t>Weekly mentor meetings</a:t>
                      </a:r>
                    </a:p>
                    <a:p>
                      <a:r>
                        <a:rPr lang="en-US" sz="1600" dirty="0" smtClean="0"/>
                        <a:t>Survey literature</a:t>
                      </a:r>
                      <a:endParaRPr lang="en-US" sz="16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smtClean="0"/>
                        <a:t>2/14       </a:t>
                      </a:r>
                      <a:r>
                        <a:rPr lang="en-US" sz="1600" dirty="0" smtClean="0">
                          <a:solidFill>
                            <a:srgbClr val="008000"/>
                          </a:solidFill>
                          <a:latin typeface="Zapf Dingbats"/>
                          <a:ea typeface="Zapf Dingbats"/>
                          <a:cs typeface="Zapf Dingbats"/>
                        </a:rPr>
                        <a:t>✔</a:t>
                      </a:r>
                      <a:endParaRPr lang="en-US" sz="16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smtClean="0"/>
                        <a:t>3/11       </a:t>
                      </a:r>
                      <a:r>
                        <a:rPr lang="en-US" sz="1600" dirty="0" smtClean="0">
                          <a:solidFill>
                            <a:srgbClr val="008000"/>
                          </a:solidFill>
                          <a:latin typeface="Zapf Dingbats"/>
                          <a:ea typeface="Zapf Dingbats"/>
                          <a:cs typeface="Zapf Dingbats"/>
                        </a:rPr>
                        <a:t>✔</a:t>
                      </a:r>
                      <a:endParaRPr lang="en-US" sz="1600" dirty="0" smtClean="0">
                        <a:solidFill>
                          <a:srgbClr val="008000"/>
                        </a:solidFill>
                      </a:endParaRPr>
                    </a:p>
                  </a:txBody>
                  <a:tcPr/>
                </a:tc>
              </a:tr>
              <a:tr h="317968">
                <a:tc>
                  <a:txBody>
                    <a:bodyPr/>
                    <a:lstStyle/>
                    <a:p>
                      <a:r>
                        <a:rPr lang="en-US" sz="1600" dirty="0" smtClean="0"/>
                        <a:t>CISST</a:t>
                      </a:r>
                      <a:r>
                        <a:rPr lang="en-US" sz="1600" baseline="0" dirty="0" smtClean="0"/>
                        <a:t> Libraries</a:t>
                      </a:r>
                      <a:endParaRPr lang="en-US" sz="1600" dirty="0"/>
                    </a:p>
                  </a:txBody>
                  <a:tcPr/>
                </a:tc>
                <a:tc>
                  <a:txBody>
                    <a:bodyPr/>
                    <a:lstStyle/>
                    <a:p>
                      <a:r>
                        <a:rPr lang="en-US" sz="1600" dirty="0" smtClean="0"/>
                        <a:t>Training with </a:t>
                      </a:r>
                      <a:r>
                        <a:rPr lang="en-US" sz="1600" dirty="0" err="1" smtClean="0"/>
                        <a:t>Balazs</a:t>
                      </a:r>
                      <a:r>
                        <a:rPr lang="en-US" sz="1600" dirty="0" smtClean="0"/>
                        <a:t> </a:t>
                      </a:r>
                      <a:r>
                        <a:rPr lang="en-US" sz="1600" dirty="0" err="1" smtClean="0"/>
                        <a:t>Vagvolgyi</a:t>
                      </a:r>
                      <a:endParaRPr lang="en-US" sz="1600" dirty="0" smtClean="0"/>
                    </a:p>
                    <a:p>
                      <a:r>
                        <a:rPr lang="en-US" sz="1600" dirty="0" smtClean="0"/>
                        <a:t>If not, custom libraries</a:t>
                      </a:r>
                      <a:r>
                        <a:rPr lang="en-US" sz="1600" baseline="0" dirty="0" smtClean="0"/>
                        <a:t> as needed</a:t>
                      </a:r>
                      <a:endParaRPr lang="en-US" sz="1600" dirty="0"/>
                    </a:p>
                  </a:txBody>
                  <a:tcPr/>
                </a:tc>
                <a:tc>
                  <a:txBody>
                    <a:bodyPr/>
                    <a:lstStyle/>
                    <a:p>
                      <a:r>
                        <a:rPr lang="en-US" sz="1600" dirty="0" smtClean="0"/>
                        <a:t>3/4         </a:t>
                      </a:r>
                      <a:r>
                        <a:rPr lang="en-US" sz="1600" dirty="0" smtClean="0">
                          <a:solidFill>
                            <a:srgbClr val="008000"/>
                          </a:solidFill>
                          <a:latin typeface="Zapf Dingbats"/>
                          <a:ea typeface="Zapf Dingbats"/>
                          <a:cs typeface="Zapf Dingbats"/>
                        </a:rPr>
                        <a:t>✔</a:t>
                      </a:r>
                      <a:endParaRPr lang="en-US" sz="1600" dirty="0"/>
                    </a:p>
                  </a:txBody>
                  <a:tcPr/>
                </a:tc>
              </a:tr>
              <a:tr h="317968">
                <a:tc>
                  <a:txBody>
                    <a:bodyPr/>
                    <a:lstStyle/>
                    <a:p>
                      <a:r>
                        <a:rPr lang="en-US" sz="1600" dirty="0" smtClean="0"/>
                        <a:t>Other Off-the-shelf</a:t>
                      </a:r>
                      <a:r>
                        <a:rPr lang="en-US" sz="1600" baseline="0" dirty="0" smtClean="0"/>
                        <a:t> </a:t>
                      </a:r>
                      <a:r>
                        <a:rPr lang="en-US" sz="1600" dirty="0" smtClean="0"/>
                        <a:t>Libraries</a:t>
                      </a:r>
                    </a:p>
                    <a:p>
                      <a:r>
                        <a:rPr lang="en-US" sz="1600" b="1" dirty="0" err="1" smtClean="0"/>
                        <a:t>OpenCV</a:t>
                      </a:r>
                      <a:endParaRPr lang="en-US" sz="1600" b="1" dirty="0"/>
                    </a:p>
                  </a:txBody>
                  <a:tcPr/>
                </a:tc>
                <a:tc>
                  <a:txBody>
                    <a:bodyPr/>
                    <a:lstStyle/>
                    <a:p>
                      <a:r>
                        <a:rPr lang="en-US" sz="1600" dirty="0" smtClean="0"/>
                        <a:t>Research and plan</a:t>
                      </a:r>
                      <a:r>
                        <a:rPr lang="en-US" sz="1600" baseline="0" dirty="0" smtClean="0"/>
                        <a:t> accordingly</a:t>
                      </a:r>
                    </a:p>
                    <a:p>
                      <a:r>
                        <a:rPr lang="en-US" sz="1600" baseline="0" dirty="0" smtClean="0"/>
                        <a:t>Back-up plan: Implement on our own</a:t>
                      </a:r>
                      <a:endParaRPr lang="en-US" sz="16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strike="sngStrike" dirty="0" smtClean="0"/>
                        <a:t>3/11</a:t>
                      </a:r>
                      <a:r>
                        <a:rPr lang="en-US" sz="1600" strike="noStrike" dirty="0" smtClean="0"/>
                        <a:t>      </a:t>
                      </a:r>
                      <a:r>
                        <a:rPr lang="en-US" sz="1600" dirty="0" smtClean="0">
                          <a:solidFill>
                            <a:srgbClr val="008000"/>
                          </a:solidFill>
                          <a:latin typeface="Zapf Dingbats"/>
                          <a:ea typeface="Zapf Dingbats"/>
                          <a:cs typeface="Zapf Dingbats"/>
                        </a:rPr>
                        <a:t>✔</a:t>
                      </a:r>
                      <a:r>
                        <a:rPr lang="en-US" sz="1600" strike="noStrike" dirty="0" smtClean="0"/>
                        <a:t> </a:t>
                      </a:r>
                      <a:endParaRPr lang="en-US" sz="1600" strike="sngStrike" dirty="0" smtClean="0"/>
                    </a:p>
                    <a:p>
                      <a:r>
                        <a:rPr lang="en-US" sz="1600" b="1" strike="noStrike" dirty="0" smtClean="0">
                          <a:solidFill>
                            <a:srgbClr val="FF0000"/>
                          </a:solidFill>
                        </a:rPr>
                        <a:t>4/8</a:t>
                      </a:r>
                      <a:endParaRPr lang="en-US" sz="1600" b="1" strike="noStrike" dirty="0">
                        <a:solidFill>
                          <a:srgbClr val="FF0000"/>
                        </a:solidFill>
                      </a:endParaRPr>
                    </a:p>
                  </a:txBody>
                  <a:tcPr/>
                </a:tc>
              </a:tr>
              <a:tr h="317968">
                <a:tc>
                  <a:txBody>
                    <a:bodyPr/>
                    <a:lstStyle/>
                    <a:p>
                      <a:r>
                        <a:rPr lang="en-US" sz="1600" dirty="0" smtClean="0"/>
                        <a:t>Access to Steady Hand Eye Robot</a:t>
                      </a:r>
                      <a:endParaRPr lang="en-US" sz="1600" dirty="0"/>
                    </a:p>
                  </a:txBody>
                  <a:tcPr/>
                </a:tc>
                <a:tc>
                  <a:txBody>
                    <a:bodyPr/>
                    <a:lstStyle/>
                    <a:p>
                      <a:r>
                        <a:rPr lang="en-US" sz="1600" dirty="0" smtClean="0"/>
                        <a:t>Get</a:t>
                      </a:r>
                      <a:r>
                        <a:rPr lang="en-US" sz="1600" baseline="0" dirty="0" smtClean="0"/>
                        <a:t> initial plan approved</a:t>
                      </a:r>
                    </a:p>
                    <a:p>
                      <a:r>
                        <a:rPr lang="en-US" sz="1600" baseline="0" dirty="0" smtClean="0"/>
                        <a:t>Schedule through </a:t>
                      </a:r>
                      <a:r>
                        <a:rPr lang="en-US" sz="1600" baseline="0" dirty="0" err="1" smtClean="0"/>
                        <a:t>Marcin</a:t>
                      </a:r>
                      <a:r>
                        <a:rPr lang="en-US" sz="1600" baseline="0" dirty="0" smtClean="0"/>
                        <a:t> </a:t>
                      </a:r>
                      <a:r>
                        <a:rPr lang="en-US" sz="1600" baseline="0" dirty="0" err="1" smtClean="0"/>
                        <a:t>Balicki</a:t>
                      </a:r>
                      <a:endParaRPr lang="en-US" sz="16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smtClean="0"/>
                        <a:t>3/11      </a:t>
                      </a:r>
                      <a:r>
                        <a:rPr lang="en-US" sz="1600" dirty="0" smtClean="0">
                          <a:solidFill>
                            <a:srgbClr val="008000"/>
                          </a:solidFill>
                          <a:latin typeface="Zapf Dingbats"/>
                          <a:ea typeface="Zapf Dingbats"/>
                          <a:cs typeface="Zapf Dingbats"/>
                        </a:rPr>
                        <a:t>✔</a:t>
                      </a:r>
                      <a:endParaRPr lang="en-US" sz="16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600" u="none" strike="sngStrike" dirty="0" smtClean="0"/>
                        <a:t>4/8</a:t>
                      </a:r>
                      <a:r>
                        <a:rPr lang="en-US" sz="1600" b="1" u="none" strike="noStrike" baseline="0" dirty="0" smtClean="0">
                          <a:solidFill>
                            <a:srgbClr val="FF0000"/>
                          </a:solidFill>
                        </a:rPr>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600" b="1" u="none" strike="noStrike" baseline="0" dirty="0" smtClean="0">
                          <a:solidFill>
                            <a:srgbClr val="FF0000"/>
                          </a:solidFill>
                        </a:rPr>
                        <a:t>4/21     </a:t>
                      </a:r>
                      <a:r>
                        <a:rPr lang="en-US" sz="1600" dirty="0" smtClean="0">
                          <a:solidFill>
                            <a:srgbClr val="FF0000"/>
                          </a:solidFill>
                          <a:latin typeface="Zapf Dingbats"/>
                          <a:ea typeface="Zapf Dingbats"/>
                          <a:cs typeface="Zapf Dingbats"/>
                        </a:rPr>
                        <a:t>✖</a:t>
                      </a:r>
                      <a:endParaRPr lang="en-US" sz="1600" dirty="0" smtClean="0">
                        <a:solidFill>
                          <a:srgbClr val="FF0000"/>
                        </a:solidFill>
                      </a:endParaRPr>
                    </a:p>
                  </a:txBody>
                  <a:tcPr/>
                </a:tc>
              </a:tr>
              <a:tr h="317968">
                <a:tc>
                  <a:txBody>
                    <a:bodyPr/>
                    <a:lstStyle/>
                    <a:p>
                      <a:r>
                        <a:rPr lang="en-US" sz="1600" dirty="0" smtClean="0"/>
                        <a:t>Equipment</a:t>
                      </a:r>
                      <a:endParaRPr lang="en-US" sz="1600" dirty="0"/>
                    </a:p>
                  </a:txBody>
                  <a:tcPr/>
                </a:tc>
                <a:tc>
                  <a:txBody>
                    <a:bodyPr/>
                    <a:lstStyle/>
                    <a:p>
                      <a:r>
                        <a:rPr lang="en-US" sz="1600" dirty="0" smtClean="0"/>
                        <a:t>Evaluate constraints</a:t>
                      </a:r>
                    </a:p>
                    <a:p>
                      <a:r>
                        <a:rPr lang="en-US" sz="1600" dirty="0" smtClean="0"/>
                        <a:t>Purchase off-the-shelf components </a:t>
                      </a:r>
                      <a:r>
                        <a:rPr lang="en-US" sz="1600" baseline="0" dirty="0" smtClean="0"/>
                        <a:t>(OTC)</a:t>
                      </a:r>
                      <a:endParaRPr lang="en-US" sz="16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smtClean="0"/>
                        <a:t>3/4        </a:t>
                      </a:r>
                      <a:r>
                        <a:rPr lang="en-US" sz="1600" dirty="0" smtClean="0">
                          <a:solidFill>
                            <a:srgbClr val="008000"/>
                          </a:solidFill>
                          <a:latin typeface="Zapf Dingbats"/>
                          <a:ea typeface="Zapf Dingbats"/>
                          <a:cs typeface="Zapf Dingbats"/>
                        </a:rPr>
                        <a:t>✔</a:t>
                      </a:r>
                      <a:endParaRPr lang="en-US" sz="1600" dirty="0" smtClean="0"/>
                    </a:p>
                    <a:p>
                      <a:r>
                        <a:rPr lang="en-US" sz="1600" dirty="0" smtClean="0"/>
                        <a:t>3/11     </a:t>
                      </a:r>
                      <a:r>
                        <a:rPr lang="en-US" sz="1600" baseline="0" dirty="0" smtClean="0"/>
                        <a:t> </a:t>
                      </a:r>
                      <a:r>
                        <a:rPr lang="en-US" sz="1600" dirty="0" smtClean="0">
                          <a:solidFill>
                            <a:srgbClr val="008000"/>
                          </a:solidFill>
                          <a:latin typeface="Zapf Dingbats"/>
                          <a:ea typeface="Zapf Dingbats"/>
                          <a:cs typeface="Zapf Dingbats"/>
                        </a:rPr>
                        <a:t>✔</a:t>
                      </a:r>
                      <a:endParaRPr lang="en-US" sz="1600" dirty="0"/>
                    </a:p>
                  </a:txBody>
                  <a:tcPr/>
                </a:tc>
              </a:tr>
              <a:tr h="317968">
                <a:tc>
                  <a:txBody>
                    <a:bodyPr/>
                    <a:lstStyle/>
                    <a:p>
                      <a:r>
                        <a:rPr lang="en-US" sz="1600" dirty="0" smtClean="0"/>
                        <a:t>Funding</a:t>
                      </a:r>
                      <a:endParaRPr lang="en-US" sz="1600" dirty="0"/>
                    </a:p>
                  </a:txBody>
                  <a:tcPr/>
                </a:tc>
                <a:tc>
                  <a:txBody>
                    <a:bodyPr/>
                    <a:lstStyle/>
                    <a:p>
                      <a:r>
                        <a:rPr lang="en-US" sz="1600" dirty="0" smtClean="0"/>
                        <a:t>Propose budget plan to Dr.</a:t>
                      </a:r>
                      <a:r>
                        <a:rPr lang="en-US" sz="1600" baseline="0" dirty="0" smtClean="0"/>
                        <a:t> Taylor</a:t>
                      </a:r>
                      <a:endParaRPr lang="en-US" sz="1600" baseline="0" dirty="0"/>
                    </a:p>
                  </a:txBody>
                  <a:tcPr/>
                </a:tc>
                <a:tc>
                  <a:txBody>
                    <a:bodyPr/>
                    <a:lstStyle/>
                    <a:p>
                      <a:r>
                        <a:rPr lang="en-US" sz="1600" dirty="0" smtClean="0"/>
                        <a:t>3/4        </a:t>
                      </a:r>
                      <a:r>
                        <a:rPr lang="en-US" sz="1600" dirty="0" smtClean="0">
                          <a:solidFill>
                            <a:srgbClr val="008000"/>
                          </a:solidFill>
                          <a:latin typeface="Zapf Dingbats"/>
                          <a:ea typeface="Zapf Dingbats"/>
                          <a:cs typeface="Zapf Dingbats"/>
                        </a:rPr>
                        <a:t>✔</a:t>
                      </a:r>
                      <a:endParaRPr lang="en-US" sz="1600" dirty="0"/>
                    </a:p>
                  </a:txBody>
                  <a:tcPr/>
                </a:tc>
              </a:tr>
            </a:tbl>
          </a:graphicData>
        </a:graphic>
      </p:graphicFrame>
      <p:graphicFrame>
        <p:nvGraphicFramePr>
          <p:cNvPr id="9" name="Diagram 8"/>
          <p:cNvGraphicFramePr/>
          <p:nvPr>
            <p:extLst>
              <p:ext uri="{D42A27DB-BD31-4B8C-83A1-F6EECF244321}">
                <p14:modId xmlns:p14="http://schemas.microsoft.com/office/powerpoint/2010/main" val="1797181994"/>
              </p:ext>
            </p:extLst>
          </p:nvPr>
        </p:nvGraphicFramePr>
        <p:xfrm>
          <a:off x="91524" y="6114058"/>
          <a:ext cx="8983830" cy="59935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47"/>
            <a:ext cx="8229600" cy="1143000"/>
          </a:xfrm>
        </p:spPr>
        <p:txBody>
          <a:bodyPr/>
          <a:lstStyle/>
          <a:p>
            <a:r>
              <a:rPr lang="en-US" u="sng" dirty="0" smtClean="0"/>
              <a:t>Dependencies</a:t>
            </a:r>
            <a:endParaRPr lang="en-US" u="sng" dirty="0"/>
          </a:p>
        </p:txBody>
      </p:sp>
      <p:pic>
        <p:nvPicPr>
          <p:cNvPr id="4" name="Picture 3"/>
          <p:cNvPicPr>
            <a:picLocks noChangeAspect="1"/>
          </p:cNvPicPr>
          <p:nvPr/>
        </p:nvPicPr>
        <p:blipFill>
          <a:blip r:embed="rId3"/>
          <a:stretch>
            <a:fillRect/>
          </a:stretch>
        </p:blipFill>
        <p:spPr>
          <a:xfrm>
            <a:off x="0" y="197940"/>
            <a:ext cx="2425700" cy="647700"/>
          </a:xfrm>
          <a:prstGeom prst="rect">
            <a:avLst/>
          </a:prstGeom>
        </p:spPr>
      </p:pic>
      <p:pic>
        <p:nvPicPr>
          <p:cNvPr id="5" name="Picture 4"/>
          <p:cNvPicPr>
            <a:picLocks noChangeAspect="1"/>
          </p:cNvPicPr>
          <p:nvPr/>
        </p:nvPicPr>
        <p:blipFill>
          <a:blip r:embed="rId4"/>
          <a:stretch>
            <a:fillRect/>
          </a:stretch>
        </p:blipFill>
        <p:spPr>
          <a:xfrm>
            <a:off x="6841591" y="115465"/>
            <a:ext cx="2302409" cy="928768"/>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390536774"/>
              </p:ext>
            </p:extLst>
          </p:nvPr>
        </p:nvGraphicFramePr>
        <p:xfrm>
          <a:off x="903388" y="1321116"/>
          <a:ext cx="7286708" cy="4419600"/>
        </p:xfrm>
        <a:graphic>
          <a:graphicData uri="http://schemas.openxmlformats.org/drawingml/2006/table">
            <a:tbl>
              <a:tblPr firstRow="1" bandRow="1">
                <a:tableStyleId>{D27102A9-8310-4765-A935-A1911B00CA55}</a:tableStyleId>
              </a:tblPr>
              <a:tblGrid>
                <a:gridCol w="2561181"/>
                <a:gridCol w="3622210"/>
                <a:gridCol w="1103317"/>
              </a:tblGrid>
              <a:tr h="317968">
                <a:tc>
                  <a:txBody>
                    <a:bodyPr/>
                    <a:lstStyle/>
                    <a:p>
                      <a:r>
                        <a:rPr lang="en-US" dirty="0" smtClean="0"/>
                        <a:t>Dependency</a:t>
                      </a:r>
                      <a:endParaRPr lang="en-US" dirty="0"/>
                    </a:p>
                  </a:txBody>
                  <a:tcPr/>
                </a:tc>
                <a:tc>
                  <a:txBody>
                    <a:bodyPr/>
                    <a:lstStyle/>
                    <a:p>
                      <a:r>
                        <a:rPr lang="en-US" dirty="0" smtClean="0"/>
                        <a:t>Proposed Solution</a:t>
                      </a:r>
                      <a:endParaRPr lang="en-US" dirty="0"/>
                    </a:p>
                  </a:txBody>
                  <a:tcPr/>
                </a:tc>
                <a:tc>
                  <a:txBody>
                    <a:bodyPr/>
                    <a:lstStyle/>
                    <a:p>
                      <a:r>
                        <a:rPr lang="en-US" dirty="0" smtClean="0"/>
                        <a:t>Due Date</a:t>
                      </a:r>
                      <a:endParaRPr lang="en-US" dirty="0"/>
                    </a:p>
                  </a:txBody>
                  <a:tcPr/>
                </a:tc>
              </a:tr>
              <a:tr h="317968">
                <a:tc>
                  <a:txBody>
                    <a:bodyPr/>
                    <a:lstStyle/>
                    <a:p>
                      <a:r>
                        <a:rPr lang="en-US" sz="1600" dirty="0" smtClean="0"/>
                        <a:t>Ophthalmic Surgery Observation</a:t>
                      </a:r>
                      <a:endParaRPr lang="en-US" sz="1600" dirty="0"/>
                    </a:p>
                  </a:txBody>
                  <a:tcPr/>
                </a:tc>
                <a:tc>
                  <a:txBody>
                    <a:bodyPr/>
                    <a:lstStyle/>
                    <a:p>
                      <a:r>
                        <a:rPr lang="en-US" sz="1600" dirty="0" smtClean="0"/>
                        <a:t>Schedule through </a:t>
                      </a:r>
                      <a:r>
                        <a:rPr lang="en-US" sz="1600" dirty="0" err="1" smtClean="0"/>
                        <a:t>Marcin</a:t>
                      </a:r>
                      <a:r>
                        <a:rPr lang="en-US" sz="1600" dirty="0" smtClean="0"/>
                        <a:t> </a:t>
                      </a:r>
                      <a:r>
                        <a:rPr lang="en-US" sz="1600" dirty="0" err="1" smtClean="0"/>
                        <a:t>Balicki</a:t>
                      </a:r>
                      <a:endParaRPr lang="en-US" sz="1600" baseline="0" dirty="0" smtClean="0"/>
                    </a:p>
                    <a:p>
                      <a:r>
                        <a:rPr lang="en-US" sz="1600" baseline="0" dirty="0" smtClean="0"/>
                        <a:t>Acquire videos online</a:t>
                      </a:r>
                      <a:endParaRPr lang="en-US" sz="16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smtClean="0"/>
                        <a:t>2/25       </a:t>
                      </a:r>
                      <a:r>
                        <a:rPr lang="en-US" sz="1600" dirty="0" smtClean="0">
                          <a:solidFill>
                            <a:srgbClr val="008000"/>
                          </a:solidFill>
                          <a:latin typeface="Zapf Dingbats"/>
                          <a:ea typeface="Zapf Dingbats"/>
                          <a:cs typeface="Zapf Dingbats"/>
                        </a:rPr>
                        <a:t>✔</a:t>
                      </a:r>
                      <a:endParaRPr lang="en-US" sz="16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smtClean="0"/>
                        <a:t>3/4         </a:t>
                      </a:r>
                      <a:r>
                        <a:rPr lang="en-US" sz="1600" dirty="0" smtClean="0">
                          <a:solidFill>
                            <a:srgbClr val="008000"/>
                          </a:solidFill>
                          <a:latin typeface="Zapf Dingbats"/>
                          <a:ea typeface="Zapf Dingbats"/>
                          <a:cs typeface="Zapf Dingbats"/>
                        </a:rPr>
                        <a:t>✔</a:t>
                      </a:r>
                      <a:endParaRPr lang="en-US" sz="1600" dirty="0" smtClean="0">
                        <a:solidFill>
                          <a:srgbClr val="008000"/>
                        </a:solidFill>
                      </a:endParaRPr>
                    </a:p>
                  </a:txBody>
                  <a:tcPr/>
                </a:tc>
              </a:tr>
              <a:tr h="317968">
                <a:tc>
                  <a:txBody>
                    <a:bodyPr/>
                    <a:lstStyle/>
                    <a:p>
                      <a:r>
                        <a:rPr lang="en-US" sz="1600" dirty="0" smtClean="0"/>
                        <a:t>Access to Expertise</a:t>
                      </a:r>
                      <a:endParaRPr lang="en-US" sz="1600" dirty="0"/>
                    </a:p>
                  </a:txBody>
                  <a:tcPr/>
                </a:tc>
                <a:tc>
                  <a:txBody>
                    <a:bodyPr/>
                    <a:lstStyle/>
                    <a:p>
                      <a:r>
                        <a:rPr lang="en-US" sz="1600" dirty="0" smtClean="0"/>
                        <a:t>Weekly mentor meetings</a:t>
                      </a:r>
                    </a:p>
                    <a:p>
                      <a:r>
                        <a:rPr lang="en-US" sz="1600" dirty="0" smtClean="0"/>
                        <a:t>Survey literature</a:t>
                      </a:r>
                      <a:endParaRPr lang="en-US" sz="16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smtClean="0"/>
                        <a:t>2/14       </a:t>
                      </a:r>
                      <a:r>
                        <a:rPr lang="en-US" sz="1600" dirty="0" smtClean="0">
                          <a:solidFill>
                            <a:srgbClr val="008000"/>
                          </a:solidFill>
                          <a:latin typeface="Zapf Dingbats"/>
                          <a:ea typeface="Zapf Dingbats"/>
                          <a:cs typeface="Zapf Dingbats"/>
                        </a:rPr>
                        <a:t>✔</a:t>
                      </a:r>
                      <a:endParaRPr lang="en-US" sz="16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smtClean="0"/>
                        <a:t>3/11       </a:t>
                      </a:r>
                      <a:r>
                        <a:rPr lang="en-US" sz="1600" dirty="0" smtClean="0">
                          <a:solidFill>
                            <a:srgbClr val="008000"/>
                          </a:solidFill>
                          <a:latin typeface="Zapf Dingbats"/>
                          <a:ea typeface="Zapf Dingbats"/>
                          <a:cs typeface="Zapf Dingbats"/>
                        </a:rPr>
                        <a:t>✔</a:t>
                      </a:r>
                      <a:endParaRPr lang="en-US" sz="1600" dirty="0" smtClean="0">
                        <a:solidFill>
                          <a:srgbClr val="008000"/>
                        </a:solidFill>
                      </a:endParaRPr>
                    </a:p>
                  </a:txBody>
                  <a:tcPr/>
                </a:tc>
              </a:tr>
              <a:tr h="317968">
                <a:tc>
                  <a:txBody>
                    <a:bodyPr/>
                    <a:lstStyle/>
                    <a:p>
                      <a:r>
                        <a:rPr lang="en-US" sz="1600" strike="sngStrike" dirty="0" smtClean="0"/>
                        <a:t>CISST</a:t>
                      </a:r>
                      <a:r>
                        <a:rPr lang="en-US" sz="1600" strike="sngStrike" baseline="0" dirty="0" smtClean="0"/>
                        <a:t> Libraries</a:t>
                      </a:r>
                      <a:endParaRPr lang="en-US" sz="1600" strike="sngStrike" dirty="0"/>
                    </a:p>
                  </a:txBody>
                  <a:tcPr/>
                </a:tc>
                <a:tc>
                  <a:txBody>
                    <a:bodyPr/>
                    <a:lstStyle/>
                    <a:p>
                      <a:r>
                        <a:rPr lang="en-US" sz="1600" strike="sngStrike" dirty="0" smtClean="0"/>
                        <a:t>Training with </a:t>
                      </a:r>
                      <a:r>
                        <a:rPr lang="en-US" sz="1600" strike="sngStrike" dirty="0" err="1" smtClean="0"/>
                        <a:t>Balazs</a:t>
                      </a:r>
                      <a:r>
                        <a:rPr lang="en-US" sz="1600" strike="sngStrike" dirty="0" smtClean="0"/>
                        <a:t> </a:t>
                      </a:r>
                      <a:r>
                        <a:rPr lang="en-US" sz="1600" strike="sngStrike" dirty="0" err="1" smtClean="0"/>
                        <a:t>Vagvolgyi</a:t>
                      </a:r>
                      <a:endParaRPr lang="en-US" sz="1600" strike="sngStrike" dirty="0" smtClean="0"/>
                    </a:p>
                    <a:p>
                      <a:r>
                        <a:rPr lang="en-US" sz="1600" strike="sngStrike" dirty="0" smtClean="0"/>
                        <a:t>If not, custom libraries</a:t>
                      </a:r>
                      <a:r>
                        <a:rPr lang="en-US" sz="1600" strike="sngStrike" baseline="0" dirty="0" smtClean="0"/>
                        <a:t> as needed</a:t>
                      </a:r>
                      <a:endParaRPr lang="en-US" sz="1600" strike="sngStrike" dirty="0"/>
                    </a:p>
                  </a:txBody>
                  <a:tcPr/>
                </a:tc>
                <a:tc>
                  <a:txBody>
                    <a:bodyPr/>
                    <a:lstStyle/>
                    <a:p>
                      <a:r>
                        <a:rPr lang="en-US" sz="1600" strike="sngStrike" dirty="0" smtClean="0"/>
                        <a:t>3/4</a:t>
                      </a:r>
                      <a:endParaRPr lang="en-US" sz="1600" strike="sngStrike" dirty="0"/>
                    </a:p>
                  </a:txBody>
                  <a:tcPr/>
                </a:tc>
              </a:tr>
              <a:tr h="317968">
                <a:tc>
                  <a:txBody>
                    <a:bodyPr/>
                    <a:lstStyle/>
                    <a:p>
                      <a:r>
                        <a:rPr lang="en-US" sz="1600" dirty="0" smtClean="0"/>
                        <a:t>Other Off-the-shelf</a:t>
                      </a:r>
                      <a:r>
                        <a:rPr lang="en-US" sz="1600" baseline="0" dirty="0" smtClean="0"/>
                        <a:t> </a:t>
                      </a:r>
                      <a:r>
                        <a:rPr lang="en-US" sz="1600" dirty="0" smtClean="0"/>
                        <a:t>Libraries</a:t>
                      </a:r>
                    </a:p>
                    <a:p>
                      <a:r>
                        <a:rPr lang="en-US" sz="1600" b="1" dirty="0" err="1" smtClean="0"/>
                        <a:t>OpenCV</a:t>
                      </a:r>
                      <a:endParaRPr lang="en-US" sz="1600" b="1" dirty="0"/>
                    </a:p>
                  </a:txBody>
                  <a:tcPr/>
                </a:tc>
                <a:tc>
                  <a:txBody>
                    <a:bodyPr/>
                    <a:lstStyle/>
                    <a:p>
                      <a:r>
                        <a:rPr lang="en-US" sz="1600" dirty="0" smtClean="0"/>
                        <a:t>Research and plan</a:t>
                      </a:r>
                      <a:r>
                        <a:rPr lang="en-US" sz="1600" baseline="0" dirty="0" smtClean="0"/>
                        <a:t> accordingly</a:t>
                      </a:r>
                    </a:p>
                    <a:p>
                      <a:r>
                        <a:rPr lang="en-US" sz="1600" baseline="0" dirty="0" smtClean="0"/>
                        <a:t>Back-up plan: Implement on our own</a:t>
                      </a:r>
                      <a:endParaRPr lang="en-US" sz="16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strike="sngStrike" dirty="0" smtClean="0"/>
                        <a:t>3/11</a:t>
                      </a:r>
                      <a:r>
                        <a:rPr lang="en-US" sz="1600" strike="noStrike" dirty="0" smtClean="0"/>
                        <a:t>      </a:t>
                      </a:r>
                      <a:r>
                        <a:rPr lang="en-US" sz="1600" dirty="0" smtClean="0">
                          <a:solidFill>
                            <a:srgbClr val="008000"/>
                          </a:solidFill>
                          <a:latin typeface="Zapf Dingbats"/>
                          <a:ea typeface="Zapf Dingbats"/>
                          <a:cs typeface="Zapf Dingbats"/>
                        </a:rPr>
                        <a:t>✔</a:t>
                      </a:r>
                      <a:r>
                        <a:rPr lang="en-US" sz="1600" strike="noStrike" dirty="0" smtClean="0"/>
                        <a:t> </a:t>
                      </a:r>
                      <a:endParaRPr lang="en-US" sz="1600" strike="sngStrike" dirty="0" smtClean="0"/>
                    </a:p>
                    <a:p>
                      <a:r>
                        <a:rPr lang="en-US" sz="1600" b="1" strike="noStrike" dirty="0" smtClean="0">
                          <a:solidFill>
                            <a:srgbClr val="FF0000"/>
                          </a:solidFill>
                        </a:rPr>
                        <a:t>4/8</a:t>
                      </a:r>
                      <a:endParaRPr lang="en-US" sz="1600" b="1" strike="noStrike" dirty="0">
                        <a:solidFill>
                          <a:srgbClr val="FF0000"/>
                        </a:solidFill>
                      </a:endParaRPr>
                    </a:p>
                  </a:txBody>
                  <a:tcPr/>
                </a:tc>
              </a:tr>
              <a:tr h="317968">
                <a:tc>
                  <a:txBody>
                    <a:bodyPr/>
                    <a:lstStyle/>
                    <a:p>
                      <a:r>
                        <a:rPr lang="en-US" sz="1600" dirty="0" smtClean="0"/>
                        <a:t>Access to Steady Hand Eye Robot</a:t>
                      </a:r>
                      <a:endParaRPr lang="en-US" sz="1600" dirty="0"/>
                    </a:p>
                  </a:txBody>
                  <a:tcPr/>
                </a:tc>
                <a:tc>
                  <a:txBody>
                    <a:bodyPr/>
                    <a:lstStyle/>
                    <a:p>
                      <a:r>
                        <a:rPr lang="en-US" sz="1600" dirty="0" smtClean="0"/>
                        <a:t>Get</a:t>
                      </a:r>
                      <a:r>
                        <a:rPr lang="en-US" sz="1600" baseline="0" dirty="0" smtClean="0"/>
                        <a:t> initial plan approved</a:t>
                      </a:r>
                    </a:p>
                    <a:p>
                      <a:r>
                        <a:rPr lang="en-US" sz="1600" baseline="0" dirty="0" smtClean="0"/>
                        <a:t>Schedule through </a:t>
                      </a:r>
                      <a:r>
                        <a:rPr lang="en-US" sz="1600" baseline="0" dirty="0" err="1" smtClean="0"/>
                        <a:t>Marcin</a:t>
                      </a:r>
                      <a:r>
                        <a:rPr lang="en-US" sz="1600" baseline="0" dirty="0" smtClean="0"/>
                        <a:t> </a:t>
                      </a:r>
                      <a:r>
                        <a:rPr lang="en-US" sz="1600" baseline="0" dirty="0" err="1" smtClean="0"/>
                        <a:t>Balicki</a:t>
                      </a:r>
                      <a:endParaRPr lang="en-US" sz="16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smtClean="0"/>
                        <a:t>3/11      </a:t>
                      </a:r>
                      <a:r>
                        <a:rPr lang="en-US" sz="1600" dirty="0" smtClean="0">
                          <a:solidFill>
                            <a:srgbClr val="008000"/>
                          </a:solidFill>
                          <a:latin typeface="Zapf Dingbats"/>
                          <a:ea typeface="Zapf Dingbats"/>
                          <a:cs typeface="Zapf Dingbats"/>
                        </a:rPr>
                        <a:t>✔</a:t>
                      </a:r>
                      <a:endParaRPr lang="en-US" sz="16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600" u="none" strike="sngStrike" dirty="0" smtClean="0"/>
                        <a:t>4/8</a:t>
                      </a:r>
                      <a:r>
                        <a:rPr lang="en-US" sz="1600" b="1" u="none" strike="noStrike" baseline="0" dirty="0" smtClean="0">
                          <a:solidFill>
                            <a:srgbClr val="FF0000"/>
                          </a:solidFill>
                        </a:rPr>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600" b="1" u="none" strike="noStrike" baseline="0" dirty="0" smtClean="0">
                          <a:solidFill>
                            <a:srgbClr val="FF0000"/>
                          </a:solidFill>
                        </a:rPr>
                        <a:t>4/21     </a:t>
                      </a:r>
                      <a:r>
                        <a:rPr lang="en-US" sz="1600" dirty="0" smtClean="0">
                          <a:solidFill>
                            <a:srgbClr val="FF0000"/>
                          </a:solidFill>
                          <a:latin typeface="Zapf Dingbats"/>
                          <a:ea typeface="Zapf Dingbats"/>
                          <a:cs typeface="Zapf Dingbats"/>
                        </a:rPr>
                        <a:t>✖</a:t>
                      </a:r>
                      <a:endParaRPr lang="en-US" sz="1600" dirty="0" smtClean="0">
                        <a:solidFill>
                          <a:srgbClr val="FF0000"/>
                        </a:solidFill>
                      </a:endParaRPr>
                    </a:p>
                  </a:txBody>
                  <a:tcPr/>
                </a:tc>
              </a:tr>
              <a:tr h="317968">
                <a:tc>
                  <a:txBody>
                    <a:bodyPr/>
                    <a:lstStyle/>
                    <a:p>
                      <a:r>
                        <a:rPr lang="en-US" sz="1600" dirty="0" smtClean="0"/>
                        <a:t>Equipment</a:t>
                      </a:r>
                      <a:endParaRPr lang="en-US" sz="1600" dirty="0"/>
                    </a:p>
                  </a:txBody>
                  <a:tcPr/>
                </a:tc>
                <a:tc>
                  <a:txBody>
                    <a:bodyPr/>
                    <a:lstStyle/>
                    <a:p>
                      <a:r>
                        <a:rPr lang="en-US" sz="1600" dirty="0" smtClean="0"/>
                        <a:t>Evaluate constraints</a:t>
                      </a:r>
                    </a:p>
                    <a:p>
                      <a:r>
                        <a:rPr lang="en-US" sz="1600" dirty="0" smtClean="0"/>
                        <a:t>Purchase off-the-shelf components </a:t>
                      </a:r>
                      <a:r>
                        <a:rPr lang="en-US" sz="1600" baseline="0" dirty="0" smtClean="0"/>
                        <a:t>(OTC)</a:t>
                      </a:r>
                      <a:endParaRPr lang="en-US" sz="16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smtClean="0"/>
                        <a:t>3/4        </a:t>
                      </a:r>
                      <a:r>
                        <a:rPr lang="en-US" sz="1600" dirty="0" smtClean="0">
                          <a:solidFill>
                            <a:srgbClr val="008000"/>
                          </a:solidFill>
                          <a:latin typeface="Zapf Dingbats"/>
                          <a:ea typeface="Zapf Dingbats"/>
                          <a:cs typeface="Zapf Dingbats"/>
                        </a:rPr>
                        <a:t>✔</a:t>
                      </a:r>
                      <a:endParaRPr lang="en-US" sz="1600" dirty="0" smtClean="0"/>
                    </a:p>
                    <a:p>
                      <a:r>
                        <a:rPr lang="en-US" sz="1600" dirty="0" smtClean="0"/>
                        <a:t>3/11     </a:t>
                      </a:r>
                      <a:r>
                        <a:rPr lang="en-US" sz="1600" baseline="0" dirty="0" smtClean="0"/>
                        <a:t> </a:t>
                      </a:r>
                      <a:r>
                        <a:rPr lang="en-US" sz="1600" dirty="0" smtClean="0">
                          <a:solidFill>
                            <a:srgbClr val="008000"/>
                          </a:solidFill>
                          <a:latin typeface="Zapf Dingbats"/>
                          <a:ea typeface="Zapf Dingbats"/>
                          <a:cs typeface="Zapf Dingbats"/>
                        </a:rPr>
                        <a:t>✔</a:t>
                      </a:r>
                      <a:endParaRPr lang="en-US" sz="1600" dirty="0"/>
                    </a:p>
                  </a:txBody>
                  <a:tcPr/>
                </a:tc>
              </a:tr>
              <a:tr h="317968">
                <a:tc>
                  <a:txBody>
                    <a:bodyPr/>
                    <a:lstStyle/>
                    <a:p>
                      <a:r>
                        <a:rPr lang="en-US" sz="1600" dirty="0" smtClean="0"/>
                        <a:t>Funding</a:t>
                      </a:r>
                      <a:endParaRPr lang="en-US" sz="1600" dirty="0"/>
                    </a:p>
                  </a:txBody>
                  <a:tcPr/>
                </a:tc>
                <a:tc>
                  <a:txBody>
                    <a:bodyPr/>
                    <a:lstStyle/>
                    <a:p>
                      <a:r>
                        <a:rPr lang="en-US" sz="1600" dirty="0" smtClean="0"/>
                        <a:t>Propose budget plan to Dr.</a:t>
                      </a:r>
                      <a:r>
                        <a:rPr lang="en-US" sz="1600" baseline="0" dirty="0" smtClean="0"/>
                        <a:t> Taylor</a:t>
                      </a:r>
                      <a:endParaRPr lang="en-US" sz="1600" baseline="0" dirty="0"/>
                    </a:p>
                  </a:txBody>
                  <a:tcPr/>
                </a:tc>
                <a:tc>
                  <a:txBody>
                    <a:bodyPr/>
                    <a:lstStyle/>
                    <a:p>
                      <a:r>
                        <a:rPr lang="en-US" sz="1600" dirty="0" smtClean="0"/>
                        <a:t>3/4        </a:t>
                      </a:r>
                      <a:r>
                        <a:rPr lang="en-US" sz="1600" dirty="0" smtClean="0">
                          <a:solidFill>
                            <a:srgbClr val="008000"/>
                          </a:solidFill>
                          <a:latin typeface="Zapf Dingbats"/>
                          <a:ea typeface="Zapf Dingbats"/>
                          <a:cs typeface="Zapf Dingbats"/>
                        </a:rPr>
                        <a:t>✔</a:t>
                      </a:r>
                      <a:endParaRPr lang="en-US" sz="1600" dirty="0"/>
                    </a:p>
                  </a:txBody>
                  <a:tcPr/>
                </a:tc>
              </a:tr>
            </a:tbl>
          </a:graphicData>
        </a:graphic>
      </p:graphicFrame>
      <p:sp>
        <p:nvSpPr>
          <p:cNvPr id="8" name="Rounded Rectangle 7"/>
          <p:cNvSpPr/>
          <p:nvPr/>
        </p:nvSpPr>
        <p:spPr>
          <a:xfrm>
            <a:off x="903388" y="2826490"/>
            <a:ext cx="7299532" cy="587150"/>
          </a:xfrm>
          <a:prstGeom prst="roundRect">
            <a:avLst/>
          </a:prstGeom>
          <a:noFill/>
          <a:ln w="28575" cap="flat" cmpd="sng" algn="ctr">
            <a:solidFill>
              <a:srgbClr val="660066"/>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9" name="Diagram 8"/>
          <p:cNvGraphicFramePr/>
          <p:nvPr>
            <p:extLst>
              <p:ext uri="{D42A27DB-BD31-4B8C-83A1-F6EECF244321}">
                <p14:modId xmlns:p14="http://schemas.microsoft.com/office/powerpoint/2010/main" val="321331762"/>
              </p:ext>
            </p:extLst>
          </p:nvPr>
        </p:nvGraphicFramePr>
        <p:xfrm>
          <a:off x="91524" y="6114058"/>
          <a:ext cx="8983830" cy="59935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56134551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47"/>
            <a:ext cx="8229600" cy="1143000"/>
          </a:xfrm>
        </p:spPr>
        <p:txBody>
          <a:bodyPr/>
          <a:lstStyle/>
          <a:p>
            <a:r>
              <a:rPr lang="en-US" u="sng" dirty="0" smtClean="0"/>
              <a:t>Dependencies</a:t>
            </a:r>
            <a:endParaRPr lang="en-US" u="sng" dirty="0"/>
          </a:p>
        </p:txBody>
      </p:sp>
      <p:pic>
        <p:nvPicPr>
          <p:cNvPr id="4" name="Picture 3"/>
          <p:cNvPicPr>
            <a:picLocks noChangeAspect="1"/>
          </p:cNvPicPr>
          <p:nvPr/>
        </p:nvPicPr>
        <p:blipFill>
          <a:blip r:embed="rId3"/>
          <a:stretch>
            <a:fillRect/>
          </a:stretch>
        </p:blipFill>
        <p:spPr>
          <a:xfrm>
            <a:off x="0" y="197940"/>
            <a:ext cx="2425700" cy="647700"/>
          </a:xfrm>
          <a:prstGeom prst="rect">
            <a:avLst/>
          </a:prstGeom>
        </p:spPr>
      </p:pic>
      <p:pic>
        <p:nvPicPr>
          <p:cNvPr id="5" name="Picture 4"/>
          <p:cNvPicPr>
            <a:picLocks noChangeAspect="1"/>
          </p:cNvPicPr>
          <p:nvPr/>
        </p:nvPicPr>
        <p:blipFill>
          <a:blip r:embed="rId4"/>
          <a:stretch>
            <a:fillRect/>
          </a:stretch>
        </p:blipFill>
        <p:spPr>
          <a:xfrm>
            <a:off x="6841591" y="115465"/>
            <a:ext cx="2302409" cy="928768"/>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1798177523"/>
              </p:ext>
            </p:extLst>
          </p:nvPr>
        </p:nvGraphicFramePr>
        <p:xfrm>
          <a:off x="695678" y="2469444"/>
          <a:ext cx="7286708" cy="1625970"/>
        </p:xfrm>
        <a:graphic>
          <a:graphicData uri="http://schemas.openxmlformats.org/drawingml/2006/table">
            <a:tbl>
              <a:tblPr firstRow="1" bandRow="1">
                <a:tableStyleId>{D27102A9-8310-4765-A935-A1911B00CA55}</a:tableStyleId>
              </a:tblPr>
              <a:tblGrid>
                <a:gridCol w="2561181"/>
                <a:gridCol w="3622210"/>
                <a:gridCol w="1103317"/>
              </a:tblGrid>
              <a:tr h="364829">
                <a:tc>
                  <a:txBody>
                    <a:bodyPr/>
                    <a:lstStyle/>
                    <a:p>
                      <a:r>
                        <a:rPr lang="en-US" dirty="0" smtClean="0"/>
                        <a:t>New Dependency</a:t>
                      </a:r>
                      <a:endParaRPr lang="en-US" dirty="0"/>
                    </a:p>
                  </a:txBody>
                  <a:tcPr/>
                </a:tc>
                <a:tc>
                  <a:txBody>
                    <a:bodyPr/>
                    <a:lstStyle/>
                    <a:p>
                      <a:r>
                        <a:rPr lang="en-US" dirty="0" smtClean="0"/>
                        <a:t>Proposed Solution</a:t>
                      </a:r>
                      <a:endParaRPr lang="en-US" dirty="0"/>
                    </a:p>
                  </a:txBody>
                  <a:tcPr/>
                </a:tc>
                <a:tc>
                  <a:txBody>
                    <a:bodyPr/>
                    <a:lstStyle/>
                    <a:p>
                      <a:r>
                        <a:rPr lang="en-US" dirty="0" smtClean="0"/>
                        <a:t>Due Date</a:t>
                      </a:r>
                      <a:endParaRPr lang="en-US" dirty="0"/>
                    </a:p>
                  </a:txBody>
                  <a:tcPr/>
                </a:tc>
              </a:tr>
              <a:tr h="340545">
                <a:tc>
                  <a:txBody>
                    <a:bodyPr/>
                    <a:lstStyle/>
                    <a:p>
                      <a:r>
                        <a:rPr lang="en-US" sz="1600" b="1" dirty="0" smtClean="0"/>
                        <a:t>Parallel</a:t>
                      </a:r>
                      <a:r>
                        <a:rPr lang="en-US" sz="1600" b="1" baseline="0" dirty="0" smtClean="0"/>
                        <a:t> Camera Function</a:t>
                      </a:r>
                      <a:endParaRPr lang="en-US" sz="1600" b="1" dirty="0"/>
                    </a:p>
                  </a:txBody>
                  <a:tcPr/>
                </a:tc>
                <a:tc>
                  <a:txBody>
                    <a:bodyPr/>
                    <a:lstStyle/>
                    <a:p>
                      <a:r>
                        <a:rPr lang="en-US" sz="1600" b="1" baseline="0" dirty="0" smtClean="0"/>
                        <a:t>Determine cause and plan accordingly</a:t>
                      </a:r>
                      <a:endParaRPr lang="en-US" sz="1600" b="1" baseline="0" dirty="0"/>
                    </a:p>
                  </a:txBody>
                  <a:tcPr/>
                </a:tc>
                <a:tc>
                  <a:txBody>
                    <a:bodyPr/>
                    <a:lstStyle/>
                    <a:p>
                      <a:r>
                        <a:rPr lang="en-US" sz="1600" b="1" strike="sngStrike" dirty="0" smtClean="0">
                          <a:solidFill>
                            <a:schemeClr val="tx1"/>
                          </a:solidFill>
                        </a:rPr>
                        <a:t>4/1</a:t>
                      </a:r>
                      <a:r>
                        <a:rPr lang="en-US" sz="1600" b="1" strike="noStrike" baseline="0" dirty="0" smtClean="0">
                          <a:solidFill>
                            <a:schemeClr val="tx1"/>
                          </a:solidFill>
                        </a:rPr>
                        <a:t>   </a:t>
                      </a:r>
                    </a:p>
                    <a:p>
                      <a:r>
                        <a:rPr lang="en-US" sz="1600" b="1" strike="noStrike" baseline="0" dirty="0" smtClean="0">
                          <a:solidFill>
                            <a:srgbClr val="FF0000"/>
                          </a:solidFill>
                        </a:rPr>
                        <a:t>4/22      </a:t>
                      </a:r>
                      <a:r>
                        <a:rPr lang="en-US" sz="1600" dirty="0" smtClean="0">
                          <a:solidFill>
                            <a:srgbClr val="008000"/>
                          </a:solidFill>
                          <a:latin typeface="Zapf Dingbats"/>
                          <a:ea typeface="Zapf Dingbats"/>
                          <a:cs typeface="Zapf Dingbats"/>
                        </a:rPr>
                        <a:t>✔</a:t>
                      </a:r>
                      <a:endParaRPr lang="en-US" sz="1600" b="1" dirty="0">
                        <a:solidFill>
                          <a:srgbClr val="FF0000"/>
                        </a:solidFill>
                      </a:endParaRPr>
                    </a:p>
                  </a:txBody>
                  <a:tcPr/>
                </a:tc>
              </a:tr>
              <a:tr h="340545">
                <a:tc>
                  <a:txBody>
                    <a:bodyPr/>
                    <a:lstStyle/>
                    <a:p>
                      <a:r>
                        <a:rPr lang="en-US" sz="1600" b="1" dirty="0" smtClean="0"/>
                        <a:t>Laser</a:t>
                      </a:r>
                      <a:r>
                        <a:rPr lang="en-US" sz="1600" b="1" baseline="0" dirty="0" smtClean="0"/>
                        <a:t> Cutter Machine</a:t>
                      </a:r>
                      <a:endParaRPr lang="en-US" sz="1600" b="1" dirty="0"/>
                    </a:p>
                  </a:txBody>
                  <a:tcPr/>
                </a:tc>
                <a:tc>
                  <a:txBody>
                    <a:bodyPr/>
                    <a:lstStyle/>
                    <a:p>
                      <a:r>
                        <a:rPr lang="en-US" sz="1600" b="1" baseline="0" dirty="0" smtClean="0"/>
                        <a:t>If not fixed, order from a company</a:t>
                      </a:r>
                      <a:endParaRPr lang="en-US" sz="1600" b="1" baseline="0" dirty="0"/>
                    </a:p>
                  </a:txBody>
                  <a:tcPr/>
                </a:tc>
                <a:tc>
                  <a:txBody>
                    <a:bodyPr/>
                    <a:lstStyle/>
                    <a:p>
                      <a:r>
                        <a:rPr lang="en-US" sz="1600" b="1" dirty="0" smtClean="0">
                          <a:solidFill>
                            <a:srgbClr val="FF0000"/>
                          </a:solidFill>
                        </a:rPr>
                        <a:t>4/27      </a:t>
                      </a:r>
                      <a:r>
                        <a:rPr lang="en-US" sz="1600" dirty="0" smtClean="0">
                          <a:solidFill>
                            <a:srgbClr val="008000"/>
                          </a:solidFill>
                          <a:latin typeface="Zapf Dingbats"/>
                          <a:ea typeface="Zapf Dingbats"/>
                          <a:cs typeface="Zapf Dingbats"/>
                        </a:rPr>
                        <a:t>✔</a:t>
                      </a:r>
                      <a:endParaRPr lang="en-US" sz="1600" b="1" dirty="0">
                        <a:solidFill>
                          <a:srgbClr val="FF0000"/>
                        </a:solidFill>
                      </a:endParaRPr>
                    </a:p>
                  </a:txBody>
                  <a:tcPr/>
                </a:tc>
              </a:tr>
              <a:tr h="340545">
                <a:tc>
                  <a:txBody>
                    <a:bodyPr/>
                    <a:lstStyle/>
                    <a:p>
                      <a:r>
                        <a:rPr lang="en-US" sz="1600" b="1" dirty="0" smtClean="0"/>
                        <a:t>CV Software</a:t>
                      </a:r>
                      <a:endParaRPr lang="en-US" sz="1600" b="1" dirty="0"/>
                    </a:p>
                  </a:txBody>
                  <a:tcPr/>
                </a:tc>
                <a:tc>
                  <a:txBody>
                    <a:bodyPr/>
                    <a:lstStyle/>
                    <a:p>
                      <a:r>
                        <a:rPr lang="en-US" sz="1600" b="1" baseline="0" dirty="0" smtClean="0"/>
                        <a:t>Installed on desktop in </a:t>
                      </a:r>
                      <a:r>
                        <a:rPr lang="en-US" sz="1600" b="1" baseline="0" dirty="0" err="1" smtClean="0"/>
                        <a:t>Robotorium</a:t>
                      </a:r>
                      <a:r>
                        <a:rPr lang="en-US" sz="1600" b="1" baseline="0" dirty="0" smtClean="0"/>
                        <a:t> Hall</a:t>
                      </a:r>
                      <a:endParaRPr lang="en-US" sz="1600" b="1" baseline="0" dirty="0"/>
                    </a:p>
                  </a:txBody>
                  <a:tcPr/>
                </a:tc>
                <a:tc>
                  <a:txBody>
                    <a:bodyPr/>
                    <a:lstStyle/>
                    <a:p>
                      <a:r>
                        <a:rPr lang="en-US" sz="1600" b="1" dirty="0" smtClean="0">
                          <a:solidFill>
                            <a:srgbClr val="FF0000"/>
                          </a:solidFill>
                        </a:rPr>
                        <a:t>4/22      </a:t>
                      </a:r>
                      <a:r>
                        <a:rPr lang="en-US" sz="1600" dirty="0" smtClean="0">
                          <a:solidFill>
                            <a:srgbClr val="008000"/>
                          </a:solidFill>
                          <a:latin typeface="Zapf Dingbats"/>
                          <a:ea typeface="Zapf Dingbats"/>
                          <a:cs typeface="Zapf Dingbats"/>
                        </a:rPr>
                        <a:t>✔</a:t>
                      </a:r>
                      <a:endParaRPr lang="en-US" sz="1600" b="1" dirty="0">
                        <a:solidFill>
                          <a:srgbClr val="FF0000"/>
                        </a:solidFill>
                      </a:endParaRPr>
                    </a:p>
                  </a:txBody>
                  <a:tcPr/>
                </a:tc>
              </a:tr>
            </a:tbl>
          </a:graphicData>
        </a:graphic>
      </p:graphicFrame>
      <p:graphicFrame>
        <p:nvGraphicFramePr>
          <p:cNvPr id="26" name="Diagram 25"/>
          <p:cNvGraphicFramePr/>
          <p:nvPr>
            <p:extLst>
              <p:ext uri="{D42A27DB-BD31-4B8C-83A1-F6EECF244321}">
                <p14:modId xmlns:p14="http://schemas.microsoft.com/office/powerpoint/2010/main" val="321331762"/>
              </p:ext>
            </p:extLst>
          </p:nvPr>
        </p:nvGraphicFramePr>
        <p:xfrm>
          <a:off x="91524" y="6114058"/>
          <a:ext cx="8983830" cy="59935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1335994348"/>
              </p:ext>
            </p:extLst>
          </p:nvPr>
        </p:nvGraphicFramePr>
        <p:xfrm>
          <a:off x="1540494" y="1453123"/>
          <a:ext cx="6096000" cy="51374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p:cNvPicPr>
            <a:picLocks noChangeAspect="1"/>
          </p:cNvPicPr>
          <p:nvPr/>
        </p:nvPicPr>
        <p:blipFill>
          <a:blip r:embed="rId8"/>
          <a:stretch>
            <a:fillRect/>
          </a:stretch>
        </p:blipFill>
        <p:spPr>
          <a:xfrm>
            <a:off x="0" y="197940"/>
            <a:ext cx="2425700" cy="647700"/>
          </a:xfrm>
          <a:prstGeom prst="rect">
            <a:avLst/>
          </a:prstGeom>
        </p:spPr>
      </p:pic>
      <p:sp>
        <p:nvSpPr>
          <p:cNvPr id="7" name="Title 1"/>
          <p:cNvSpPr txBox="1">
            <a:spLocks/>
          </p:cNvSpPr>
          <p:nvPr/>
        </p:nvSpPr>
        <p:spPr>
          <a:xfrm>
            <a:off x="1807169" y="489228"/>
            <a:ext cx="527996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u="sng" dirty="0" smtClean="0"/>
              <a:t>Outline</a:t>
            </a:r>
            <a:endParaRPr lang="en-US" u="sng" dirty="0"/>
          </a:p>
        </p:txBody>
      </p:sp>
      <p:pic>
        <p:nvPicPr>
          <p:cNvPr id="2" name="Picture 1"/>
          <p:cNvPicPr>
            <a:picLocks noChangeAspect="1"/>
          </p:cNvPicPr>
          <p:nvPr/>
        </p:nvPicPr>
        <p:blipFill>
          <a:blip r:embed="rId9"/>
          <a:stretch>
            <a:fillRect/>
          </a:stretch>
        </p:blipFill>
        <p:spPr>
          <a:xfrm>
            <a:off x="6841591" y="115465"/>
            <a:ext cx="2302409" cy="928768"/>
          </a:xfrm>
          <a:prstGeom prst="rect">
            <a:avLst/>
          </a:prstGeom>
        </p:spPr>
      </p:pic>
    </p:spTree>
    <p:extLst>
      <p:ext uri="{BB962C8B-B14F-4D97-AF65-F5344CB8AC3E}">
        <p14:creationId xmlns:p14="http://schemas.microsoft.com/office/powerpoint/2010/main" val="220329959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3093"/>
            <a:ext cx="8229600" cy="1143000"/>
          </a:xfrm>
        </p:spPr>
        <p:txBody>
          <a:bodyPr/>
          <a:lstStyle/>
          <a:p>
            <a:r>
              <a:rPr lang="en-US" u="sng" dirty="0" smtClean="0"/>
              <a:t>Milestones</a:t>
            </a:r>
            <a:endParaRPr lang="en-US" u="sng" dirty="0"/>
          </a:p>
        </p:txBody>
      </p:sp>
      <p:pic>
        <p:nvPicPr>
          <p:cNvPr id="4" name="Picture 3"/>
          <p:cNvPicPr>
            <a:picLocks noChangeAspect="1"/>
          </p:cNvPicPr>
          <p:nvPr/>
        </p:nvPicPr>
        <p:blipFill>
          <a:blip r:embed="rId3"/>
          <a:stretch>
            <a:fillRect/>
          </a:stretch>
        </p:blipFill>
        <p:spPr>
          <a:xfrm>
            <a:off x="0" y="197940"/>
            <a:ext cx="2425700" cy="647700"/>
          </a:xfrm>
          <a:prstGeom prst="rect">
            <a:avLst/>
          </a:prstGeom>
        </p:spPr>
      </p:pic>
      <p:pic>
        <p:nvPicPr>
          <p:cNvPr id="5" name="Picture 4"/>
          <p:cNvPicPr>
            <a:picLocks noChangeAspect="1"/>
          </p:cNvPicPr>
          <p:nvPr/>
        </p:nvPicPr>
        <p:blipFill>
          <a:blip r:embed="rId4"/>
          <a:stretch>
            <a:fillRect/>
          </a:stretch>
        </p:blipFill>
        <p:spPr>
          <a:xfrm>
            <a:off x="6841591" y="115465"/>
            <a:ext cx="2302409" cy="928768"/>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986761649"/>
              </p:ext>
            </p:extLst>
          </p:nvPr>
        </p:nvGraphicFramePr>
        <p:xfrm>
          <a:off x="642679" y="1737299"/>
          <a:ext cx="7798244" cy="3430548"/>
        </p:xfrm>
        <a:graphic>
          <a:graphicData uri="http://schemas.openxmlformats.org/drawingml/2006/table">
            <a:tbl>
              <a:tblPr firstRow="1" bandRow="1">
                <a:tableStyleId>{68D230F3-CF80-4859-8CE7-A43EE81993B5}</a:tableStyleId>
              </a:tblPr>
              <a:tblGrid>
                <a:gridCol w="668387"/>
                <a:gridCol w="1976817"/>
                <a:gridCol w="3789576"/>
                <a:gridCol w="1363464"/>
              </a:tblGrid>
              <a:tr h="471255">
                <a:tc>
                  <a:txBody>
                    <a:bodyPr/>
                    <a:lstStyle/>
                    <a:p>
                      <a:r>
                        <a:rPr lang="en-US" sz="1800" dirty="0" smtClean="0"/>
                        <a:t>Date</a:t>
                      </a:r>
                      <a:endParaRPr lang="en-US" sz="1800" dirty="0"/>
                    </a:p>
                  </a:txBody>
                  <a:tcPr/>
                </a:tc>
                <a:tc>
                  <a:txBody>
                    <a:bodyPr/>
                    <a:lstStyle/>
                    <a:p>
                      <a:r>
                        <a:rPr lang="en-US" sz="1800" dirty="0" smtClean="0"/>
                        <a:t>Milestones</a:t>
                      </a:r>
                      <a:endParaRPr lang="en-US" sz="1800" dirty="0"/>
                    </a:p>
                  </a:txBody>
                  <a:tcPr/>
                </a:tc>
                <a:tc>
                  <a:txBody>
                    <a:bodyPr/>
                    <a:lstStyle/>
                    <a:p>
                      <a:r>
                        <a:rPr lang="en-US" sz="1800" dirty="0" smtClean="0"/>
                        <a:t>Responsibility</a:t>
                      </a:r>
                      <a:endParaRPr lang="en-US" sz="1800" dirty="0"/>
                    </a:p>
                  </a:txBody>
                  <a:tcPr/>
                </a:tc>
                <a:tc>
                  <a:txBody>
                    <a:bodyPr/>
                    <a:lstStyle/>
                    <a:p>
                      <a:r>
                        <a:rPr lang="en-US" sz="1800" dirty="0" smtClean="0"/>
                        <a:t>Status</a:t>
                      </a:r>
                      <a:endParaRPr lang="en-US" sz="1800" dirty="0"/>
                    </a:p>
                  </a:txBody>
                  <a:tcPr/>
                </a:tc>
              </a:tr>
              <a:tr h="553373">
                <a:tc>
                  <a:txBody>
                    <a:bodyPr/>
                    <a:lstStyle/>
                    <a:p>
                      <a:r>
                        <a:rPr lang="en-US" sz="1600" dirty="0" smtClean="0"/>
                        <a:t>3/11</a:t>
                      </a:r>
                      <a:endParaRPr lang="en-US" sz="1600" dirty="0"/>
                    </a:p>
                  </a:txBody>
                  <a:tcPr/>
                </a:tc>
                <a:tc>
                  <a:txBody>
                    <a:bodyPr/>
                    <a:lstStyle/>
                    <a:p>
                      <a:r>
                        <a:rPr lang="en-US" sz="1600" dirty="0" smtClean="0"/>
                        <a:t>Offline Tracking System Design</a:t>
                      </a:r>
                    </a:p>
                    <a:p>
                      <a:r>
                        <a:rPr lang="en-US" sz="1600" dirty="0" smtClean="0"/>
                        <a:t>(Sue)</a:t>
                      </a:r>
                      <a:endParaRPr lang="en-US" sz="1600" dirty="0"/>
                    </a:p>
                  </a:txBody>
                  <a:tcPr/>
                </a:tc>
                <a:tc>
                  <a:txBody>
                    <a:bodyPr/>
                    <a:lstStyle/>
                    <a:p>
                      <a:pPr marL="0" indent="0">
                        <a:buFont typeface="Arial"/>
                        <a:buNone/>
                      </a:pPr>
                      <a:r>
                        <a:rPr lang="en-US" sz="1600" dirty="0" smtClean="0"/>
                        <a:t>-Calibration</a:t>
                      </a:r>
                      <a:r>
                        <a:rPr lang="en-US" sz="1600" baseline="0" dirty="0" smtClean="0"/>
                        <a:t> Scheme</a:t>
                      </a:r>
                    </a:p>
                    <a:p>
                      <a:pPr marL="0" indent="0">
                        <a:buFont typeface="Arial"/>
                        <a:buNone/>
                      </a:pPr>
                      <a:r>
                        <a:rPr lang="en-US" sz="1600" baseline="0" dirty="0" smtClean="0"/>
                        <a:t>-</a:t>
                      </a:r>
                      <a:r>
                        <a:rPr lang="en-US" sz="1600" dirty="0" smtClean="0"/>
                        <a:t>Segmentation</a:t>
                      </a:r>
                      <a:r>
                        <a:rPr lang="en-US" sz="1600" baseline="0" dirty="0" smtClean="0"/>
                        <a:t> Scheme</a:t>
                      </a:r>
                    </a:p>
                    <a:p>
                      <a:pPr marL="0" indent="0">
                        <a:buFont typeface="Arial"/>
                        <a:buNone/>
                      </a:pPr>
                      <a:r>
                        <a:rPr lang="en-US" sz="1600" baseline="0" dirty="0" smtClean="0"/>
                        <a:t>-</a:t>
                      </a:r>
                      <a:r>
                        <a:rPr lang="en-US" sz="1600" dirty="0" smtClean="0"/>
                        <a:t>Tracking Scheme</a:t>
                      </a:r>
                      <a:endParaRPr lang="en-US" sz="1600" dirty="0"/>
                    </a:p>
                  </a:txBody>
                  <a:tcPr/>
                </a:tc>
                <a:tc>
                  <a:txBody>
                    <a:bodyPr/>
                    <a:lstStyle/>
                    <a:p>
                      <a:pPr marL="0" indent="0">
                        <a:buFont typeface="Arial"/>
                        <a:buNone/>
                      </a:pPr>
                      <a:r>
                        <a:rPr lang="en-US" sz="1600" dirty="0" smtClean="0"/>
                        <a:t>Done</a:t>
                      </a:r>
                      <a:endParaRPr lang="en-US" sz="1600" dirty="0"/>
                    </a:p>
                  </a:txBody>
                  <a:tcPr/>
                </a:tc>
              </a:tr>
              <a:tr h="647635">
                <a:tc>
                  <a:txBody>
                    <a:bodyPr/>
                    <a:lstStyle/>
                    <a:p>
                      <a:r>
                        <a:rPr lang="en-US" sz="1600" strike="sngStrike" dirty="0" smtClean="0"/>
                        <a:t>3/18</a:t>
                      </a:r>
                    </a:p>
                    <a:p>
                      <a:r>
                        <a:rPr lang="en-US" sz="1600" b="1" strike="noStrike" dirty="0" smtClean="0">
                          <a:solidFill>
                            <a:srgbClr val="FF0000"/>
                          </a:solidFill>
                        </a:rPr>
                        <a:t>4/15</a:t>
                      </a:r>
                      <a:endParaRPr lang="en-US" sz="1600" b="1" strike="noStrike" dirty="0">
                        <a:solidFill>
                          <a:srgbClr val="FF0000"/>
                        </a:solidFill>
                      </a:endParaRPr>
                    </a:p>
                  </a:txBody>
                  <a:tcPr/>
                </a:tc>
                <a:tc>
                  <a:txBody>
                    <a:bodyPr/>
                    <a:lstStyle/>
                    <a:p>
                      <a:r>
                        <a:rPr lang="en-US" sz="1600" dirty="0" smtClean="0"/>
                        <a:t>Design of Prototype and Phantom(Yejin)</a:t>
                      </a:r>
                      <a:endParaRPr lang="en-US" sz="16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smtClean="0"/>
                        <a:t>-Conceptual design of Eye and Face</a:t>
                      </a:r>
                    </a:p>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smtClean="0"/>
                        <a:t>-CAD</a:t>
                      </a:r>
                      <a:r>
                        <a:rPr lang="en-US" sz="1600" baseline="0" dirty="0" smtClean="0"/>
                        <a:t> of the prototype</a:t>
                      </a:r>
                      <a:endParaRPr lang="en-US" sz="1600" dirty="0" smtClean="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smtClean="0"/>
                        <a:t>Done</a:t>
                      </a:r>
                    </a:p>
                  </a:txBody>
                  <a:tcPr/>
                </a:tc>
              </a:tr>
              <a:tr h="620889">
                <a:tc>
                  <a:txBody>
                    <a:bodyPr/>
                    <a:lstStyle/>
                    <a:p>
                      <a:r>
                        <a:rPr lang="en-US" sz="1600" strike="sngStrike" dirty="0" smtClean="0"/>
                        <a:t>4/1</a:t>
                      </a:r>
                    </a:p>
                    <a:p>
                      <a:pPr marL="0" marR="0" indent="0" algn="l" defTabSz="457200" rtl="0" eaLnBrk="1" fontAlgn="auto" latinLnBrk="0" hangingPunct="1">
                        <a:lnSpc>
                          <a:spcPct val="100000"/>
                        </a:lnSpc>
                        <a:spcBef>
                          <a:spcPts val="0"/>
                        </a:spcBef>
                        <a:spcAft>
                          <a:spcPts val="0"/>
                        </a:spcAft>
                        <a:buClrTx/>
                        <a:buSzTx/>
                        <a:buFontTx/>
                        <a:buNone/>
                        <a:tabLst/>
                        <a:defRPr/>
                      </a:pPr>
                      <a:r>
                        <a:rPr lang="en-US" sz="1600" b="1" strike="noStrike" dirty="0" smtClean="0">
                          <a:solidFill>
                            <a:srgbClr val="FF0000"/>
                          </a:solidFill>
                        </a:rPr>
                        <a:t>4/8</a:t>
                      </a:r>
                    </a:p>
                  </a:txBody>
                  <a:tcPr/>
                </a:tc>
                <a:tc>
                  <a:txBody>
                    <a:bodyPr/>
                    <a:lstStyle/>
                    <a:p>
                      <a:r>
                        <a:rPr lang="en-US" sz="1600" dirty="0" smtClean="0"/>
                        <a:t>Build Phantom</a:t>
                      </a:r>
                    </a:p>
                    <a:p>
                      <a:r>
                        <a:rPr lang="en-US" sz="1600" dirty="0" smtClean="0"/>
                        <a:t>(Yejin)</a:t>
                      </a:r>
                      <a:endParaRPr lang="en-US" sz="16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smtClean="0"/>
                        <a:t>-Build and</a:t>
                      </a:r>
                      <a:r>
                        <a:rPr lang="en-US" sz="1600" baseline="0" dirty="0" smtClean="0"/>
                        <a:t> attach eye to platform</a:t>
                      </a:r>
                    </a:p>
                    <a:p>
                      <a:pPr marL="0" marR="0" indent="0" algn="l" defTabSz="457200" rtl="0" eaLnBrk="1" fontAlgn="auto" latinLnBrk="0" hangingPunct="1">
                        <a:lnSpc>
                          <a:spcPct val="100000"/>
                        </a:lnSpc>
                        <a:spcBef>
                          <a:spcPts val="0"/>
                        </a:spcBef>
                        <a:spcAft>
                          <a:spcPts val="0"/>
                        </a:spcAft>
                        <a:buClrTx/>
                        <a:buSzTx/>
                        <a:buFontTx/>
                        <a:buNone/>
                        <a:tabLst/>
                        <a:defRPr/>
                      </a:pPr>
                      <a:r>
                        <a:rPr lang="en-US" sz="1600" baseline="0" dirty="0" smtClean="0"/>
                        <a:t>-Build and attach skull and nose to platform</a:t>
                      </a:r>
                      <a:endParaRPr lang="en-US" sz="1600" dirty="0" smtClean="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smtClean="0"/>
                        <a:t>Done</a:t>
                      </a:r>
                    </a:p>
                  </a:txBody>
                  <a:tcPr/>
                </a:tc>
              </a:tr>
              <a:tr h="867809">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strike="sngStrike" dirty="0" smtClean="0"/>
                        <a:t>4/1</a:t>
                      </a:r>
                    </a:p>
                    <a:p>
                      <a:pPr marL="0" marR="0" indent="0" algn="l" defTabSz="457200" rtl="0" eaLnBrk="1" fontAlgn="auto" latinLnBrk="0" hangingPunct="1">
                        <a:lnSpc>
                          <a:spcPct val="100000"/>
                        </a:lnSpc>
                        <a:spcBef>
                          <a:spcPts val="0"/>
                        </a:spcBef>
                        <a:spcAft>
                          <a:spcPts val="0"/>
                        </a:spcAft>
                        <a:buClrTx/>
                        <a:buSzTx/>
                        <a:buFontTx/>
                        <a:buNone/>
                        <a:tabLst/>
                        <a:defRPr/>
                      </a:pPr>
                      <a:r>
                        <a:rPr lang="en-US" sz="1600" b="1" strike="noStrike" dirty="0" smtClean="0">
                          <a:solidFill>
                            <a:srgbClr val="FF0000"/>
                          </a:solidFill>
                        </a:rPr>
                        <a:t>4/8</a:t>
                      </a:r>
                    </a:p>
                    <a:p>
                      <a:endParaRPr lang="en-US" sz="1600" strike="sngStrike" dirty="0"/>
                    </a:p>
                  </a:txBody>
                  <a:tcPr/>
                </a:tc>
                <a:tc>
                  <a:txBody>
                    <a:bodyPr/>
                    <a:lstStyle/>
                    <a:p>
                      <a:r>
                        <a:rPr lang="en-US" sz="1600" dirty="0" smtClean="0"/>
                        <a:t>Calibration Implementation</a:t>
                      </a:r>
                    </a:p>
                    <a:p>
                      <a:r>
                        <a:rPr lang="en-US" sz="1600" dirty="0" smtClean="0"/>
                        <a:t>(Sue)</a:t>
                      </a:r>
                      <a:endParaRPr lang="en-US" sz="1600" dirty="0"/>
                    </a:p>
                  </a:txBody>
                  <a:tcPr/>
                </a:tc>
                <a:tc>
                  <a:txBody>
                    <a:bodyPr/>
                    <a:lstStyle/>
                    <a:p>
                      <a:r>
                        <a:rPr lang="en-US" sz="1600" dirty="0" smtClean="0"/>
                        <a:t>-Implement</a:t>
                      </a:r>
                      <a:r>
                        <a:rPr lang="en-US" sz="1600" baseline="0" dirty="0" smtClean="0"/>
                        <a:t> single camera/multi camera   calibration</a:t>
                      </a:r>
                    </a:p>
                    <a:p>
                      <a:r>
                        <a:rPr lang="en-US" sz="1600" baseline="0" dirty="0" smtClean="0"/>
                        <a:t>-Run test to verify success</a:t>
                      </a:r>
                    </a:p>
                  </a:txBody>
                  <a:tcPr/>
                </a:tc>
                <a:tc>
                  <a:txBody>
                    <a:bodyPr/>
                    <a:lstStyle/>
                    <a:p>
                      <a:r>
                        <a:rPr lang="en-US" sz="1600" baseline="0" dirty="0" smtClean="0"/>
                        <a:t>Done</a:t>
                      </a:r>
                    </a:p>
                  </a:txBody>
                  <a:tcPr/>
                </a:tc>
              </a:tr>
            </a:tbl>
          </a:graphicData>
        </a:graphic>
      </p:graphicFrame>
      <p:graphicFrame>
        <p:nvGraphicFramePr>
          <p:cNvPr id="10" name="Diagram 9"/>
          <p:cNvGraphicFramePr/>
          <p:nvPr>
            <p:extLst>
              <p:ext uri="{D42A27DB-BD31-4B8C-83A1-F6EECF244321}">
                <p14:modId xmlns:p14="http://schemas.microsoft.com/office/powerpoint/2010/main" val="3267518116"/>
              </p:ext>
            </p:extLst>
          </p:nvPr>
        </p:nvGraphicFramePr>
        <p:xfrm>
          <a:off x="91524" y="6114058"/>
          <a:ext cx="8983830" cy="59935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36809655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3093"/>
            <a:ext cx="8229600" cy="1143000"/>
          </a:xfrm>
        </p:spPr>
        <p:txBody>
          <a:bodyPr/>
          <a:lstStyle/>
          <a:p>
            <a:r>
              <a:rPr lang="en-US" u="sng" dirty="0" smtClean="0"/>
              <a:t>Milestones</a:t>
            </a:r>
            <a:endParaRPr lang="en-US" u="sng" dirty="0"/>
          </a:p>
        </p:txBody>
      </p:sp>
      <p:pic>
        <p:nvPicPr>
          <p:cNvPr id="4" name="Picture 3"/>
          <p:cNvPicPr>
            <a:picLocks noChangeAspect="1"/>
          </p:cNvPicPr>
          <p:nvPr/>
        </p:nvPicPr>
        <p:blipFill>
          <a:blip r:embed="rId3"/>
          <a:stretch>
            <a:fillRect/>
          </a:stretch>
        </p:blipFill>
        <p:spPr>
          <a:xfrm>
            <a:off x="0" y="197940"/>
            <a:ext cx="2425700" cy="647700"/>
          </a:xfrm>
          <a:prstGeom prst="rect">
            <a:avLst/>
          </a:prstGeom>
        </p:spPr>
      </p:pic>
      <p:pic>
        <p:nvPicPr>
          <p:cNvPr id="5" name="Picture 4"/>
          <p:cNvPicPr>
            <a:picLocks noChangeAspect="1"/>
          </p:cNvPicPr>
          <p:nvPr/>
        </p:nvPicPr>
        <p:blipFill>
          <a:blip r:embed="rId4"/>
          <a:stretch>
            <a:fillRect/>
          </a:stretch>
        </p:blipFill>
        <p:spPr>
          <a:xfrm>
            <a:off x="6841591" y="115465"/>
            <a:ext cx="2302409" cy="928768"/>
          </a:xfrm>
          <a:prstGeom prst="rect">
            <a:avLst/>
          </a:prstGeom>
        </p:spPr>
      </p:pic>
      <p:graphicFrame>
        <p:nvGraphicFramePr>
          <p:cNvPr id="14" name="Table 13"/>
          <p:cNvGraphicFramePr>
            <a:graphicFrameLocks noGrp="1"/>
          </p:cNvGraphicFramePr>
          <p:nvPr>
            <p:extLst>
              <p:ext uri="{D42A27DB-BD31-4B8C-83A1-F6EECF244321}">
                <p14:modId xmlns:p14="http://schemas.microsoft.com/office/powerpoint/2010/main" val="2633015191"/>
              </p:ext>
            </p:extLst>
          </p:nvPr>
        </p:nvGraphicFramePr>
        <p:xfrm>
          <a:off x="642679" y="1669024"/>
          <a:ext cx="7798244" cy="3942491"/>
        </p:xfrm>
        <a:graphic>
          <a:graphicData uri="http://schemas.openxmlformats.org/drawingml/2006/table">
            <a:tbl>
              <a:tblPr firstRow="1" bandRow="1">
                <a:tableStyleId>{68D230F3-CF80-4859-8CE7-A43EE81993B5}</a:tableStyleId>
              </a:tblPr>
              <a:tblGrid>
                <a:gridCol w="668387"/>
                <a:gridCol w="1976817"/>
                <a:gridCol w="3789576"/>
                <a:gridCol w="1363464"/>
              </a:tblGrid>
              <a:tr h="471255">
                <a:tc>
                  <a:txBody>
                    <a:bodyPr/>
                    <a:lstStyle/>
                    <a:p>
                      <a:r>
                        <a:rPr lang="en-US" sz="1800" dirty="0" smtClean="0"/>
                        <a:t>Date</a:t>
                      </a:r>
                      <a:endParaRPr lang="en-US" sz="1800" dirty="0"/>
                    </a:p>
                  </a:txBody>
                  <a:tcPr/>
                </a:tc>
                <a:tc>
                  <a:txBody>
                    <a:bodyPr/>
                    <a:lstStyle/>
                    <a:p>
                      <a:r>
                        <a:rPr lang="en-US" sz="1800" dirty="0" smtClean="0"/>
                        <a:t>Milestones</a:t>
                      </a:r>
                      <a:endParaRPr lang="en-US" sz="1800" dirty="0"/>
                    </a:p>
                  </a:txBody>
                  <a:tcPr/>
                </a:tc>
                <a:tc>
                  <a:txBody>
                    <a:bodyPr/>
                    <a:lstStyle/>
                    <a:p>
                      <a:r>
                        <a:rPr lang="en-US" sz="1800" dirty="0" smtClean="0"/>
                        <a:t>Responsibility</a:t>
                      </a:r>
                      <a:endParaRPr lang="en-US" sz="1800" dirty="0"/>
                    </a:p>
                  </a:txBody>
                  <a:tcPr/>
                </a:tc>
                <a:tc>
                  <a:txBody>
                    <a:bodyPr/>
                    <a:lstStyle/>
                    <a:p>
                      <a:r>
                        <a:rPr lang="en-US" sz="1800" dirty="0" smtClean="0"/>
                        <a:t>Status</a:t>
                      </a:r>
                      <a:endParaRPr lang="en-US" sz="1800" dirty="0"/>
                    </a:p>
                  </a:txBody>
                  <a:tcPr/>
                </a:tc>
              </a:tr>
              <a:tr h="867809">
                <a:tc>
                  <a:txBody>
                    <a:bodyPr/>
                    <a:lstStyle/>
                    <a:p>
                      <a:r>
                        <a:rPr lang="en-US" sz="1600" strike="sngStrike" dirty="0" smtClean="0"/>
                        <a:t>4/8</a:t>
                      </a:r>
                    </a:p>
                    <a:p>
                      <a:r>
                        <a:rPr lang="en-US" sz="1600" b="1" strike="noStrike" dirty="0" smtClean="0">
                          <a:solidFill>
                            <a:srgbClr val="FF0000"/>
                          </a:solidFill>
                        </a:rPr>
                        <a:t>4/29</a:t>
                      </a:r>
                      <a:endParaRPr lang="en-US" sz="1600" b="1" strike="noStrike" dirty="0">
                        <a:solidFill>
                          <a:srgbClr val="FF0000"/>
                        </a:solidFill>
                      </a:endParaRPr>
                    </a:p>
                  </a:txBody>
                  <a:tcPr/>
                </a:tc>
                <a:tc>
                  <a:txBody>
                    <a:bodyPr/>
                    <a:lstStyle/>
                    <a:p>
                      <a:r>
                        <a:rPr lang="en-US" sz="1600" dirty="0" smtClean="0"/>
                        <a:t>Prototype of Device</a:t>
                      </a:r>
                    </a:p>
                    <a:p>
                      <a:r>
                        <a:rPr lang="en-US" sz="1600" dirty="0" smtClean="0"/>
                        <a:t>(Yejin)</a:t>
                      </a:r>
                      <a:r>
                        <a:rPr lang="en-US" sz="1600" baseline="0" dirty="0" smtClean="0"/>
                        <a:t> </a:t>
                      </a:r>
                      <a:endParaRPr lang="en-US" sz="1600" dirty="0"/>
                    </a:p>
                  </a:txBody>
                  <a:tcPr/>
                </a:tc>
                <a:tc>
                  <a:txBody>
                    <a:bodyPr/>
                    <a:lstStyle/>
                    <a:p>
                      <a:r>
                        <a:rPr lang="en-US" sz="1600" dirty="0" smtClean="0"/>
                        <a:t>-Rapid prototype goggle</a:t>
                      </a:r>
                      <a:r>
                        <a:rPr lang="en-US" sz="1600" baseline="0" dirty="0" smtClean="0"/>
                        <a:t> device</a:t>
                      </a:r>
                    </a:p>
                    <a:p>
                      <a:r>
                        <a:rPr lang="en-US" sz="1600" baseline="0" dirty="0" smtClean="0"/>
                        <a:t>-Rigidly attach cameras</a:t>
                      </a:r>
                    </a:p>
                    <a:p>
                      <a:r>
                        <a:rPr lang="en-US" sz="1600" baseline="0" dirty="0" smtClean="0"/>
                        <a:t>-Attach miscellaneous fixtures</a:t>
                      </a:r>
                      <a:endParaRPr lang="en-US" sz="1600" dirty="0" smtClean="0"/>
                    </a:p>
                  </a:txBody>
                  <a:tcPr/>
                </a:tc>
                <a:tc>
                  <a:txBody>
                    <a:bodyPr/>
                    <a:lstStyle/>
                    <a:p>
                      <a:r>
                        <a:rPr lang="en-US" sz="1600" dirty="0" smtClean="0"/>
                        <a:t>In</a:t>
                      </a:r>
                      <a:r>
                        <a:rPr lang="en-US" sz="1600" baseline="0" dirty="0" smtClean="0"/>
                        <a:t> Progress</a:t>
                      </a:r>
                      <a:endParaRPr lang="en-US" sz="1600" dirty="0" smtClean="0"/>
                    </a:p>
                    <a:p>
                      <a:r>
                        <a:rPr lang="en-US" sz="1600" dirty="0" smtClean="0"/>
                        <a:t>(Delayed)</a:t>
                      </a:r>
                    </a:p>
                  </a:txBody>
                  <a:tcPr/>
                </a:tc>
              </a:tr>
              <a:tr h="867809">
                <a:tc>
                  <a:txBody>
                    <a:bodyPr/>
                    <a:lstStyle/>
                    <a:p>
                      <a:r>
                        <a:rPr lang="en-US" sz="1600" strike="sngStrike" dirty="0" smtClean="0"/>
                        <a:t>4/15</a:t>
                      </a:r>
                    </a:p>
                    <a:p>
                      <a:r>
                        <a:rPr lang="en-US" sz="1600" b="1" dirty="0" smtClean="0">
                          <a:solidFill>
                            <a:srgbClr val="FF0000"/>
                          </a:solidFill>
                        </a:rPr>
                        <a:t>5/3</a:t>
                      </a:r>
                      <a:endParaRPr lang="en-US" sz="1600" b="1" dirty="0">
                        <a:solidFill>
                          <a:srgbClr val="FF0000"/>
                        </a:solidFill>
                      </a:endParaRPr>
                    </a:p>
                  </a:txBody>
                  <a:tcPr/>
                </a:tc>
                <a:tc>
                  <a:txBody>
                    <a:bodyPr/>
                    <a:lstStyle/>
                    <a:p>
                      <a:r>
                        <a:rPr lang="en-US" sz="1600" dirty="0" smtClean="0"/>
                        <a:t>Test of Segmentation</a:t>
                      </a:r>
                    </a:p>
                    <a:p>
                      <a:r>
                        <a:rPr lang="en-US" sz="1600" dirty="0" smtClean="0"/>
                        <a:t>(Sue) </a:t>
                      </a:r>
                      <a:endParaRPr lang="en-US" sz="1600" dirty="0"/>
                    </a:p>
                  </a:txBody>
                  <a:tcPr/>
                </a:tc>
                <a:tc>
                  <a:txBody>
                    <a:bodyPr/>
                    <a:lstStyle/>
                    <a:p>
                      <a:r>
                        <a:rPr lang="en-US" sz="1600" dirty="0" smtClean="0"/>
                        <a:t>-Implement</a:t>
                      </a:r>
                      <a:r>
                        <a:rPr lang="en-US" sz="1600" baseline="0" dirty="0" smtClean="0"/>
                        <a:t> Segmentation Method</a:t>
                      </a:r>
                    </a:p>
                    <a:p>
                      <a:r>
                        <a:rPr lang="en-US" sz="1600" baseline="0" dirty="0" smtClean="0"/>
                        <a:t>-Run test to verify success</a:t>
                      </a:r>
                      <a:endParaRPr lang="en-US" sz="1600" dirty="0"/>
                    </a:p>
                  </a:txBody>
                  <a:tcPr/>
                </a:tc>
                <a:tc>
                  <a:txBody>
                    <a:bodyPr/>
                    <a:lstStyle/>
                    <a:p>
                      <a:r>
                        <a:rPr lang="en-US" sz="1600" dirty="0" smtClean="0"/>
                        <a:t>In Progress</a:t>
                      </a:r>
                    </a:p>
                    <a:p>
                      <a:r>
                        <a:rPr lang="en-US" sz="1600" dirty="0" smtClean="0"/>
                        <a:t>(Delayed)</a:t>
                      </a:r>
                      <a:endParaRPr lang="en-US" sz="1600" dirty="0"/>
                    </a:p>
                  </a:txBody>
                  <a:tcPr/>
                </a:tc>
              </a:tr>
              <a:tr h="867809">
                <a:tc>
                  <a:txBody>
                    <a:bodyPr/>
                    <a:lstStyle/>
                    <a:p>
                      <a:r>
                        <a:rPr lang="en-US" sz="1600" strike="sngStrike" dirty="0" smtClean="0"/>
                        <a:t>4/29</a:t>
                      </a:r>
                    </a:p>
                    <a:p>
                      <a:r>
                        <a:rPr lang="en-US" sz="1600" b="1" dirty="0" smtClean="0">
                          <a:solidFill>
                            <a:srgbClr val="FF0000"/>
                          </a:solidFill>
                        </a:rPr>
                        <a:t>5/5</a:t>
                      </a:r>
                      <a:endParaRPr lang="en-US" sz="1600" b="1" dirty="0"/>
                    </a:p>
                  </a:txBody>
                  <a:tcPr/>
                </a:tc>
                <a:tc>
                  <a:txBody>
                    <a:bodyPr/>
                    <a:lstStyle/>
                    <a:p>
                      <a:r>
                        <a:rPr lang="en-US" sz="1600" dirty="0" smtClean="0"/>
                        <a:t>Test of Tracking</a:t>
                      </a:r>
                      <a:r>
                        <a:rPr lang="en-US" sz="1600" baseline="0" dirty="0" smtClean="0"/>
                        <a:t> Implementation (Sue)</a:t>
                      </a:r>
                      <a:endParaRPr lang="en-US" sz="1600" dirty="0"/>
                    </a:p>
                  </a:txBody>
                  <a:tcPr/>
                </a:tc>
                <a:tc>
                  <a:txBody>
                    <a:bodyPr/>
                    <a:lstStyle/>
                    <a:p>
                      <a:r>
                        <a:rPr lang="en-US" sz="1600" dirty="0" smtClean="0"/>
                        <a:t>-Implement tracking algorithm</a:t>
                      </a:r>
                    </a:p>
                    <a:p>
                      <a:r>
                        <a:rPr lang="en-US" sz="1600" dirty="0" smtClean="0"/>
                        <a:t>-Run test to verify success</a:t>
                      </a:r>
                      <a:endParaRPr lang="en-US" sz="1600" dirty="0"/>
                    </a:p>
                  </a:txBody>
                  <a:tcPr/>
                </a:tc>
                <a:tc>
                  <a:txBody>
                    <a:bodyPr/>
                    <a:lstStyle/>
                    <a:p>
                      <a:r>
                        <a:rPr lang="en-US" sz="1600" dirty="0" smtClean="0"/>
                        <a:t>In Progress</a:t>
                      </a:r>
                    </a:p>
                    <a:p>
                      <a:r>
                        <a:rPr lang="en-US" sz="1600" dirty="0" smtClean="0"/>
                        <a:t>(Delayed)</a:t>
                      </a:r>
                      <a:endParaRPr lang="en-US" sz="1600" dirty="0"/>
                    </a:p>
                  </a:txBody>
                  <a:tcPr/>
                </a:tc>
              </a:tr>
              <a:tr h="867809">
                <a:tc>
                  <a:txBody>
                    <a:bodyPr/>
                    <a:lstStyle/>
                    <a:p>
                      <a:r>
                        <a:rPr lang="en-US" sz="1600" dirty="0" smtClean="0"/>
                        <a:t>5/9</a:t>
                      </a:r>
                      <a:endParaRPr lang="en-US" sz="1600" dirty="0"/>
                    </a:p>
                  </a:txBody>
                  <a:tcPr/>
                </a:tc>
                <a:tc>
                  <a:txBody>
                    <a:bodyPr/>
                    <a:lstStyle/>
                    <a:p>
                      <a:r>
                        <a:rPr lang="en-US" sz="1600" dirty="0" smtClean="0"/>
                        <a:t>Evaluation of Micro-Surgical Tracker</a:t>
                      </a:r>
                    </a:p>
                    <a:p>
                      <a:r>
                        <a:rPr lang="en-US" sz="1600" dirty="0" smtClean="0"/>
                        <a:t>(Yejin)</a:t>
                      </a:r>
                      <a:endParaRPr lang="en-US" sz="1600" dirty="0"/>
                    </a:p>
                  </a:txBody>
                  <a:tcPr/>
                </a:tc>
                <a:tc>
                  <a:txBody>
                    <a:bodyPr/>
                    <a:lstStyle/>
                    <a:p>
                      <a:r>
                        <a:rPr lang="en-US" sz="1600" dirty="0" smtClean="0"/>
                        <a:t>-Static</a:t>
                      </a:r>
                      <a:r>
                        <a:rPr lang="en-US" sz="1600" baseline="0" dirty="0" smtClean="0"/>
                        <a:t> tool coordinate accuracy</a:t>
                      </a:r>
                    </a:p>
                    <a:p>
                      <a:r>
                        <a:rPr lang="en-US" sz="1600" baseline="0" dirty="0" smtClean="0"/>
                        <a:t>-Dynamic tool coordinate accuracy</a:t>
                      </a:r>
                    </a:p>
                    <a:p>
                      <a:r>
                        <a:rPr lang="en-US" sz="1600" baseline="0" dirty="0" smtClean="0"/>
                        <a:t>-Miscellaneous accuracy</a:t>
                      </a:r>
                      <a:endParaRPr lang="en-US" sz="1600" dirty="0"/>
                    </a:p>
                  </a:txBody>
                  <a:tcPr/>
                </a:tc>
                <a:tc>
                  <a:txBody>
                    <a:bodyPr/>
                    <a:lstStyle/>
                    <a:p>
                      <a:r>
                        <a:rPr lang="en-US" sz="1600" dirty="0" smtClean="0"/>
                        <a:t>Not Done</a:t>
                      </a:r>
                      <a:endParaRPr lang="en-US" sz="1600" dirty="0"/>
                    </a:p>
                  </a:txBody>
                  <a:tcPr/>
                </a:tc>
              </a:tr>
            </a:tbl>
          </a:graphicData>
        </a:graphic>
      </p:graphicFrame>
      <p:graphicFrame>
        <p:nvGraphicFramePr>
          <p:cNvPr id="16" name="Diagram 15"/>
          <p:cNvGraphicFramePr/>
          <p:nvPr>
            <p:extLst>
              <p:ext uri="{D42A27DB-BD31-4B8C-83A1-F6EECF244321}">
                <p14:modId xmlns:p14="http://schemas.microsoft.com/office/powerpoint/2010/main" val="3557280063"/>
              </p:ext>
            </p:extLst>
          </p:nvPr>
        </p:nvGraphicFramePr>
        <p:xfrm>
          <a:off x="91524" y="6114058"/>
          <a:ext cx="8983830" cy="59935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36809655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Timeline</a:t>
            </a:r>
            <a:endParaRPr lang="en-US" u="sng"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991289678"/>
              </p:ext>
            </p:extLst>
          </p:nvPr>
        </p:nvGraphicFramePr>
        <p:xfrm>
          <a:off x="506331" y="1467032"/>
          <a:ext cx="8328718" cy="4069079"/>
        </p:xfrm>
        <a:graphic>
          <a:graphicData uri="http://schemas.openxmlformats.org/drawingml/2006/table">
            <a:tbl>
              <a:tblPr firstRow="1" bandRow="1">
                <a:tableStyleId>{5940675A-B579-460E-94D1-54222C63F5DA}</a:tableStyleId>
              </a:tblPr>
              <a:tblGrid>
                <a:gridCol w="2060885"/>
                <a:gridCol w="482141"/>
                <a:gridCol w="482141"/>
                <a:gridCol w="482141"/>
                <a:gridCol w="482141"/>
                <a:gridCol w="482141"/>
                <a:gridCol w="482141"/>
                <a:gridCol w="482141"/>
                <a:gridCol w="482141"/>
                <a:gridCol w="482141"/>
                <a:gridCol w="482141"/>
                <a:gridCol w="482141"/>
                <a:gridCol w="482141"/>
                <a:gridCol w="482141"/>
              </a:tblGrid>
              <a:tr h="338336">
                <a:tc>
                  <a:txBody>
                    <a:bodyPr/>
                    <a:lstStyle/>
                    <a:p>
                      <a:r>
                        <a:rPr lang="en-US" dirty="0" smtClean="0"/>
                        <a:t>Milestones\Date</a:t>
                      </a:r>
                      <a:endParaRPr lang="en-US" dirty="0"/>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accent6">
                        <a:lumMod val="40000"/>
                        <a:lumOff val="60000"/>
                      </a:schemeClr>
                    </a:solidFill>
                  </a:tcPr>
                </a:tc>
                <a:tc>
                  <a:txBody>
                    <a:bodyPr/>
                    <a:lstStyle/>
                    <a:p>
                      <a:r>
                        <a:rPr lang="en-US" sz="1050" b="1" dirty="0" smtClean="0"/>
                        <a:t>W4</a:t>
                      </a:r>
                      <a:endParaRPr lang="en-US" sz="1050" b="1" dirty="0"/>
                    </a:p>
                  </a:txBody>
                  <a:tcPr>
                    <a:lnL w="38100" cap="flat" cmpd="sng" algn="ctr">
                      <a:solidFill>
                        <a:scrgbClr r="0" g="0" b="0"/>
                      </a:solidFill>
                      <a:prstDash val="solid"/>
                      <a:round/>
                      <a:headEnd type="none" w="med" len="med"/>
                      <a:tailEnd type="none" w="med" len="med"/>
                    </a:lnL>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accent6">
                        <a:lumMod val="20000"/>
                        <a:lumOff val="80000"/>
                      </a:schemeClr>
                    </a:solidFill>
                  </a:tcPr>
                </a:tc>
                <a:tc>
                  <a:txBody>
                    <a:bodyPr/>
                    <a:lstStyle/>
                    <a:p>
                      <a:r>
                        <a:rPr lang="en-US" sz="1050" b="1" dirty="0" smtClean="0"/>
                        <a:t>W5</a:t>
                      </a:r>
                      <a:endParaRPr lang="en-US" sz="1050" b="1" dirty="0"/>
                    </a:p>
                  </a:txBody>
                  <a:tcP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accent6">
                        <a:lumMod val="20000"/>
                        <a:lumOff val="80000"/>
                      </a:schemeClr>
                    </a:solidFill>
                  </a:tcPr>
                </a:tc>
                <a:tc>
                  <a:txBody>
                    <a:bodyPr/>
                    <a:lstStyle/>
                    <a:p>
                      <a:r>
                        <a:rPr lang="en-US" sz="1050" b="1" dirty="0" smtClean="0"/>
                        <a:t>W6</a:t>
                      </a:r>
                      <a:endParaRPr lang="en-US" sz="1050" b="1" dirty="0"/>
                    </a:p>
                  </a:txBody>
                  <a:tcP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accent6">
                        <a:lumMod val="20000"/>
                        <a:lumOff val="80000"/>
                      </a:schemeClr>
                    </a:solidFill>
                  </a:tcPr>
                </a:tc>
                <a:tc>
                  <a:txBody>
                    <a:bodyPr/>
                    <a:lstStyle/>
                    <a:p>
                      <a:r>
                        <a:rPr lang="en-US" sz="1050" b="1" dirty="0" smtClean="0"/>
                        <a:t>W7</a:t>
                      </a:r>
                      <a:endParaRPr lang="en-US" sz="1050" b="1" dirty="0"/>
                    </a:p>
                  </a:txBody>
                  <a:tcP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accent6">
                        <a:lumMod val="20000"/>
                        <a:lumOff val="80000"/>
                      </a:schemeClr>
                    </a:solidFill>
                  </a:tcPr>
                </a:tc>
                <a:tc>
                  <a:txBody>
                    <a:bodyPr/>
                    <a:lstStyle/>
                    <a:p>
                      <a:r>
                        <a:rPr lang="en-US" sz="1050" b="1" dirty="0" smtClean="0"/>
                        <a:t>SB</a:t>
                      </a:r>
                      <a:endParaRPr lang="en-US" sz="1050" b="1" dirty="0"/>
                    </a:p>
                  </a:txBody>
                  <a:tcP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accent6">
                        <a:lumMod val="20000"/>
                        <a:lumOff val="80000"/>
                      </a:schemeClr>
                    </a:solidFill>
                  </a:tcPr>
                </a:tc>
                <a:tc>
                  <a:txBody>
                    <a:bodyPr/>
                    <a:lstStyle/>
                    <a:p>
                      <a:r>
                        <a:rPr lang="en-US" sz="1050" b="1" dirty="0" smtClean="0"/>
                        <a:t>W8</a:t>
                      </a:r>
                      <a:endParaRPr lang="en-US" sz="1050" b="1" dirty="0"/>
                    </a:p>
                  </a:txBody>
                  <a:tcP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accent6">
                        <a:lumMod val="20000"/>
                        <a:lumOff val="80000"/>
                      </a:schemeClr>
                    </a:solidFill>
                  </a:tcPr>
                </a:tc>
                <a:tc>
                  <a:txBody>
                    <a:bodyPr/>
                    <a:lstStyle/>
                    <a:p>
                      <a:r>
                        <a:rPr lang="en-US" sz="1050" b="1" dirty="0" smtClean="0"/>
                        <a:t>W9</a:t>
                      </a:r>
                      <a:endParaRPr lang="en-US" sz="1050" b="1" dirty="0"/>
                    </a:p>
                  </a:txBody>
                  <a:tcP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rgbClr val="FDEADA"/>
                    </a:solidFill>
                  </a:tcPr>
                </a:tc>
                <a:tc>
                  <a:txBody>
                    <a:bodyPr/>
                    <a:lstStyle/>
                    <a:p>
                      <a:r>
                        <a:rPr lang="en-US" sz="1050" b="1" dirty="0" smtClean="0"/>
                        <a:t>W10</a:t>
                      </a:r>
                      <a:endParaRPr lang="en-US" sz="1050" b="1" dirty="0"/>
                    </a:p>
                  </a:txBody>
                  <a:tcP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rgbClr val="FDEADA"/>
                    </a:solidFill>
                  </a:tcPr>
                </a:tc>
                <a:tc>
                  <a:txBody>
                    <a:bodyPr/>
                    <a:lstStyle/>
                    <a:p>
                      <a:r>
                        <a:rPr lang="en-US" sz="1050" b="1" dirty="0" smtClean="0"/>
                        <a:t>W11</a:t>
                      </a:r>
                      <a:endParaRPr lang="en-US" sz="1050" b="1" dirty="0"/>
                    </a:p>
                  </a:txBody>
                  <a:tcP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rgbClr val="FDEADA"/>
                    </a:solidFill>
                  </a:tcPr>
                </a:tc>
                <a:tc>
                  <a:txBody>
                    <a:bodyPr/>
                    <a:lstStyle/>
                    <a:p>
                      <a:r>
                        <a:rPr lang="en-US" sz="1050" b="1" dirty="0" smtClean="0"/>
                        <a:t>W12</a:t>
                      </a:r>
                      <a:endParaRPr lang="en-US" sz="1050" b="1" dirty="0"/>
                    </a:p>
                  </a:txBody>
                  <a:tcP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rgbClr val="FDEADA"/>
                    </a:solidFill>
                  </a:tcPr>
                </a:tc>
                <a:tc>
                  <a:txBody>
                    <a:bodyPr/>
                    <a:lstStyle/>
                    <a:p>
                      <a:r>
                        <a:rPr lang="en-US" sz="1050" b="1" dirty="0" smtClean="0"/>
                        <a:t>W13</a:t>
                      </a:r>
                      <a:endParaRPr lang="en-US" sz="1050" b="1" dirty="0"/>
                    </a:p>
                  </a:txBody>
                  <a:tcP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rgbClr val="FDEADA"/>
                    </a:solidFill>
                  </a:tcPr>
                </a:tc>
                <a:tc>
                  <a:txBody>
                    <a:bodyPr/>
                    <a:lstStyle/>
                    <a:p>
                      <a:r>
                        <a:rPr lang="en-US" sz="1050" b="1" dirty="0" smtClean="0"/>
                        <a:t>W14</a:t>
                      </a:r>
                      <a:endParaRPr lang="en-US" sz="1050" b="1" dirty="0"/>
                    </a:p>
                  </a:txBody>
                  <a:tcP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rgbClr val="FDEADA"/>
                    </a:solidFill>
                  </a:tcPr>
                </a:tc>
                <a:tc>
                  <a:txBody>
                    <a:bodyPr/>
                    <a:lstStyle/>
                    <a:p>
                      <a:r>
                        <a:rPr lang="en-US" sz="1050" b="1" dirty="0" smtClean="0"/>
                        <a:t>W15</a:t>
                      </a:r>
                      <a:endParaRPr lang="en-US" sz="1050" b="1" dirty="0"/>
                    </a:p>
                  </a:txBody>
                  <a:tcP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rgbClr val="FDEADA"/>
                    </a:solidFill>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t>M1: Offline Tracking </a:t>
                      </a:r>
                    </a:p>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t>         System Design</a:t>
                      </a:r>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solidFill>
                      <a:srgbClr val="FAC090"/>
                    </a:solidFill>
                  </a:tcPr>
                </a:tc>
                <a:tc>
                  <a:txBody>
                    <a:bodyPr/>
                    <a:lstStyle/>
                    <a:p>
                      <a:endParaRPr lang="en-US" sz="1200" dirty="0"/>
                    </a:p>
                  </a:txBody>
                  <a:tcPr>
                    <a:lnL w="38100" cap="flat" cmpd="sng" algn="ctr">
                      <a:solidFill>
                        <a:scrgbClr r="0" g="0" b="0"/>
                      </a:solidFill>
                      <a:prstDash val="solid"/>
                      <a:round/>
                      <a:headEnd type="none" w="med" len="med"/>
                      <a:tailEnd type="none" w="med" len="med"/>
                    </a:lnL>
                    <a:lnT w="38100" cap="flat" cmpd="sng" algn="ctr">
                      <a:solidFill>
                        <a:scrgbClr r="0" g="0" b="0"/>
                      </a:solidFill>
                      <a:prstDash val="solid"/>
                      <a:round/>
                      <a:headEnd type="none" w="med" len="med"/>
                      <a:tailEnd type="none" w="med" len="med"/>
                    </a:lnT>
                    <a:solidFill>
                      <a:srgbClr val="00FFFF"/>
                    </a:solidFill>
                  </a:tcPr>
                </a:tc>
                <a:tc>
                  <a:txBody>
                    <a:bodyPr/>
                    <a:lstStyle/>
                    <a:p>
                      <a:endParaRPr lang="en-US" sz="1200" dirty="0"/>
                    </a:p>
                  </a:txBody>
                  <a:tcPr>
                    <a:lnT w="38100" cap="flat" cmpd="sng" algn="ctr">
                      <a:solidFill>
                        <a:scrgbClr r="0" g="0" b="0"/>
                      </a:solidFill>
                      <a:prstDash val="solid"/>
                      <a:round/>
                      <a:headEnd type="none" w="med" len="med"/>
                      <a:tailEnd type="none" w="med" len="med"/>
                    </a:lnT>
                    <a:solidFill>
                      <a:srgbClr val="00FFFF"/>
                    </a:solidFill>
                  </a:tcPr>
                </a:tc>
                <a:tc>
                  <a:txBody>
                    <a:bodyPr/>
                    <a:lstStyle/>
                    <a:p>
                      <a:r>
                        <a:rPr lang="en-US" sz="1200" dirty="0" smtClean="0"/>
                        <a:t>3/11</a:t>
                      </a:r>
                      <a:endParaRPr lang="en-US" sz="1200" dirty="0"/>
                    </a:p>
                  </a:txBody>
                  <a:tcPr>
                    <a:lnT w="38100" cap="flat" cmpd="sng" algn="ctr">
                      <a:solidFill>
                        <a:scrgbClr r="0" g="0" b="0"/>
                      </a:solidFill>
                      <a:prstDash val="solid"/>
                      <a:round/>
                      <a:headEnd type="none" w="med" len="med"/>
                      <a:tailEnd type="none" w="med" len="med"/>
                    </a:lnT>
                    <a:solidFill>
                      <a:srgbClr val="00FFFF"/>
                    </a:solidFill>
                  </a:tcPr>
                </a:tc>
                <a:tc>
                  <a:txBody>
                    <a:bodyPr/>
                    <a:lstStyle/>
                    <a:p>
                      <a:endParaRPr lang="en-US" sz="1200" dirty="0"/>
                    </a:p>
                  </a:txBody>
                  <a:tcPr>
                    <a:lnT w="38100" cap="flat" cmpd="sng" algn="ctr">
                      <a:solidFill>
                        <a:scrgbClr r="0" g="0" b="0"/>
                      </a:solidFill>
                      <a:prstDash val="solid"/>
                      <a:round/>
                      <a:headEnd type="none" w="med" len="med"/>
                      <a:tailEnd type="none" w="med" len="med"/>
                    </a:lnT>
                    <a:solidFill>
                      <a:schemeClr val="bg1"/>
                    </a:solidFill>
                  </a:tcPr>
                </a:tc>
                <a:tc>
                  <a:txBody>
                    <a:bodyPr/>
                    <a:lstStyle/>
                    <a:p>
                      <a:endParaRPr lang="en-US" sz="1200" dirty="0"/>
                    </a:p>
                  </a:txBody>
                  <a:tcPr>
                    <a:lnT w="38100" cap="flat" cmpd="sng" algn="ctr">
                      <a:solidFill>
                        <a:scrgbClr r="0" g="0" b="0"/>
                      </a:solidFill>
                      <a:prstDash val="solid"/>
                      <a:round/>
                      <a:headEnd type="none" w="med" len="med"/>
                      <a:tailEnd type="none" w="med" len="med"/>
                    </a:lnT>
                    <a:solidFill>
                      <a:schemeClr val="bg1">
                        <a:lumMod val="65000"/>
                      </a:schemeClr>
                    </a:solidFill>
                  </a:tcPr>
                </a:tc>
                <a:tc>
                  <a:txBody>
                    <a:bodyPr/>
                    <a:lstStyle/>
                    <a:p>
                      <a:endParaRPr lang="en-US" sz="1200" dirty="0"/>
                    </a:p>
                  </a:txBody>
                  <a:tcPr>
                    <a:lnT w="38100" cap="flat" cmpd="sng" algn="ctr">
                      <a:solidFill>
                        <a:scrgbClr r="0" g="0" b="0"/>
                      </a:solidFill>
                      <a:prstDash val="solid"/>
                      <a:round/>
                      <a:headEnd type="none" w="med" len="med"/>
                      <a:tailEnd type="none" w="med" len="med"/>
                    </a:lnT>
                  </a:tcPr>
                </a:tc>
                <a:tc>
                  <a:txBody>
                    <a:bodyPr/>
                    <a:lstStyle/>
                    <a:p>
                      <a:endParaRPr lang="en-US" sz="1200"/>
                    </a:p>
                  </a:txBody>
                  <a:tcPr>
                    <a:lnT w="38100" cap="flat" cmpd="sng" algn="ctr">
                      <a:solidFill>
                        <a:scrgbClr r="0" g="0" b="0"/>
                      </a:solidFill>
                      <a:prstDash val="solid"/>
                      <a:round/>
                      <a:headEnd type="none" w="med" len="med"/>
                      <a:tailEnd type="none" w="med" len="med"/>
                    </a:lnT>
                  </a:tcPr>
                </a:tc>
                <a:tc>
                  <a:txBody>
                    <a:bodyPr/>
                    <a:lstStyle/>
                    <a:p>
                      <a:endParaRPr lang="en-US" sz="1200"/>
                    </a:p>
                  </a:txBody>
                  <a:tcPr>
                    <a:lnT w="38100" cap="flat" cmpd="sng" algn="ctr">
                      <a:solidFill>
                        <a:scrgbClr r="0" g="0" b="0"/>
                      </a:solidFill>
                      <a:prstDash val="solid"/>
                      <a:round/>
                      <a:headEnd type="none" w="med" len="med"/>
                      <a:tailEnd type="none" w="med" len="med"/>
                    </a:lnT>
                  </a:tcPr>
                </a:tc>
                <a:tc>
                  <a:txBody>
                    <a:bodyPr/>
                    <a:lstStyle/>
                    <a:p>
                      <a:endParaRPr lang="en-US" sz="1200" dirty="0"/>
                    </a:p>
                  </a:txBody>
                  <a:tcPr>
                    <a:lnT w="38100" cap="flat" cmpd="sng" algn="ctr">
                      <a:solidFill>
                        <a:scrgbClr r="0" g="0" b="0"/>
                      </a:solidFill>
                      <a:prstDash val="solid"/>
                      <a:round/>
                      <a:headEnd type="none" w="med" len="med"/>
                      <a:tailEnd type="none" w="med" len="med"/>
                    </a:lnT>
                  </a:tcPr>
                </a:tc>
                <a:tc>
                  <a:txBody>
                    <a:bodyPr/>
                    <a:lstStyle/>
                    <a:p>
                      <a:endParaRPr lang="en-US" sz="1200" dirty="0"/>
                    </a:p>
                  </a:txBody>
                  <a:tcPr>
                    <a:lnT w="38100" cap="flat" cmpd="sng" algn="ctr">
                      <a:solidFill>
                        <a:scrgbClr r="0" g="0" b="0"/>
                      </a:solidFill>
                      <a:prstDash val="solid"/>
                      <a:round/>
                      <a:headEnd type="none" w="med" len="med"/>
                      <a:tailEnd type="none" w="med" len="med"/>
                    </a:lnT>
                  </a:tcPr>
                </a:tc>
                <a:tc>
                  <a:txBody>
                    <a:bodyPr/>
                    <a:lstStyle/>
                    <a:p>
                      <a:endParaRPr lang="en-US" sz="1200"/>
                    </a:p>
                  </a:txBody>
                  <a:tcPr>
                    <a:lnT w="38100" cap="flat" cmpd="sng" algn="ctr">
                      <a:solidFill>
                        <a:scrgbClr r="0" g="0" b="0"/>
                      </a:solidFill>
                      <a:prstDash val="solid"/>
                      <a:round/>
                      <a:headEnd type="none" w="med" len="med"/>
                      <a:tailEnd type="none" w="med" len="med"/>
                    </a:lnT>
                  </a:tcPr>
                </a:tc>
                <a:tc>
                  <a:txBody>
                    <a:bodyPr/>
                    <a:lstStyle/>
                    <a:p>
                      <a:endParaRPr lang="en-US" sz="1200" dirty="0"/>
                    </a:p>
                  </a:txBody>
                  <a:tcPr>
                    <a:lnT w="38100" cap="flat" cmpd="sng" algn="ctr">
                      <a:solidFill>
                        <a:scrgbClr r="0" g="0" b="0"/>
                      </a:solidFill>
                      <a:prstDash val="solid"/>
                      <a:round/>
                      <a:headEnd type="none" w="med" len="med"/>
                      <a:tailEnd type="none" w="med" len="med"/>
                    </a:lnT>
                  </a:tcPr>
                </a:tc>
                <a:tc>
                  <a:txBody>
                    <a:bodyPr/>
                    <a:lstStyle/>
                    <a:p>
                      <a:endParaRPr lang="en-US" dirty="0"/>
                    </a:p>
                  </a:txBody>
                  <a:tcPr>
                    <a:lnT w="38100" cap="flat" cmpd="sng" algn="ctr">
                      <a:solidFill>
                        <a:scrgbClr r="0" g="0" b="0"/>
                      </a:solidFill>
                      <a:prstDash val="solid"/>
                      <a:round/>
                      <a:headEnd type="none" w="med" len="med"/>
                      <a:tailEnd type="none" w="med" len="med"/>
                    </a:lnT>
                  </a:tcPr>
                </a:tc>
              </a:tr>
              <a:tr h="370840">
                <a:tc>
                  <a:txBody>
                    <a:bodyPr/>
                    <a:lstStyle/>
                    <a:p>
                      <a:r>
                        <a:rPr lang="en-US" sz="1400" dirty="0" smtClean="0"/>
                        <a:t>M2: Design of Prototype </a:t>
                      </a:r>
                    </a:p>
                    <a:p>
                      <a:r>
                        <a:rPr lang="en-US" sz="1400" dirty="0" smtClean="0"/>
                        <a:t>        and Phantom</a:t>
                      </a:r>
                      <a:endParaRPr lang="en-US" sz="1400" dirty="0"/>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solidFill>
                      <a:srgbClr val="FAC090"/>
                    </a:solidFill>
                  </a:tcPr>
                </a:tc>
                <a:tc>
                  <a:txBody>
                    <a:bodyPr/>
                    <a:lstStyle/>
                    <a:p>
                      <a:endParaRPr lang="en-US" sz="1200" dirty="0"/>
                    </a:p>
                  </a:txBody>
                  <a:tcPr>
                    <a:lnL w="38100" cap="flat" cmpd="sng" algn="ctr">
                      <a:solidFill>
                        <a:scrgbClr r="0" g="0" b="0"/>
                      </a:solidFill>
                      <a:prstDash val="solid"/>
                      <a:round/>
                      <a:headEnd type="none" w="med" len="med"/>
                      <a:tailEnd type="none" w="med" len="med"/>
                    </a:lnL>
                    <a:solidFill>
                      <a:srgbClr val="00FF00"/>
                    </a:solidFill>
                  </a:tcPr>
                </a:tc>
                <a:tc>
                  <a:txBody>
                    <a:bodyPr/>
                    <a:lstStyle/>
                    <a:p>
                      <a:endParaRPr lang="en-US" sz="1200" dirty="0"/>
                    </a:p>
                  </a:txBody>
                  <a:tcPr>
                    <a:solidFill>
                      <a:srgbClr val="00FF00"/>
                    </a:solidFill>
                  </a:tcPr>
                </a:tc>
                <a:tc>
                  <a:txBody>
                    <a:bodyPr/>
                    <a:lstStyle/>
                    <a:p>
                      <a:endParaRPr lang="en-US" sz="1200" dirty="0"/>
                    </a:p>
                  </a:txBody>
                  <a:tcPr>
                    <a:solidFill>
                      <a:srgbClr val="00FF00"/>
                    </a:solidFill>
                  </a:tcPr>
                </a:tc>
                <a:tc>
                  <a:txBody>
                    <a:bodyPr/>
                    <a:lstStyle/>
                    <a:p>
                      <a:r>
                        <a:rPr lang="en-US" sz="1200" dirty="0" smtClean="0"/>
                        <a:t>3/18</a:t>
                      </a:r>
                      <a:endParaRPr lang="en-US" sz="1200" dirty="0"/>
                    </a:p>
                  </a:txBody>
                  <a:tcPr>
                    <a:solidFill>
                      <a:srgbClr val="00FF00"/>
                    </a:solidFill>
                  </a:tcPr>
                </a:tc>
                <a:tc>
                  <a:txBody>
                    <a:bodyPr/>
                    <a:lstStyle/>
                    <a:p>
                      <a:endParaRPr lang="en-US" sz="1200" dirty="0"/>
                    </a:p>
                  </a:txBody>
                  <a:tcPr>
                    <a:solidFill>
                      <a:srgbClr val="A6A6A6"/>
                    </a:solidFill>
                  </a:tcPr>
                </a:tc>
                <a:tc>
                  <a:txBody>
                    <a:bodyPr/>
                    <a:lstStyle/>
                    <a:p>
                      <a:endParaRPr lang="en-US" sz="1200" dirty="0"/>
                    </a:p>
                  </a:txBody>
                  <a:tcPr>
                    <a:solidFill>
                      <a:srgbClr val="FFFFFF"/>
                    </a:solidFill>
                  </a:tcPr>
                </a:tc>
                <a:tc>
                  <a:txBody>
                    <a:bodyPr/>
                    <a:lstStyle/>
                    <a:p>
                      <a:endParaRPr lang="en-US" sz="1200"/>
                    </a:p>
                  </a:txBody>
                  <a:tcPr/>
                </a:tc>
                <a:tc>
                  <a:txBody>
                    <a:bodyPr/>
                    <a:lstStyle/>
                    <a:p>
                      <a:endParaRPr lang="en-US" sz="1200" dirty="0"/>
                    </a:p>
                  </a:txBody>
                  <a:tcPr/>
                </a:tc>
                <a:tc>
                  <a:txBody>
                    <a:bodyPr/>
                    <a:lstStyle/>
                    <a:p>
                      <a:endParaRPr lang="en-US" sz="1200"/>
                    </a:p>
                  </a:txBody>
                  <a:tcPr/>
                </a:tc>
                <a:tc>
                  <a:txBody>
                    <a:bodyPr/>
                    <a:lstStyle/>
                    <a:p>
                      <a:endParaRPr lang="en-US" sz="1200" dirty="0"/>
                    </a:p>
                  </a:txBody>
                  <a:tcPr/>
                </a:tc>
                <a:tc>
                  <a:txBody>
                    <a:bodyPr/>
                    <a:lstStyle/>
                    <a:p>
                      <a:endParaRPr lang="en-US" sz="1200"/>
                    </a:p>
                  </a:txBody>
                  <a:tcPr/>
                </a:tc>
                <a:tc>
                  <a:txBody>
                    <a:bodyPr/>
                    <a:lstStyle/>
                    <a:p>
                      <a:endParaRPr lang="en-US" sz="1200"/>
                    </a:p>
                  </a:txBody>
                  <a:tcPr/>
                </a:tc>
                <a:tc>
                  <a:txBody>
                    <a:bodyPr/>
                    <a:lstStyle/>
                    <a:p>
                      <a:endParaRPr lang="en-US"/>
                    </a:p>
                  </a:txBody>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t>M3: Build Phantom</a:t>
                      </a:r>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solidFill>
                      <a:srgbClr val="FAC090"/>
                    </a:solidFill>
                  </a:tcPr>
                </a:tc>
                <a:tc>
                  <a:txBody>
                    <a:bodyPr/>
                    <a:lstStyle/>
                    <a:p>
                      <a:endParaRPr lang="en-US" sz="1200" dirty="0"/>
                    </a:p>
                  </a:txBody>
                  <a:tcPr>
                    <a:lnL w="38100" cap="flat" cmpd="sng" algn="ctr">
                      <a:solidFill>
                        <a:scrgbClr r="0" g="0" b="0"/>
                      </a:solidFill>
                      <a:prstDash val="solid"/>
                      <a:round/>
                      <a:headEnd type="none" w="med" len="med"/>
                      <a:tailEnd type="none" w="med" len="med"/>
                    </a:lnL>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solidFill>
                      <a:srgbClr val="A6A6A6"/>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4/1</a:t>
                      </a:r>
                    </a:p>
                  </a:txBody>
                  <a:tcPr>
                    <a:solidFill>
                      <a:srgbClr val="00FF00"/>
                    </a:solidFill>
                  </a:tcPr>
                </a:tc>
                <a:tc>
                  <a:txBody>
                    <a:bodyPr/>
                    <a:lstStyle/>
                    <a:p>
                      <a:endParaRPr lang="en-US" sz="1200" dirty="0"/>
                    </a:p>
                  </a:txBody>
                  <a:tcPr>
                    <a:solidFill>
                      <a:schemeClr val="bg1"/>
                    </a:solidFill>
                  </a:tcPr>
                </a:tc>
                <a:tc>
                  <a:txBody>
                    <a:bodyPr/>
                    <a:lstStyle/>
                    <a:p>
                      <a:endParaRPr lang="en-US" sz="1200" dirty="0"/>
                    </a:p>
                  </a:txBody>
                  <a:tcPr>
                    <a:noFill/>
                  </a:tcPr>
                </a:tc>
                <a:tc>
                  <a:txBody>
                    <a:bodyPr/>
                    <a:lstStyle/>
                    <a:p>
                      <a:endParaRPr lang="en-US" sz="1200" dirty="0"/>
                    </a:p>
                  </a:txBody>
                  <a:tcPr/>
                </a:tc>
                <a:tc>
                  <a:txBody>
                    <a:bodyPr/>
                    <a:lstStyle/>
                    <a:p>
                      <a:endParaRPr lang="en-US" sz="1200"/>
                    </a:p>
                  </a:txBody>
                  <a:tcPr/>
                </a:tc>
                <a:tc>
                  <a:txBody>
                    <a:bodyPr/>
                    <a:lstStyle/>
                    <a:p>
                      <a:endParaRPr lang="en-US" sz="1200"/>
                    </a:p>
                  </a:txBody>
                  <a:tcPr/>
                </a:tc>
                <a:tc>
                  <a:txBody>
                    <a:bodyPr/>
                    <a:lstStyle/>
                    <a:p>
                      <a:endParaRPr lang="en-US" sz="1200" dirty="0"/>
                    </a:p>
                  </a:txBody>
                  <a:tcPr/>
                </a:tc>
                <a:tc>
                  <a:txBody>
                    <a:bodyPr/>
                    <a:lstStyle/>
                    <a:p>
                      <a:endParaRPr lang="en-US" dirty="0"/>
                    </a:p>
                  </a:txBody>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t>M4: Calibration</a:t>
                      </a:r>
                      <a:r>
                        <a:rPr lang="en-US" sz="1400" baseline="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400" baseline="0" dirty="0" smtClean="0"/>
                        <a:t>        </a:t>
                      </a:r>
                      <a:r>
                        <a:rPr lang="en-US" sz="1400" dirty="0" smtClean="0"/>
                        <a:t>Implementation</a:t>
                      </a:r>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solidFill>
                      <a:srgbClr val="FAC090"/>
                    </a:solidFill>
                  </a:tcPr>
                </a:tc>
                <a:tc>
                  <a:txBody>
                    <a:bodyPr/>
                    <a:lstStyle/>
                    <a:p>
                      <a:endParaRPr lang="en-US" sz="1200"/>
                    </a:p>
                  </a:txBody>
                  <a:tcPr>
                    <a:lnL w="38100" cap="flat" cmpd="sng" algn="ctr">
                      <a:solidFill>
                        <a:scrgbClr r="0" g="0" b="0"/>
                      </a:solidFill>
                      <a:prstDash val="solid"/>
                      <a:round/>
                      <a:headEnd type="none" w="med" len="med"/>
                      <a:tailEnd type="none" w="med" len="med"/>
                    </a:lnL>
                  </a:tcPr>
                </a:tc>
                <a:tc>
                  <a:txBody>
                    <a:bodyPr/>
                    <a:lstStyle/>
                    <a:p>
                      <a:endParaRPr lang="en-US" sz="1200"/>
                    </a:p>
                  </a:txBody>
                  <a:tcPr/>
                </a:tc>
                <a:tc>
                  <a:txBody>
                    <a:bodyPr/>
                    <a:lstStyle/>
                    <a:p>
                      <a:endParaRPr lang="en-US" sz="1200"/>
                    </a:p>
                  </a:txBody>
                  <a:tcPr/>
                </a:tc>
                <a:tc>
                  <a:txBody>
                    <a:bodyPr/>
                    <a:lstStyle/>
                    <a:p>
                      <a:endParaRPr lang="en-US" sz="1200" dirty="0"/>
                    </a:p>
                  </a:txBody>
                  <a:tcPr>
                    <a:solidFill>
                      <a:srgbClr val="00FFFF"/>
                    </a:solidFill>
                  </a:tcPr>
                </a:tc>
                <a:tc>
                  <a:txBody>
                    <a:bodyPr/>
                    <a:lstStyle/>
                    <a:p>
                      <a:endParaRPr lang="en-US" sz="1200" dirty="0"/>
                    </a:p>
                  </a:txBody>
                  <a:tcPr>
                    <a:solidFill>
                      <a:srgbClr val="A6A6A6"/>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4/1</a:t>
                      </a:r>
                    </a:p>
                    <a:p>
                      <a:endParaRPr lang="en-US" sz="1200" dirty="0"/>
                    </a:p>
                  </a:txBody>
                  <a:tcPr>
                    <a:solidFill>
                      <a:srgbClr val="00FFFF"/>
                    </a:solidFill>
                  </a:tcPr>
                </a:tc>
                <a:tc>
                  <a:txBody>
                    <a:bodyPr/>
                    <a:lstStyle/>
                    <a:p>
                      <a:endParaRPr lang="en-US" sz="1200" dirty="0"/>
                    </a:p>
                  </a:txBody>
                  <a:tcPr>
                    <a:solidFill>
                      <a:schemeClr val="bg1"/>
                    </a:solidFill>
                  </a:tcPr>
                </a:tc>
                <a:tc>
                  <a:txBody>
                    <a:bodyPr/>
                    <a:lstStyle/>
                    <a:p>
                      <a:endParaRPr lang="en-US" sz="1200" dirty="0"/>
                    </a:p>
                  </a:txBody>
                  <a:tcPr>
                    <a:noFill/>
                  </a:tcPr>
                </a:tc>
                <a:tc>
                  <a:txBody>
                    <a:bodyPr/>
                    <a:lstStyle/>
                    <a:p>
                      <a:endParaRPr lang="en-US" sz="1200" dirty="0"/>
                    </a:p>
                  </a:txBody>
                  <a:tcPr/>
                </a:tc>
                <a:tc>
                  <a:txBody>
                    <a:bodyPr/>
                    <a:lstStyle/>
                    <a:p>
                      <a:endParaRPr lang="en-US" sz="1200"/>
                    </a:p>
                  </a:txBody>
                  <a:tcPr/>
                </a:tc>
                <a:tc>
                  <a:txBody>
                    <a:bodyPr/>
                    <a:lstStyle/>
                    <a:p>
                      <a:endParaRPr lang="en-US" sz="1200"/>
                    </a:p>
                  </a:txBody>
                  <a:tcPr/>
                </a:tc>
                <a:tc>
                  <a:txBody>
                    <a:bodyPr/>
                    <a:lstStyle/>
                    <a:p>
                      <a:endParaRPr lang="en-US" sz="1200" dirty="0"/>
                    </a:p>
                  </a:txBody>
                  <a:tcPr/>
                </a:tc>
                <a:tc>
                  <a:txBody>
                    <a:bodyPr/>
                    <a:lstStyle/>
                    <a:p>
                      <a:endParaRPr lang="en-US"/>
                    </a:p>
                  </a:txBody>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t>M5: Prototype of Device</a:t>
                      </a:r>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solidFill>
                      <a:srgbClr val="FAC090"/>
                    </a:solidFill>
                  </a:tcPr>
                </a:tc>
                <a:tc>
                  <a:txBody>
                    <a:bodyPr/>
                    <a:lstStyle/>
                    <a:p>
                      <a:endParaRPr lang="en-US" sz="1200"/>
                    </a:p>
                  </a:txBody>
                  <a:tcPr>
                    <a:lnL w="38100" cap="flat" cmpd="sng" algn="ctr">
                      <a:solidFill>
                        <a:scrgbClr r="0" g="0" b="0"/>
                      </a:solidFill>
                      <a:prstDash val="solid"/>
                      <a:round/>
                      <a:headEnd type="none" w="med" len="med"/>
                      <a:tailEnd type="none" w="med" len="med"/>
                    </a:lnL>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solidFill>
                      <a:srgbClr val="A6A6A6"/>
                    </a:solidFill>
                  </a:tcPr>
                </a:tc>
                <a:tc>
                  <a:txBody>
                    <a:bodyPr/>
                    <a:lstStyle/>
                    <a:p>
                      <a:endParaRPr lang="en-US" sz="1200" dirty="0"/>
                    </a:p>
                  </a:txBody>
                  <a:tcPr/>
                </a:tc>
                <a:tc>
                  <a:txBody>
                    <a:bodyPr/>
                    <a:lstStyle/>
                    <a:p>
                      <a:endParaRPr lang="en-US" sz="1200" dirty="0"/>
                    </a:p>
                  </a:txBody>
                  <a:tcPr>
                    <a:solidFill>
                      <a:srgbClr val="00FF00"/>
                    </a:solidFill>
                  </a:tcPr>
                </a:tc>
                <a:tc>
                  <a:txBody>
                    <a:bodyPr/>
                    <a:lstStyle/>
                    <a:p>
                      <a:r>
                        <a:rPr lang="en-US" sz="1200" dirty="0" smtClean="0"/>
                        <a:t>4/8</a:t>
                      </a:r>
                      <a:endParaRPr lang="en-US" sz="1200" dirty="0"/>
                    </a:p>
                  </a:txBody>
                  <a:tcPr>
                    <a:solidFill>
                      <a:srgbClr val="00FF00"/>
                    </a:solidFill>
                  </a:tcPr>
                </a:tc>
                <a:tc>
                  <a:txBody>
                    <a:bodyPr/>
                    <a:lstStyle/>
                    <a:p>
                      <a:endParaRPr lang="en-US" sz="1200" dirty="0"/>
                    </a:p>
                  </a:txBody>
                  <a:tcPr>
                    <a:noFill/>
                  </a:tcPr>
                </a:tc>
                <a:tc>
                  <a:txBody>
                    <a:bodyPr/>
                    <a:lstStyle/>
                    <a:p>
                      <a:endParaRPr lang="en-US" sz="1200" dirty="0"/>
                    </a:p>
                  </a:txBody>
                  <a:tcPr/>
                </a:tc>
                <a:tc>
                  <a:txBody>
                    <a:bodyPr/>
                    <a:lstStyle/>
                    <a:p>
                      <a:endParaRPr lang="en-US" sz="1200"/>
                    </a:p>
                  </a:txBody>
                  <a:tcPr/>
                </a:tc>
                <a:tc>
                  <a:txBody>
                    <a:bodyPr/>
                    <a:lstStyle/>
                    <a:p>
                      <a:endParaRPr lang="en-US" sz="1200"/>
                    </a:p>
                  </a:txBody>
                  <a:tcPr/>
                </a:tc>
                <a:tc>
                  <a:txBody>
                    <a:bodyPr/>
                    <a:lstStyle/>
                    <a:p>
                      <a:endParaRPr lang="en-US"/>
                    </a:p>
                  </a:txBody>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t>M6: Test of Segmentation</a:t>
                      </a:r>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solidFill>
                      <a:srgbClr val="FAC090"/>
                    </a:solidFill>
                  </a:tcPr>
                </a:tc>
                <a:tc>
                  <a:txBody>
                    <a:bodyPr/>
                    <a:lstStyle/>
                    <a:p>
                      <a:endParaRPr lang="en-US" sz="1200"/>
                    </a:p>
                  </a:txBody>
                  <a:tcPr>
                    <a:lnL w="38100" cap="flat" cmpd="sng" algn="ctr">
                      <a:solidFill>
                        <a:scrgbClr r="0" g="0" b="0"/>
                      </a:solidFill>
                      <a:prstDash val="solid"/>
                      <a:round/>
                      <a:headEnd type="none" w="med" len="med"/>
                      <a:tailEnd type="none" w="med" len="med"/>
                    </a:lnL>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dirty="0"/>
                    </a:p>
                  </a:txBody>
                  <a:tcPr>
                    <a:solidFill>
                      <a:srgbClr val="A6A6A6"/>
                    </a:solidFill>
                  </a:tcPr>
                </a:tc>
                <a:tc>
                  <a:txBody>
                    <a:bodyPr/>
                    <a:lstStyle/>
                    <a:p>
                      <a:endParaRPr lang="en-US" sz="1200" dirty="0"/>
                    </a:p>
                  </a:txBody>
                  <a:tcPr/>
                </a:tc>
                <a:tc>
                  <a:txBody>
                    <a:bodyPr/>
                    <a:lstStyle/>
                    <a:p>
                      <a:endParaRPr lang="en-US" sz="1200" dirty="0"/>
                    </a:p>
                  </a:txBody>
                  <a:tcPr>
                    <a:solidFill>
                      <a:srgbClr val="00FFFF"/>
                    </a:solidFill>
                  </a:tcPr>
                </a:tc>
                <a:tc>
                  <a:txBody>
                    <a:bodyPr/>
                    <a:lstStyle/>
                    <a:p>
                      <a:r>
                        <a:rPr lang="en-US" sz="1200" dirty="0" smtClean="0"/>
                        <a:t>4/15</a:t>
                      </a:r>
                      <a:endParaRPr lang="en-US" sz="1200" dirty="0"/>
                    </a:p>
                  </a:txBody>
                  <a:tcPr>
                    <a:solidFill>
                      <a:srgbClr val="00FFFF"/>
                    </a:solidFill>
                  </a:tcPr>
                </a:tc>
                <a:tc>
                  <a:txBody>
                    <a:bodyPr/>
                    <a:lstStyle/>
                    <a:p>
                      <a:endParaRPr lang="en-US" sz="1200" dirty="0"/>
                    </a:p>
                  </a:txBody>
                  <a:tcPr>
                    <a:solidFill>
                      <a:schemeClr val="bg1"/>
                    </a:solidFill>
                  </a:tcPr>
                </a:tc>
                <a:tc>
                  <a:txBody>
                    <a:bodyPr/>
                    <a:lstStyle/>
                    <a:p>
                      <a:endParaRPr lang="en-US" sz="1200" dirty="0"/>
                    </a:p>
                  </a:txBody>
                  <a:tcPr>
                    <a:solidFill>
                      <a:srgbClr val="FFFFFF"/>
                    </a:solidFill>
                  </a:tcPr>
                </a:tc>
                <a:tc>
                  <a:txBody>
                    <a:bodyPr/>
                    <a:lstStyle/>
                    <a:p>
                      <a:endParaRPr lang="en-US" sz="1200" dirty="0"/>
                    </a:p>
                  </a:txBody>
                  <a:tcPr/>
                </a:tc>
                <a:tc>
                  <a:txBody>
                    <a:bodyPr/>
                    <a:lstStyle/>
                    <a:p>
                      <a:endParaRPr lang="en-US" sz="1200"/>
                    </a:p>
                  </a:txBody>
                  <a:tcPr/>
                </a:tc>
                <a:tc>
                  <a:txBody>
                    <a:bodyPr/>
                    <a:lstStyle/>
                    <a:p>
                      <a:endParaRPr lang="en-US"/>
                    </a:p>
                  </a:txBody>
                  <a:tcPr/>
                </a:tc>
              </a:tr>
              <a:tr h="370840">
                <a:tc>
                  <a:txBody>
                    <a:bodyPr/>
                    <a:lstStyle/>
                    <a:p>
                      <a:r>
                        <a:rPr lang="en-US" sz="1400" dirty="0" smtClean="0"/>
                        <a:t>M7: Test of Tracking</a:t>
                      </a:r>
                      <a:r>
                        <a:rPr lang="en-US" sz="1400" baseline="0" dirty="0" smtClean="0"/>
                        <a:t> </a:t>
                      </a:r>
                    </a:p>
                    <a:p>
                      <a:r>
                        <a:rPr lang="en-US" sz="1400" baseline="0" dirty="0" smtClean="0"/>
                        <a:t>        Implementation </a:t>
                      </a:r>
                      <a:endParaRPr lang="en-US" sz="1400" dirty="0"/>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solidFill>
                      <a:srgbClr val="FAC090"/>
                    </a:solidFill>
                  </a:tcPr>
                </a:tc>
                <a:tc>
                  <a:txBody>
                    <a:bodyPr/>
                    <a:lstStyle/>
                    <a:p>
                      <a:endParaRPr lang="en-US" sz="1200"/>
                    </a:p>
                  </a:txBody>
                  <a:tcPr>
                    <a:lnL w="38100" cap="flat" cmpd="sng" algn="ctr">
                      <a:solidFill>
                        <a:scrgbClr r="0" g="0" b="0"/>
                      </a:solidFill>
                      <a:prstDash val="solid"/>
                      <a:round/>
                      <a:headEnd type="none" w="med" len="med"/>
                      <a:tailEnd type="none" w="med" len="med"/>
                    </a:lnL>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dirty="0"/>
                    </a:p>
                  </a:txBody>
                  <a:tcPr>
                    <a:solidFill>
                      <a:srgbClr val="A6A6A6"/>
                    </a:solidFill>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solidFill>
                      <a:srgbClr val="00FFFF"/>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4/29</a:t>
                      </a:r>
                    </a:p>
                  </a:txBody>
                  <a:tcPr>
                    <a:solidFill>
                      <a:srgbClr val="00FFFF"/>
                    </a:solidFill>
                  </a:tcPr>
                </a:tc>
                <a:tc>
                  <a:txBody>
                    <a:bodyPr/>
                    <a:lstStyle/>
                    <a:p>
                      <a:endParaRPr lang="en-US" sz="1200" dirty="0"/>
                    </a:p>
                  </a:txBody>
                  <a:tcPr>
                    <a:solidFill>
                      <a:schemeClr val="bg1"/>
                    </a:solidFill>
                  </a:tcPr>
                </a:tc>
                <a:tc>
                  <a:txBody>
                    <a:bodyPr/>
                    <a:lstStyle/>
                    <a:p>
                      <a:endParaRPr lang="en-US" sz="1200" dirty="0"/>
                    </a:p>
                  </a:txBody>
                  <a:tcPr>
                    <a:solidFill>
                      <a:srgbClr val="FFFFFF"/>
                    </a:solidFill>
                  </a:tcPr>
                </a:tc>
                <a:tc>
                  <a:txBody>
                    <a:bodyPr/>
                    <a:lstStyle/>
                    <a:p>
                      <a:endParaRPr lang="en-US" dirty="0"/>
                    </a:p>
                  </a:txBody>
                  <a:tcPr>
                    <a:noFill/>
                  </a:tcPr>
                </a:tc>
              </a:tr>
              <a:tr h="370840">
                <a:tc>
                  <a:txBody>
                    <a:bodyPr/>
                    <a:lstStyle/>
                    <a:p>
                      <a:r>
                        <a:rPr lang="en-US" sz="1400" dirty="0" smtClean="0"/>
                        <a:t>M8: Evaluation of Micro-</a:t>
                      </a:r>
                    </a:p>
                    <a:p>
                      <a:r>
                        <a:rPr lang="en-US" sz="1400" dirty="0" smtClean="0"/>
                        <a:t>        Surgical Tracker</a:t>
                      </a:r>
                      <a:endParaRPr lang="en-US" sz="1400" dirty="0"/>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B w="38100" cap="flat" cmpd="sng" algn="ctr">
                      <a:solidFill>
                        <a:scrgbClr r="0" g="0" b="0"/>
                      </a:solidFill>
                      <a:prstDash val="solid"/>
                      <a:round/>
                      <a:headEnd type="none" w="med" len="med"/>
                      <a:tailEnd type="none" w="med" len="med"/>
                    </a:lnB>
                    <a:solidFill>
                      <a:srgbClr val="FAC090"/>
                    </a:solidFill>
                  </a:tcPr>
                </a:tc>
                <a:tc>
                  <a:txBody>
                    <a:bodyPr/>
                    <a:lstStyle/>
                    <a:p>
                      <a:endParaRPr lang="en-US"/>
                    </a:p>
                  </a:txBody>
                  <a:tcPr>
                    <a:lnL w="38100" cap="flat" cmpd="sng" algn="ctr">
                      <a:solidFill>
                        <a:scrgbClr r="0" g="0" b="0"/>
                      </a:solidFill>
                      <a:prstDash val="solid"/>
                      <a:round/>
                      <a:headEnd type="none" w="med" len="med"/>
                      <a:tailEnd type="none" w="med" len="med"/>
                    </a:lnL>
                    <a:lnB w="38100" cap="flat" cmpd="sng" algn="ctr">
                      <a:solidFill>
                        <a:scrgbClr r="0" g="0" b="0"/>
                      </a:solidFill>
                      <a:prstDash val="solid"/>
                      <a:round/>
                      <a:headEnd type="none" w="med" len="med"/>
                      <a:tailEnd type="none" w="med" len="med"/>
                    </a:lnB>
                  </a:tcPr>
                </a:tc>
                <a:tc>
                  <a:txBody>
                    <a:bodyPr/>
                    <a:lstStyle/>
                    <a:p>
                      <a:endParaRPr lang="en-US"/>
                    </a:p>
                  </a:txBody>
                  <a:tcPr>
                    <a:lnB w="38100" cap="flat" cmpd="sng" algn="ctr">
                      <a:solidFill>
                        <a:scrgbClr r="0" g="0" b="0"/>
                      </a:solidFill>
                      <a:prstDash val="solid"/>
                      <a:round/>
                      <a:headEnd type="none" w="med" len="med"/>
                      <a:tailEnd type="none" w="med" len="med"/>
                    </a:lnB>
                  </a:tcPr>
                </a:tc>
                <a:tc>
                  <a:txBody>
                    <a:bodyPr/>
                    <a:lstStyle/>
                    <a:p>
                      <a:endParaRPr lang="en-US" dirty="0"/>
                    </a:p>
                  </a:txBody>
                  <a:tcPr>
                    <a:lnB w="38100" cap="flat" cmpd="sng" algn="ctr">
                      <a:solidFill>
                        <a:scrgbClr r="0" g="0" b="0"/>
                      </a:solidFill>
                      <a:prstDash val="solid"/>
                      <a:round/>
                      <a:headEnd type="none" w="med" len="med"/>
                      <a:tailEnd type="none" w="med" len="med"/>
                    </a:lnB>
                  </a:tcPr>
                </a:tc>
                <a:tc>
                  <a:txBody>
                    <a:bodyPr/>
                    <a:lstStyle/>
                    <a:p>
                      <a:endParaRPr lang="en-US"/>
                    </a:p>
                  </a:txBody>
                  <a:tcPr>
                    <a:lnB w="38100" cap="flat" cmpd="sng" algn="ctr">
                      <a:solidFill>
                        <a:scrgbClr r="0" g="0" b="0"/>
                      </a:solidFill>
                      <a:prstDash val="solid"/>
                      <a:round/>
                      <a:headEnd type="none" w="med" len="med"/>
                      <a:tailEnd type="none" w="med" len="med"/>
                    </a:lnB>
                  </a:tcPr>
                </a:tc>
                <a:tc>
                  <a:txBody>
                    <a:bodyPr/>
                    <a:lstStyle/>
                    <a:p>
                      <a:endParaRPr lang="en-US" dirty="0"/>
                    </a:p>
                  </a:txBody>
                  <a:tcPr>
                    <a:lnB w="38100" cap="flat" cmpd="sng" algn="ctr">
                      <a:solidFill>
                        <a:scrgbClr r="0" g="0" b="0"/>
                      </a:solidFill>
                      <a:prstDash val="solid"/>
                      <a:round/>
                      <a:headEnd type="none" w="med" len="med"/>
                      <a:tailEnd type="none" w="med" len="med"/>
                    </a:lnB>
                    <a:solidFill>
                      <a:srgbClr val="A6A6A6"/>
                    </a:solidFill>
                  </a:tcPr>
                </a:tc>
                <a:tc>
                  <a:txBody>
                    <a:bodyPr/>
                    <a:lstStyle/>
                    <a:p>
                      <a:endParaRPr lang="en-US"/>
                    </a:p>
                  </a:txBody>
                  <a:tcPr>
                    <a:lnB w="38100" cap="flat" cmpd="sng" algn="ctr">
                      <a:solidFill>
                        <a:scrgbClr r="0" g="0" b="0"/>
                      </a:solidFill>
                      <a:prstDash val="solid"/>
                      <a:round/>
                      <a:headEnd type="none" w="med" len="med"/>
                      <a:tailEnd type="none" w="med" len="med"/>
                    </a:lnB>
                  </a:tcPr>
                </a:tc>
                <a:tc>
                  <a:txBody>
                    <a:bodyPr/>
                    <a:lstStyle/>
                    <a:p>
                      <a:endParaRPr lang="en-US"/>
                    </a:p>
                  </a:txBody>
                  <a:tcPr>
                    <a:lnB w="38100" cap="flat" cmpd="sng" algn="ctr">
                      <a:solidFill>
                        <a:scrgbClr r="0" g="0" b="0"/>
                      </a:solidFill>
                      <a:prstDash val="solid"/>
                      <a:round/>
                      <a:headEnd type="none" w="med" len="med"/>
                      <a:tailEnd type="none" w="med" len="med"/>
                    </a:lnB>
                  </a:tcPr>
                </a:tc>
                <a:tc>
                  <a:txBody>
                    <a:bodyPr/>
                    <a:lstStyle/>
                    <a:p>
                      <a:endParaRPr lang="en-US" dirty="0"/>
                    </a:p>
                  </a:txBody>
                  <a:tcPr>
                    <a:lnB w="38100" cap="flat" cmpd="sng" algn="ctr">
                      <a:solidFill>
                        <a:scrgbClr r="0" g="0" b="0"/>
                      </a:solidFill>
                      <a:prstDash val="solid"/>
                      <a:round/>
                      <a:headEnd type="none" w="med" len="med"/>
                      <a:tailEnd type="none" w="med" len="med"/>
                    </a:lnB>
                  </a:tcPr>
                </a:tc>
                <a:tc>
                  <a:txBody>
                    <a:bodyPr/>
                    <a:lstStyle/>
                    <a:p>
                      <a:endParaRPr lang="en-US" dirty="0"/>
                    </a:p>
                  </a:txBody>
                  <a:tcPr>
                    <a:lnB w="38100" cap="flat" cmpd="sng" algn="ctr">
                      <a:solidFill>
                        <a:scrgbClr r="0" g="0" b="0"/>
                      </a:solidFill>
                      <a:prstDash val="solid"/>
                      <a:round/>
                      <a:headEnd type="none" w="med" len="med"/>
                      <a:tailEnd type="none" w="med" len="med"/>
                    </a:lnB>
                    <a:solidFill>
                      <a:srgbClr val="00FF00"/>
                    </a:solidFill>
                  </a:tcPr>
                </a:tc>
                <a:tc>
                  <a:txBody>
                    <a:bodyPr/>
                    <a:lstStyle/>
                    <a:p>
                      <a:endParaRPr lang="en-US" dirty="0"/>
                    </a:p>
                  </a:txBody>
                  <a:tcPr>
                    <a:lnB w="38100" cap="flat" cmpd="sng" algn="ctr">
                      <a:solidFill>
                        <a:scrgbClr r="0" g="0" b="0"/>
                      </a:solidFill>
                      <a:prstDash val="solid"/>
                      <a:round/>
                      <a:headEnd type="none" w="med" len="med"/>
                      <a:tailEnd type="none" w="med" len="med"/>
                    </a:lnB>
                    <a:solidFill>
                      <a:srgbClr val="00FF00"/>
                    </a:solidFill>
                  </a:tcPr>
                </a:tc>
                <a:tc>
                  <a:txBody>
                    <a:bodyPr/>
                    <a:lstStyle/>
                    <a:p>
                      <a:endParaRPr lang="en-US" dirty="0"/>
                    </a:p>
                  </a:txBody>
                  <a:tcPr>
                    <a:lnB w="38100" cap="flat" cmpd="sng" algn="ctr">
                      <a:solidFill>
                        <a:scrgbClr r="0" g="0" b="0"/>
                      </a:solidFill>
                      <a:prstDash val="solid"/>
                      <a:round/>
                      <a:headEnd type="none" w="med" len="med"/>
                      <a:tailEnd type="none" w="med" len="med"/>
                    </a:lnB>
                    <a:solidFill>
                      <a:srgbClr val="00FF00"/>
                    </a:solidFill>
                  </a:tcPr>
                </a:tc>
                <a:tc>
                  <a:txBody>
                    <a:bodyPr/>
                    <a:lstStyle/>
                    <a:p>
                      <a:r>
                        <a:rPr lang="en-US" sz="1200" dirty="0" smtClean="0"/>
                        <a:t>5/9</a:t>
                      </a:r>
                      <a:endParaRPr lang="en-US" sz="1200" dirty="0"/>
                    </a:p>
                  </a:txBody>
                  <a:tcPr>
                    <a:lnB w="38100" cap="flat" cmpd="sng" algn="ctr">
                      <a:solidFill>
                        <a:scrgbClr r="0" g="0" b="0"/>
                      </a:solidFill>
                      <a:prstDash val="solid"/>
                      <a:round/>
                      <a:headEnd type="none" w="med" len="med"/>
                      <a:tailEnd type="none" w="med" len="med"/>
                    </a:lnB>
                    <a:solidFill>
                      <a:srgbClr val="00FF00"/>
                    </a:solidFill>
                  </a:tcPr>
                </a:tc>
                <a:tc>
                  <a:txBody>
                    <a:bodyPr/>
                    <a:lstStyle/>
                    <a:p>
                      <a:r>
                        <a:rPr lang="en-US" sz="1200" dirty="0" smtClean="0"/>
                        <a:t>5/13</a:t>
                      </a:r>
                      <a:endParaRPr lang="en-US" sz="1200" dirty="0"/>
                    </a:p>
                  </a:txBody>
                  <a:tcPr>
                    <a:lnB w="38100" cap="flat" cmpd="sng" algn="ctr">
                      <a:solidFill>
                        <a:scrgbClr r="0" g="0" b="0"/>
                      </a:solidFill>
                      <a:prstDash val="solid"/>
                      <a:round/>
                      <a:headEnd type="none" w="med" len="med"/>
                      <a:tailEnd type="none" w="med" len="med"/>
                    </a:lnB>
                    <a:solidFill>
                      <a:srgbClr val="FFFFFF"/>
                    </a:solidFill>
                  </a:tcPr>
                </a:tc>
              </a:tr>
            </a:tbl>
          </a:graphicData>
        </a:graphic>
      </p:graphicFrame>
      <p:pic>
        <p:nvPicPr>
          <p:cNvPr id="4" name="Picture 3"/>
          <p:cNvPicPr>
            <a:picLocks noChangeAspect="1"/>
          </p:cNvPicPr>
          <p:nvPr/>
        </p:nvPicPr>
        <p:blipFill>
          <a:blip r:embed="rId2"/>
          <a:stretch>
            <a:fillRect/>
          </a:stretch>
        </p:blipFill>
        <p:spPr>
          <a:xfrm>
            <a:off x="0" y="197940"/>
            <a:ext cx="2425700" cy="647700"/>
          </a:xfrm>
          <a:prstGeom prst="rect">
            <a:avLst/>
          </a:prstGeom>
        </p:spPr>
      </p:pic>
      <p:pic>
        <p:nvPicPr>
          <p:cNvPr id="5" name="Picture 4"/>
          <p:cNvPicPr>
            <a:picLocks noChangeAspect="1"/>
          </p:cNvPicPr>
          <p:nvPr/>
        </p:nvPicPr>
        <p:blipFill>
          <a:blip r:embed="rId3"/>
          <a:stretch>
            <a:fillRect/>
          </a:stretch>
        </p:blipFill>
        <p:spPr>
          <a:xfrm>
            <a:off x="6841591" y="115465"/>
            <a:ext cx="2302409" cy="928768"/>
          </a:xfrm>
          <a:prstGeom prst="rect">
            <a:avLst/>
          </a:prstGeom>
        </p:spPr>
      </p:pic>
      <p:graphicFrame>
        <p:nvGraphicFramePr>
          <p:cNvPr id="6" name="Diagram 5"/>
          <p:cNvGraphicFramePr/>
          <p:nvPr>
            <p:extLst>
              <p:ext uri="{D42A27DB-BD31-4B8C-83A1-F6EECF244321}">
                <p14:modId xmlns:p14="http://schemas.microsoft.com/office/powerpoint/2010/main" val="2121688868"/>
              </p:ext>
            </p:extLst>
          </p:nvPr>
        </p:nvGraphicFramePr>
        <p:xfrm>
          <a:off x="91524" y="6114058"/>
          <a:ext cx="8983830" cy="59935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extBox 7"/>
          <p:cNvSpPr txBox="1"/>
          <p:nvPr/>
        </p:nvSpPr>
        <p:spPr>
          <a:xfrm>
            <a:off x="655459" y="5601178"/>
            <a:ext cx="6186132" cy="338554"/>
          </a:xfrm>
          <a:prstGeom prst="rect">
            <a:avLst/>
          </a:prstGeom>
          <a:noFill/>
        </p:spPr>
        <p:txBody>
          <a:bodyPr wrap="square" rtlCol="0">
            <a:spAutoFit/>
          </a:bodyPr>
          <a:lstStyle/>
          <a:p>
            <a:r>
              <a:rPr lang="en-US" sz="1600" dirty="0" smtClean="0"/>
              <a:t>*W# : Week #, SB: Spring Break</a:t>
            </a:r>
            <a:endParaRPr lang="en-US" sz="1600" dirty="0"/>
          </a:p>
        </p:txBody>
      </p:sp>
    </p:spTree>
    <p:extLst>
      <p:ext uri="{BB962C8B-B14F-4D97-AF65-F5344CB8AC3E}">
        <p14:creationId xmlns:p14="http://schemas.microsoft.com/office/powerpoint/2010/main" val="146424732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Timeline</a:t>
            </a:r>
            <a:endParaRPr lang="en-US" u="sng"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004019432"/>
              </p:ext>
            </p:extLst>
          </p:nvPr>
        </p:nvGraphicFramePr>
        <p:xfrm>
          <a:off x="506331" y="1467032"/>
          <a:ext cx="8328718" cy="4069079"/>
        </p:xfrm>
        <a:graphic>
          <a:graphicData uri="http://schemas.openxmlformats.org/drawingml/2006/table">
            <a:tbl>
              <a:tblPr firstRow="1" bandRow="1">
                <a:tableStyleId>{5940675A-B579-460E-94D1-54222C63F5DA}</a:tableStyleId>
              </a:tblPr>
              <a:tblGrid>
                <a:gridCol w="2060885"/>
                <a:gridCol w="482141"/>
                <a:gridCol w="482141"/>
                <a:gridCol w="482141"/>
                <a:gridCol w="482141"/>
                <a:gridCol w="482141"/>
                <a:gridCol w="482141"/>
                <a:gridCol w="482141"/>
                <a:gridCol w="482141"/>
                <a:gridCol w="482141"/>
                <a:gridCol w="482141"/>
                <a:gridCol w="482141"/>
                <a:gridCol w="482141"/>
                <a:gridCol w="482141"/>
              </a:tblGrid>
              <a:tr h="338336">
                <a:tc>
                  <a:txBody>
                    <a:bodyPr/>
                    <a:lstStyle/>
                    <a:p>
                      <a:r>
                        <a:rPr lang="en-US" dirty="0" smtClean="0"/>
                        <a:t>Milestones\Date</a:t>
                      </a:r>
                      <a:endParaRPr lang="en-US" dirty="0"/>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accent6">
                        <a:lumMod val="40000"/>
                        <a:lumOff val="60000"/>
                      </a:schemeClr>
                    </a:solidFill>
                  </a:tcPr>
                </a:tc>
                <a:tc>
                  <a:txBody>
                    <a:bodyPr/>
                    <a:lstStyle/>
                    <a:p>
                      <a:r>
                        <a:rPr lang="en-US" sz="1050" b="1" dirty="0" smtClean="0"/>
                        <a:t>W4</a:t>
                      </a:r>
                      <a:endParaRPr lang="en-US" sz="1050" b="1" dirty="0"/>
                    </a:p>
                  </a:txBody>
                  <a:tcPr>
                    <a:lnL w="38100" cap="flat" cmpd="sng" algn="ctr">
                      <a:solidFill>
                        <a:scrgbClr r="0" g="0" b="0"/>
                      </a:solidFill>
                      <a:prstDash val="solid"/>
                      <a:round/>
                      <a:headEnd type="none" w="med" len="med"/>
                      <a:tailEnd type="none" w="med" len="med"/>
                    </a:lnL>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accent6">
                        <a:lumMod val="20000"/>
                        <a:lumOff val="80000"/>
                      </a:schemeClr>
                    </a:solidFill>
                  </a:tcPr>
                </a:tc>
                <a:tc>
                  <a:txBody>
                    <a:bodyPr/>
                    <a:lstStyle/>
                    <a:p>
                      <a:r>
                        <a:rPr lang="en-US" sz="1050" b="1" dirty="0" smtClean="0"/>
                        <a:t>W5</a:t>
                      </a:r>
                      <a:endParaRPr lang="en-US" sz="1050" b="1" dirty="0"/>
                    </a:p>
                  </a:txBody>
                  <a:tcP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accent6">
                        <a:lumMod val="20000"/>
                        <a:lumOff val="80000"/>
                      </a:schemeClr>
                    </a:solidFill>
                  </a:tcPr>
                </a:tc>
                <a:tc>
                  <a:txBody>
                    <a:bodyPr/>
                    <a:lstStyle/>
                    <a:p>
                      <a:r>
                        <a:rPr lang="en-US" sz="1050" b="1" dirty="0" smtClean="0"/>
                        <a:t>W6</a:t>
                      </a:r>
                      <a:endParaRPr lang="en-US" sz="1050" b="1" dirty="0"/>
                    </a:p>
                  </a:txBody>
                  <a:tcP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accent6">
                        <a:lumMod val="20000"/>
                        <a:lumOff val="80000"/>
                      </a:schemeClr>
                    </a:solidFill>
                  </a:tcPr>
                </a:tc>
                <a:tc>
                  <a:txBody>
                    <a:bodyPr/>
                    <a:lstStyle/>
                    <a:p>
                      <a:r>
                        <a:rPr lang="en-US" sz="1050" b="1" dirty="0" smtClean="0"/>
                        <a:t>W7</a:t>
                      </a:r>
                      <a:endParaRPr lang="en-US" sz="1050" b="1" dirty="0"/>
                    </a:p>
                  </a:txBody>
                  <a:tcP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accent6">
                        <a:lumMod val="20000"/>
                        <a:lumOff val="80000"/>
                      </a:schemeClr>
                    </a:solidFill>
                  </a:tcPr>
                </a:tc>
                <a:tc>
                  <a:txBody>
                    <a:bodyPr/>
                    <a:lstStyle/>
                    <a:p>
                      <a:r>
                        <a:rPr lang="en-US" sz="1050" b="1" dirty="0" smtClean="0"/>
                        <a:t>SB</a:t>
                      </a:r>
                      <a:endParaRPr lang="en-US" sz="1050" b="1" dirty="0"/>
                    </a:p>
                  </a:txBody>
                  <a:tcP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accent6">
                        <a:lumMod val="20000"/>
                        <a:lumOff val="80000"/>
                      </a:schemeClr>
                    </a:solidFill>
                  </a:tcPr>
                </a:tc>
                <a:tc>
                  <a:txBody>
                    <a:bodyPr/>
                    <a:lstStyle/>
                    <a:p>
                      <a:r>
                        <a:rPr lang="en-US" sz="1050" b="1" dirty="0" smtClean="0"/>
                        <a:t>W8</a:t>
                      </a:r>
                      <a:endParaRPr lang="en-US" sz="1050" b="1" dirty="0"/>
                    </a:p>
                  </a:txBody>
                  <a:tcP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accent6">
                        <a:lumMod val="20000"/>
                        <a:lumOff val="80000"/>
                      </a:schemeClr>
                    </a:solidFill>
                  </a:tcPr>
                </a:tc>
                <a:tc>
                  <a:txBody>
                    <a:bodyPr/>
                    <a:lstStyle/>
                    <a:p>
                      <a:r>
                        <a:rPr lang="en-US" sz="1050" b="1" dirty="0" smtClean="0"/>
                        <a:t>W9</a:t>
                      </a:r>
                      <a:endParaRPr lang="en-US" sz="1050" b="1" dirty="0"/>
                    </a:p>
                  </a:txBody>
                  <a:tcP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rgbClr val="FDEADA"/>
                    </a:solidFill>
                  </a:tcPr>
                </a:tc>
                <a:tc>
                  <a:txBody>
                    <a:bodyPr/>
                    <a:lstStyle/>
                    <a:p>
                      <a:r>
                        <a:rPr lang="en-US" sz="1050" b="1" dirty="0" smtClean="0"/>
                        <a:t>W10</a:t>
                      </a:r>
                      <a:endParaRPr lang="en-US" sz="1050" b="1" dirty="0"/>
                    </a:p>
                  </a:txBody>
                  <a:tcP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rgbClr val="FDEADA"/>
                    </a:solidFill>
                  </a:tcPr>
                </a:tc>
                <a:tc>
                  <a:txBody>
                    <a:bodyPr/>
                    <a:lstStyle/>
                    <a:p>
                      <a:r>
                        <a:rPr lang="en-US" sz="1050" b="1" dirty="0" smtClean="0"/>
                        <a:t>W11</a:t>
                      </a:r>
                      <a:endParaRPr lang="en-US" sz="1050" b="1" dirty="0"/>
                    </a:p>
                  </a:txBody>
                  <a:tcP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rgbClr val="FDEADA"/>
                    </a:solidFill>
                  </a:tcPr>
                </a:tc>
                <a:tc>
                  <a:txBody>
                    <a:bodyPr/>
                    <a:lstStyle/>
                    <a:p>
                      <a:r>
                        <a:rPr lang="en-US" sz="1050" b="1" dirty="0" smtClean="0"/>
                        <a:t>W12</a:t>
                      </a:r>
                      <a:endParaRPr lang="en-US" sz="1050" b="1" dirty="0"/>
                    </a:p>
                  </a:txBody>
                  <a:tcP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rgbClr val="FDEADA"/>
                    </a:solidFill>
                  </a:tcPr>
                </a:tc>
                <a:tc>
                  <a:txBody>
                    <a:bodyPr/>
                    <a:lstStyle/>
                    <a:p>
                      <a:r>
                        <a:rPr lang="en-US" sz="1050" b="1" dirty="0" smtClean="0"/>
                        <a:t>W13</a:t>
                      </a:r>
                      <a:endParaRPr lang="en-US" sz="1050" b="1" dirty="0"/>
                    </a:p>
                  </a:txBody>
                  <a:tcP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rgbClr val="FDEADA"/>
                    </a:solidFill>
                  </a:tcPr>
                </a:tc>
                <a:tc>
                  <a:txBody>
                    <a:bodyPr/>
                    <a:lstStyle/>
                    <a:p>
                      <a:r>
                        <a:rPr lang="en-US" sz="1050" b="1" dirty="0" smtClean="0"/>
                        <a:t>W14</a:t>
                      </a:r>
                      <a:endParaRPr lang="en-US" sz="1050" b="1" dirty="0"/>
                    </a:p>
                  </a:txBody>
                  <a:tcP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rgbClr val="FDEADA"/>
                    </a:solidFill>
                  </a:tcPr>
                </a:tc>
                <a:tc>
                  <a:txBody>
                    <a:bodyPr/>
                    <a:lstStyle/>
                    <a:p>
                      <a:r>
                        <a:rPr lang="en-US" sz="1050" b="1" dirty="0" smtClean="0"/>
                        <a:t>W15</a:t>
                      </a:r>
                      <a:endParaRPr lang="en-US" sz="1050" b="1" dirty="0"/>
                    </a:p>
                  </a:txBody>
                  <a:tcP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rgbClr val="FDEADA"/>
                    </a:solidFill>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t>M1: Offline Tracking </a:t>
                      </a:r>
                    </a:p>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t>         System Design</a:t>
                      </a:r>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solidFill>
                      <a:srgbClr val="FAC090"/>
                    </a:solidFill>
                  </a:tcPr>
                </a:tc>
                <a:tc>
                  <a:txBody>
                    <a:bodyPr/>
                    <a:lstStyle/>
                    <a:p>
                      <a:endParaRPr lang="en-US" sz="1200" dirty="0"/>
                    </a:p>
                  </a:txBody>
                  <a:tcPr>
                    <a:lnL w="38100" cap="flat" cmpd="sng" algn="ctr">
                      <a:solidFill>
                        <a:scrgbClr r="0" g="0" b="0"/>
                      </a:solidFill>
                      <a:prstDash val="solid"/>
                      <a:round/>
                      <a:headEnd type="none" w="med" len="med"/>
                      <a:tailEnd type="none" w="med" len="med"/>
                    </a:lnL>
                    <a:lnT w="38100" cap="flat" cmpd="sng" algn="ctr">
                      <a:solidFill>
                        <a:scrgbClr r="0" g="0" b="0"/>
                      </a:solidFill>
                      <a:prstDash val="solid"/>
                      <a:round/>
                      <a:headEnd type="none" w="med" len="med"/>
                      <a:tailEnd type="none" w="med" len="med"/>
                    </a:lnT>
                    <a:solidFill>
                      <a:srgbClr val="00FFFF"/>
                    </a:solidFill>
                  </a:tcPr>
                </a:tc>
                <a:tc>
                  <a:txBody>
                    <a:bodyPr/>
                    <a:lstStyle/>
                    <a:p>
                      <a:endParaRPr lang="en-US" sz="1200" dirty="0"/>
                    </a:p>
                  </a:txBody>
                  <a:tcPr>
                    <a:lnT w="38100" cap="flat" cmpd="sng" algn="ctr">
                      <a:solidFill>
                        <a:scrgbClr r="0" g="0" b="0"/>
                      </a:solidFill>
                      <a:prstDash val="solid"/>
                      <a:round/>
                      <a:headEnd type="none" w="med" len="med"/>
                      <a:tailEnd type="none" w="med" len="med"/>
                    </a:lnT>
                    <a:solidFill>
                      <a:srgbClr val="00FFFF"/>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3/11</a:t>
                      </a:r>
                    </a:p>
                    <a:p>
                      <a:endParaRPr lang="en-US" sz="1200" dirty="0"/>
                    </a:p>
                  </a:txBody>
                  <a:tcPr>
                    <a:lnT w="38100" cap="flat" cmpd="sng" algn="ctr">
                      <a:solidFill>
                        <a:scrgbClr r="0" g="0" b="0"/>
                      </a:solidFill>
                      <a:prstDash val="solid"/>
                      <a:round/>
                      <a:headEnd type="none" w="med" len="med"/>
                      <a:tailEnd type="none" w="med" len="med"/>
                    </a:lnT>
                    <a:solidFill>
                      <a:srgbClr val="00FFFF"/>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endParaRPr lang="en-US" sz="1200" dirty="0"/>
                    </a:p>
                  </a:txBody>
                  <a:tcPr>
                    <a:lnT w="38100" cap="flat" cmpd="sng" algn="ctr">
                      <a:solidFill>
                        <a:scrgbClr r="0" g="0" b="0"/>
                      </a:solidFill>
                      <a:prstDash val="solid"/>
                      <a:round/>
                      <a:headEnd type="none" w="med" len="med"/>
                      <a:tailEnd type="none" w="med" len="med"/>
                    </a:lnT>
                    <a:solidFill>
                      <a:schemeClr val="bg1"/>
                    </a:solidFill>
                  </a:tcPr>
                </a:tc>
                <a:tc>
                  <a:txBody>
                    <a:bodyPr/>
                    <a:lstStyle/>
                    <a:p>
                      <a:endParaRPr lang="en-US" sz="1200" dirty="0"/>
                    </a:p>
                  </a:txBody>
                  <a:tcPr>
                    <a:lnT w="38100" cap="flat" cmpd="sng" algn="ctr">
                      <a:solidFill>
                        <a:scrgbClr r="0" g="0" b="0"/>
                      </a:solidFill>
                      <a:prstDash val="solid"/>
                      <a:round/>
                      <a:headEnd type="none" w="med" len="med"/>
                      <a:tailEnd type="none" w="med" len="med"/>
                    </a:lnT>
                    <a:solidFill>
                      <a:schemeClr val="bg1">
                        <a:lumMod val="65000"/>
                      </a:schemeClr>
                    </a:solidFill>
                  </a:tcPr>
                </a:tc>
                <a:tc>
                  <a:txBody>
                    <a:bodyPr/>
                    <a:lstStyle/>
                    <a:p>
                      <a:endParaRPr lang="en-US" sz="1200" dirty="0"/>
                    </a:p>
                  </a:txBody>
                  <a:tcPr>
                    <a:lnT w="38100" cap="flat" cmpd="sng" algn="ctr">
                      <a:solidFill>
                        <a:scrgbClr r="0" g="0" b="0"/>
                      </a:solidFill>
                      <a:prstDash val="solid"/>
                      <a:round/>
                      <a:headEnd type="none" w="med" len="med"/>
                      <a:tailEnd type="none" w="med" len="med"/>
                    </a:lnT>
                  </a:tcPr>
                </a:tc>
                <a:tc>
                  <a:txBody>
                    <a:bodyPr/>
                    <a:lstStyle/>
                    <a:p>
                      <a:endParaRPr lang="en-US" sz="1200" dirty="0"/>
                    </a:p>
                  </a:txBody>
                  <a:tcPr>
                    <a:lnT w="38100" cap="flat" cmpd="sng" algn="ctr">
                      <a:solidFill>
                        <a:scrgbClr r="0" g="0" b="0"/>
                      </a:solidFill>
                      <a:prstDash val="solid"/>
                      <a:round/>
                      <a:headEnd type="none" w="med" len="med"/>
                      <a:tailEnd type="none" w="med" len="med"/>
                    </a:lnT>
                  </a:tcPr>
                </a:tc>
                <a:tc>
                  <a:txBody>
                    <a:bodyPr/>
                    <a:lstStyle/>
                    <a:p>
                      <a:endParaRPr lang="en-US" sz="1200" dirty="0"/>
                    </a:p>
                  </a:txBody>
                  <a:tcPr>
                    <a:lnT w="38100" cap="flat" cmpd="sng" algn="ctr">
                      <a:solidFill>
                        <a:scrgbClr r="0" g="0" b="0"/>
                      </a:solidFill>
                      <a:prstDash val="solid"/>
                      <a:round/>
                      <a:headEnd type="none" w="med" len="med"/>
                      <a:tailEnd type="none" w="med" len="med"/>
                    </a:lnT>
                  </a:tcPr>
                </a:tc>
                <a:tc>
                  <a:txBody>
                    <a:bodyPr/>
                    <a:lstStyle/>
                    <a:p>
                      <a:endParaRPr lang="en-US" sz="1200" dirty="0"/>
                    </a:p>
                  </a:txBody>
                  <a:tcPr>
                    <a:lnT w="38100" cap="flat" cmpd="sng" algn="ctr">
                      <a:solidFill>
                        <a:scrgbClr r="0" g="0" b="0"/>
                      </a:solidFill>
                      <a:prstDash val="solid"/>
                      <a:round/>
                      <a:headEnd type="none" w="med" len="med"/>
                      <a:tailEnd type="none" w="med" len="med"/>
                    </a:lnT>
                  </a:tcPr>
                </a:tc>
                <a:tc>
                  <a:txBody>
                    <a:bodyPr/>
                    <a:lstStyle/>
                    <a:p>
                      <a:endParaRPr lang="en-US" sz="1200" dirty="0"/>
                    </a:p>
                  </a:txBody>
                  <a:tcPr>
                    <a:lnT w="38100" cap="flat" cmpd="sng" algn="ctr">
                      <a:solidFill>
                        <a:scrgbClr r="0" g="0" b="0"/>
                      </a:solidFill>
                      <a:prstDash val="solid"/>
                      <a:round/>
                      <a:headEnd type="none" w="med" len="med"/>
                      <a:tailEnd type="none" w="med" len="med"/>
                    </a:lnT>
                  </a:tcPr>
                </a:tc>
                <a:tc>
                  <a:txBody>
                    <a:bodyPr/>
                    <a:lstStyle/>
                    <a:p>
                      <a:endParaRPr lang="en-US" sz="1200"/>
                    </a:p>
                  </a:txBody>
                  <a:tcPr>
                    <a:lnT w="38100" cap="flat" cmpd="sng" algn="ctr">
                      <a:solidFill>
                        <a:scrgbClr r="0" g="0" b="0"/>
                      </a:solidFill>
                      <a:prstDash val="solid"/>
                      <a:round/>
                      <a:headEnd type="none" w="med" len="med"/>
                      <a:tailEnd type="none" w="med" len="med"/>
                    </a:lnT>
                  </a:tcPr>
                </a:tc>
                <a:tc>
                  <a:txBody>
                    <a:bodyPr/>
                    <a:lstStyle/>
                    <a:p>
                      <a:endParaRPr lang="en-US" sz="1200" dirty="0"/>
                    </a:p>
                  </a:txBody>
                  <a:tcPr>
                    <a:lnT w="38100" cap="flat" cmpd="sng" algn="ctr">
                      <a:solidFill>
                        <a:scrgbClr r="0" g="0" b="0"/>
                      </a:solidFill>
                      <a:prstDash val="solid"/>
                      <a:round/>
                      <a:headEnd type="none" w="med" len="med"/>
                      <a:tailEnd type="none" w="med" len="med"/>
                    </a:lnT>
                  </a:tcPr>
                </a:tc>
                <a:tc>
                  <a:txBody>
                    <a:bodyPr/>
                    <a:lstStyle/>
                    <a:p>
                      <a:endParaRPr lang="en-US" sz="1200" dirty="0"/>
                    </a:p>
                  </a:txBody>
                  <a:tcPr>
                    <a:lnT w="38100" cap="flat" cmpd="sng" algn="ctr">
                      <a:solidFill>
                        <a:scrgbClr r="0" g="0" b="0"/>
                      </a:solidFill>
                      <a:prstDash val="solid"/>
                      <a:round/>
                      <a:headEnd type="none" w="med" len="med"/>
                      <a:tailEnd type="none" w="med" len="med"/>
                    </a:lnT>
                  </a:tcPr>
                </a:tc>
              </a:tr>
              <a:tr h="370840">
                <a:tc>
                  <a:txBody>
                    <a:bodyPr/>
                    <a:lstStyle/>
                    <a:p>
                      <a:r>
                        <a:rPr lang="en-US" sz="1400" dirty="0" smtClean="0"/>
                        <a:t>M2: Design of Prototype </a:t>
                      </a:r>
                    </a:p>
                    <a:p>
                      <a:r>
                        <a:rPr lang="en-US" sz="1400" dirty="0" smtClean="0"/>
                        <a:t>        and Phantom</a:t>
                      </a:r>
                      <a:endParaRPr lang="en-US" sz="1400" dirty="0"/>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solidFill>
                      <a:srgbClr val="FAC090"/>
                    </a:solidFill>
                  </a:tcPr>
                </a:tc>
                <a:tc>
                  <a:txBody>
                    <a:bodyPr/>
                    <a:lstStyle/>
                    <a:p>
                      <a:endParaRPr lang="en-US" sz="1200" dirty="0"/>
                    </a:p>
                  </a:txBody>
                  <a:tcPr>
                    <a:lnL w="38100" cap="flat" cmpd="sng" algn="ctr">
                      <a:solidFill>
                        <a:scrgbClr r="0" g="0" b="0"/>
                      </a:solidFill>
                      <a:prstDash val="solid"/>
                      <a:round/>
                      <a:headEnd type="none" w="med" len="med"/>
                      <a:tailEnd type="none" w="med" len="med"/>
                    </a:lnL>
                    <a:solidFill>
                      <a:srgbClr val="00FF00"/>
                    </a:solidFill>
                  </a:tcPr>
                </a:tc>
                <a:tc>
                  <a:txBody>
                    <a:bodyPr/>
                    <a:lstStyle/>
                    <a:p>
                      <a:endParaRPr lang="en-US" sz="1200" dirty="0"/>
                    </a:p>
                  </a:txBody>
                  <a:tcPr>
                    <a:solidFill>
                      <a:srgbClr val="00FF00"/>
                    </a:solidFill>
                  </a:tcPr>
                </a:tc>
                <a:tc>
                  <a:txBody>
                    <a:bodyPr/>
                    <a:lstStyle/>
                    <a:p>
                      <a:endParaRPr lang="en-US" sz="1200" dirty="0"/>
                    </a:p>
                  </a:txBody>
                  <a:tcPr>
                    <a:solidFill>
                      <a:srgbClr val="00FF00"/>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3/18</a:t>
                      </a:r>
                    </a:p>
                    <a:p>
                      <a:endParaRPr lang="en-US" sz="1200" dirty="0"/>
                    </a:p>
                  </a:txBody>
                  <a:tcPr>
                    <a:solidFill>
                      <a:srgbClr val="00FF00"/>
                    </a:solidFill>
                  </a:tcPr>
                </a:tc>
                <a:tc>
                  <a:txBody>
                    <a:bodyPr/>
                    <a:lstStyle/>
                    <a:p>
                      <a:endParaRPr lang="en-US" sz="1200" dirty="0"/>
                    </a:p>
                  </a:txBody>
                  <a:tcPr>
                    <a:solidFill>
                      <a:srgbClr val="A6A6A6"/>
                    </a:solidFill>
                  </a:tcPr>
                </a:tc>
                <a:tc>
                  <a:txBody>
                    <a:bodyPr/>
                    <a:lstStyle/>
                    <a:p>
                      <a:endParaRPr lang="en-US" sz="1200" dirty="0"/>
                    </a:p>
                  </a:txBody>
                  <a:tcPr>
                    <a:solidFill>
                      <a:srgbClr val="008000"/>
                    </a:solidFill>
                  </a:tcPr>
                </a:tc>
                <a:tc>
                  <a:txBody>
                    <a:bodyPr/>
                    <a:lstStyle/>
                    <a:p>
                      <a:endParaRPr lang="en-US" sz="1200" dirty="0"/>
                    </a:p>
                  </a:txBody>
                  <a:tcPr>
                    <a:solidFill>
                      <a:srgbClr val="008000"/>
                    </a:solidFill>
                  </a:tcPr>
                </a:tc>
                <a:tc>
                  <a:txBody>
                    <a:bodyPr/>
                    <a:lstStyle/>
                    <a:p>
                      <a:endParaRPr lang="en-US" sz="1200" dirty="0"/>
                    </a:p>
                  </a:txBody>
                  <a:tcPr>
                    <a:solidFill>
                      <a:srgbClr val="008000"/>
                    </a:solidFill>
                  </a:tcPr>
                </a:tc>
                <a:tc>
                  <a:txBody>
                    <a:bodyPr/>
                    <a:lstStyle/>
                    <a:p>
                      <a:r>
                        <a:rPr lang="en-US" sz="1200" b="1" dirty="0" smtClean="0">
                          <a:solidFill>
                            <a:srgbClr val="FF0000"/>
                          </a:solidFill>
                        </a:rPr>
                        <a:t>4/15</a:t>
                      </a:r>
                      <a:endParaRPr lang="en-US" sz="1200" b="1" dirty="0">
                        <a:solidFill>
                          <a:srgbClr val="FF0000"/>
                        </a:solidFill>
                      </a:endParaRPr>
                    </a:p>
                  </a:txBody>
                  <a:tcPr>
                    <a:solidFill>
                      <a:srgbClr val="008000"/>
                    </a:solidFill>
                  </a:tcPr>
                </a:tc>
                <a:tc>
                  <a:txBody>
                    <a:bodyPr/>
                    <a:lstStyle/>
                    <a:p>
                      <a:endParaRPr lang="en-US" sz="1200" dirty="0"/>
                    </a:p>
                  </a:txBody>
                  <a:tcPr/>
                </a:tc>
                <a:tc>
                  <a:txBody>
                    <a:bodyPr/>
                    <a:lstStyle/>
                    <a:p>
                      <a:endParaRPr lang="en-US" sz="1200"/>
                    </a:p>
                  </a:txBody>
                  <a:tcPr/>
                </a:tc>
                <a:tc>
                  <a:txBody>
                    <a:bodyPr/>
                    <a:lstStyle/>
                    <a:p>
                      <a:endParaRPr lang="en-US" sz="1200"/>
                    </a:p>
                  </a:txBody>
                  <a:tcPr/>
                </a:tc>
                <a:tc>
                  <a:txBody>
                    <a:bodyPr/>
                    <a:lstStyle/>
                    <a:p>
                      <a:endParaRPr lang="en-US" sz="1200" dirty="0"/>
                    </a:p>
                  </a:txBody>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t>M3: Build Phantom</a:t>
                      </a:r>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solidFill>
                      <a:srgbClr val="FAC090"/>
                    </a:solidFill>
                  </a:tcPr>
                </a:tc>
                <a:tc>
                  <a:txBody>
                    <a:bodyPr/>
                    <a:lstStyle/>
                    <a:p>
                      <a:endParaRPr lang="en-US" sz="1200" dirty="0"/>
                    </a:p>
                  </a:txBody>
                  <a:tcPr>
                    <a:lnL w="38100" cap="flat" cmpd="sng" algn="ctr">
                      <a:solidFill>
                        <a:scrgbClr r="0" g="0" b="0"/>
                      </a:solidFill>
                      <a:prstDash val="solid"/>
                      <a:round/>
                      <a:headEnd type="none" w="med" len="med"/>
                      <a:tailEnd type="none" w="med" len="med"/>
                    </a:lnL>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solidFill>
                      <a:srgbClr val="A6A6A6"/>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4/1</a:t>
                      </a:r>
                    </a:p>
                  </a:txBody>
                  <a:tcPr>
                    <a:solidFill>
                      <a:srgbClr val="00FF00"/>
                    </a:solidFill>
                  </a:tcPr>
                </a:tc>
                <a:tc>
                  <a:txBody>
                    <a:bodyPr/>
                    <a:lstStyle/>
                    <a:p>
                      <a:endParaRPr lang="en-US" sz="1200" dirty="0"/>
                    </a:p>
                  </a:txBody>
                  <a:tcPr>
                    <a:solidFill>
                      <a:srgbClr val="008000"/>
                    </a:solidFill>
                  </a:tcPr>
                </a:tc>
                <a:tc>
                  <a:txBody>
                    <a:bodyPr/>
                    <a:lstStyle/>
                    <a:p>
                      <a:r>
                        <a:rPr lang="en-US" sz="1200" b="1" dirty="0" smtClean="0">
                          <a:solidFill>
                            <a:srgbClr val="FF0000"/>
                          </a:solidFill>
                        </a:rPr>
                        <a:t>4/8</a:t>
                      </a:r>
                      <a:endParaRPr lang="en-US" sz="1200" b="1" dirty="0">
                        <a:solidFill>
                          <a:srgbClr val="FF0000"/>
                        </a:solidFill>
                      </a:endParaRPr>
                    </a:p>
                  </a:txBody>
                  <a:tcPr>
                    <a:solidFill>
                      <a:srgbClr val="008000"/>
                    </a:solidFill>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t>M4: Calibration</a:t>
                      </a:r>
                      <a:r>
                        <a:rPr lang="en-US" sz="1400" baseline="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400" baseline="0" dirty="0" smtClean="0"/>
                        <a:t>        </a:t>
                      </a:r>
                      <a:r>
                        <a:rPr lang="en-US" sz="1400" dirty="0" smtClean="0"/>
                        <a:t>Implementation</a:t>
                      </a:r>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solidFill>
                      <a:srgbClr val="FAC090"/>
                    </a:solidFill>
                  </a:tcPr>
                </a:tc>
                <a:tc>
                  <a:txBody>
                    <a:bodyPr/>
                    <a:lstStyle/>
                    <a:p>
                      <a:endParaRPr lang="en-US" sz="1200"/>
                    </a:p>
                  </a:txBody>
                  <a:tcPr>
                    <a:lnL w="38100" cap="flat" cmpd="sng" algn="ctr">
                      <a:solidFill>
                        <a:scrgbClr r="0" g="0" b="0"/>
                      </a:solidFill>
                      <a:prstDash val="solid"/>
                      <a:round/>
                      <a:headEnd type="none" w="med" len="med"/>
                      <a:tailEnd type="none" w="med" len="med"/>
                    </a:lnL>
                  </a:tcPr>
                </a:tc>
                <a:tc>
                  <a:txBody>
                    <a:bodyPr/>
                    <a:lstStyle/>
                    <a:p>
                      <a:endParaRPr lang="en-US" sz="1200"/>
                    </a:p>
                  </a:txBody>
                  <a:tcPr/>
                </a:tc>
                <a:tc>
                  <a:txBody>
                    <a:bodyPr/>
                    <a:lstStyle/>
                    <a:p>
                      <a:endParaRPr lang="en-US" sz="1200"/>
                    </a:p>
                  </a:txBody>
                  <a:tcPr/>
                </a:tc>
                <a:tc>
                  <a:txBody>
                    <a:bodyPr/>
                    <a:lstStyle/>
                    <a:p>
                      <a:endParaRPr lang="en-US" sz="1200" dirty="0"/>
                    </a:p>
                  </a:txBody>
                  <a:tcPr>
                    <a:solidFill>
                      <a:srgbClr val="00FFFF"/>
                    </a:solidFill>
                  </a:tcPr>
                </a:tc>
                <a:tc>
                  <a:txBody>
                    <a:bodyPr/>
                    <a:lstStyle/>
                    <a:p>
                      <a:endParaRPr lang="en-US" sz="1200" dirty="0"/>
                    </a:p>
                  </a:txBody>
                  <a:tcPr>
                    <a:solidFill>
                      <a:srgbClr val="A6A6A6"/>
                    </a:solidFill>
                  </a:tcPr>
                </a:tc>
                <a:tc>
                  <a:txBody>
                    <a:bodyPr/>
                    <a:lstStyle/>
                    <a:p>
                      <a:r>
                        <a:rPr lang="en-US" sz="1200" b="0" dirty="0" smtClean="0"/>
                        <a:t>4/1</a:t>
                      </a:r>
                      <a:endParaRPr lang="en-US" sz="1200" dirty="0"/>
                    </a:p>
                  </a:txBody>
                  <a:tcPr>
                    <a:solidFill>
                      <a:srgbClr val="00FFFF"/>
                    </a:solidFill>
                  </a:tcPr>
                </a:tc>
                <a:tc>
                  <a:txBody>
                    <a:bodyPr/>
                    <a:lstStyle/>
                    <a:p>
                      <a:endParaRPr lang="en-US" sz="1200" b="0" dirty="0"/>
                    </a:p>
                  </a:txBody>
                  <a:tcPr>
                    <a:solidFill>
                      <a:srgbClr val="0000FF"/>
                    </a:solidFill>
                  </a:tcPr>
                </a:tc>
                <a:tc>
                  <a:txBody>
                    <a:bodyPr/>
                    <a:lstStyle/>
                    <a:p>
                      <a:r>
                        <a:rPr lang="en-US" sz="1200" b="1" dirty="0" smtClean="0">
                          <a:solidFill>
                            <a:schemeClr val="accent2">
                              <a:lumMod val="75000"/>
                            </a:schemeClr>
                          </a:solidFill>
                        </a:rPr>
                        <a:t>4/8</a:t>
                      </a:r>
                      <a:endParaRPr lang="en-US" sz="1200" b="1" dirty="0">
                        <a:solidFill>
                          <a:schemeClr val="accent2">
                            <a:lumMod val="75000"/>
                          </a:schemeClr>
                        </a:solidFill>
                      </a:endParaRPr>
                    </a:p>
                  </a:txBody>
                  <a:tcPr>
                    <a:solidFill>
                      <a:srgbClr val="0000FF"/>
                    </a:solidFill>
                  </a:tcPr>
                </a:tc>
                <a:tc>
                  <a:txBody>
                    <a:bodyPr/>
                    <a:lstStyle/>
                    <a:p>
                      <a:endParaRPr lang="en-US" sz="1200" dirty="0"/>
                    </a:p>
                  </a:txBody>
                  <a:tcPr/>
                </a:tc>
                <a:tc>
                  <a:txBody>
                    <a:bodyPr/>
                    <a:lstStyle/>
                    <a:p>
                      <a:endParaRPr lang="en-US" sz="1200" dirty="0"/>
                    </a:p>
                  </a:txBody>
                  <a:tcPr/>
                </a:tc>
                <a:tc>
                  <a:txBody>
                    <a:bodyPr/>
                    <a:lstStyle/>
                    <a:p>
                      <a:endParaRPr lang="en-US" sz="1200"/>
                    </a:p>
                  </a:txBody>
                  <a:tcPr/>
                </a:tc>
                <a:tc>
                  <a:txBody>
                    <a:bodyPr/>
                    <a:lstStyle/>
                    <a:p>
                      <a:endParaRPr lang="en-US" sz="1200" dirty="0"/>
                    </a:p>
                  </a:txBody>
                  <a:tcPr/>
                </a:tc>
                <a:tc>
                  <a:txBody>
                    <a:bodyPr/>
                    <a:lstStyle/>
                    <a:p>
                      <a:endParaRPr lang="en-US" sz="1200" dirty="0"/>
                    </a:p>
                  </a:txBody>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t>M5: Prototype of Device</a:t>
                      </a:r>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solidFill>
                      <a:srgbClr val="FAC090"/>
                    </a:solidFill>
                  </a:tcPr>
                </a:tc>
                <a:tc>
                  <a:txBody>
                    <a:bodyPr/>
                    <a:lstStyle/>
                    <a:p>
                      <a:endParaRPr lang="en-US" sz="1200"/>
                    </a:p>
                  </a:txBody>
                  <a:tcPr>
                    <a:lnL w="38100" cap="flat" cmpd="sng" algn="ctr">
                      <a:solidFill>
                        <a:scrgbClr r="0" g="0" b="0"/>
                      </a:solidFill>
                      <a:prstDash val="solid"/>
                      <a:round/>
                      <a:headEnd type="none" w="med" len="med"/>
                      <a:tailEnd type="none" w="med" len="med"/>
                    </a:lnL>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solidFill>
                      <a:srgbClr val="A6A6A6"/>
                    </a:solidFill>
                  </a:tcPr>
                </a:tc>
                <a:tc>
                  <a:txBody>
                    <a:bodyPr/>
                    <a:lstStyle/>
                    <a:p>
                      <a:endParaRPr lang="en-US" sz="1200" dirty="0"/>
                    </a:p>
                  </a:txBody>
                  <a:tcPr/>
                </a:tc>
                <a:tc>
                  <a:txBody>
                    <a:bodyPr/>
                    <a:lstStyle/>
                    <a:p>
                      <a:endParaRPr lang="en-US" sz="1200" dirty="0"/>
                    </a:p>
                  </a:txBody>
                  <a:tcPr>
                    <a:solidFill>
                      <a:srgbClr val="00FF00"/>
                    </a:solidFill>
                  </a:tcPr>
                </a:tc>
                <a:tc>
                  <a:txBody>
                    <a:bodyPr/>
                    <a:lstStyle/>
                    <a:p>
                      <a:r>
                        <a:rPr lang="en-US" sz="1200" dirty="0" smtClean="0"/>
                        <a:t>4/8</a:t>
                      </a:r>
                      <a:endParaRPr lang="en-US" sz="1200" dirty="0"/>
                    </a:p>
                  </a:txBody>
                  <a:tcPr>
                    <a:solidFill>
                      <a:srgbClr val="00FF00"/>
                    </a:solidFill>
                  </a:tcPr>
                </a:tc>
                <a:tc>
                  <a:txBody>
                    <a:bodyPr/>
                    <a:lstStyle/>
                    <a:p>
                      <a:endParaRPr lang="en-US" sz="1200" dirty="0"/>
                    </a:p>
                  </a:txBody>
                  <a:tcPr>
                    <a:solidFill>
                      <a:srgbClr val="008000"/>
                    </a:solidFill>
                  </a:tcPr>
                </a:tc>
                <a:tc>
                  <a:txBody>
                    <a:bodyPr/>
                    <a:lstStyle/>
                    <a:p>
                      <a:r>
                        <a:rPr lang="en-US" sz="1200" b="1" dirty="0" smtClean="0">
                          <a:solidFill>
                            <a:srgbClr val="FF0000"/>
                          </a:solidFill>
                        </a:rPr>
                        <a:t>4/29</a:t>
                      </a:r>
                      <a:endParaRPr lang="en-US" sz="1200" dirty="0">
                        <a:solidFill>
                          <a:srgbClr val="FF0000"/>
                        </a:solidFill>
                      </a:endParaRPr>
                    </a:p>
                  </a:txBody>
                  <a:tcPr>
                    <a:solidFill>
                      <a:srgbClr val="008000"/>
                    </a:solidFill>
                  </a:tcPr>
                </a:tc>
                <a:tc>
                  <a:txBody>
                    <a:bodyPr/>
                    <a:lstStyle/>
                    <a:p>
                      <a:endParaRPr lang="en-US" sz="1200" b="1" dirty="0">
                        <a:solidFill>
                          <a:srgbClr val="FF0000"/>
                        </a:solidFill>
                      </a:endParaRPr>
                    </a:p>
                  </a:txBody>
                  <a:tcPr>
                    <a:solidFill>
                      <a:schemeClr val="bg1"/>
                    </a:solidFill>
                  </a:tcPr>
                </a:tc>
                <a:tc>
                  <a:txBody>
                    <a:bodyPr/>
                    <a:lstStyle/>
                    <a:p>
                      <a:endParaRPr lang="en-US" sz="1200" dirty="0"/>
                    </a:p>
                  </a:txBody>
                  <a:tcPr/>
                </a:tc>
                <a:tc>
                  <a:txBody>
                    <a:bodyPr/>
                    <a:lstStyle/>
                    <a:p>
                      <a:endParaRPr lang="en-US" sz="1200" dirty="0"/>
                    </a:p>
                  </a:txBody>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t>M6: Test of Segmentation</a:t>
                      </a:r>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solidFill>
                      <a:srgbClr val="FAC090"/>
                    </a:solidFill>
                  </a:tcPr>
                </a:tc>
                <a:tc>
                  <a:txBody>
                    <a:bodyPr/>
                    <a:lstStyle/>
                    <a:p>
                      <a:endParaRPr lang="en-US" sz="1200"/>
                    </a:p>
                  </a:txBody>
                  <a:tcPr>
                    <a:lnL w="38100" cap="flat" cmpd="sng" algn="ctr">
                      <a:solidFill>
                        <a:scrgbClr r="0" g="0" b="0"/>
                      </a:solidFill>
                      <a:prstDash val="solid"/>
                      <a:round/>
                      <a:headEnd type="none" w="med" len="med"/>
                      <a:tailEnd type="none" w="med" len="med"/>
                    </a:lnL>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dirty="0"/>
                    </a:p>
                  </a:txBody>
                  <a:tcPr>
                    <a:solidFill>
                      <a:srgbClr val="A6A6A6"/>
                    </a:solidFill>
                  </a:tcPr>
                </a:tc>
                <a:tc>
                  <a:txBody>
                    <a:bodyPr/>
                    <a:lstStyle/>
                    <a:p>
                      <a:endParaRPr lang="en-US" sz="1200" dirty="0"/>
                    </a:p>
                  </a:txBody>
                  <a:tcPr/>
                </a:tc>
                <a:tc>
                  <a:txBody>
                    <a:bodyPr/>
                    <a:lstStyle/>
                    <a:p>
                      <a:endParaRPr lang="en-US" sz="1200" dirty="0"/>
                    </a:p>
                  </a:txBody>
                  <a:tcPr>
                    <a:solidFill>
                      <a:srgbClr val="00FFFF"/>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4/15</a:t>
                      </a:r>
                    </a:p>
                  </a:txBody>
                  <a:tcPr>
                    <a:solidFill>
                      <a:srgbClr val="00FFFF"/>
                    </a:solidFill>
                  </a:tcPr>
                </a:tc>
                <a:tc>
                  <a:txBody>
                    <a:bodyPr/>
                    <a:lstStyle/>
                    <a:p>
                      <a:endParaRPr lang="en-US" sz="1200" dirty="0"/>
                    </a:p>
                  </a:txBody>
                  <a:tcPr>
                    <a:solidFill>
                      <a:srgbClr val="0000FF"/>
                    </a:solidFill>
                  </a:tcPr>
                </a:tc>
                <a:tc>
                  <a:txBody>
                    <a:bodyPr/>
                    <a:lstStyle/>
                    <a:p>
                      <a:endParaRPr lang="en-US" sz="1200" dirty="0"/>
                    </a:p>
                  </a:txBody>
                  <a:tcPr>
                    <a:solidFill>
                      <a:srgbClr val="0000FF"/>
                    </a:solidFill>
                  </a:tcPr>
                </a:tc>
                <a:tc>
                  <a:txBody>
                    <a:bodyPr/>
                    <a:lstStyle/>
                    <a:p>
                      <a:r>
                        <a:rPr lang="en-US" sz="1200" b="1" dirty="0" smtClean="0">
                          <a:solidFill>
                            <a:schemeClr val="accent2">
                              <a:lumMod val="75000"/>
                            </a:schemeClr>
                          </a:solidFill>
                        </a:rPr>
                        <a:t>5/3</a:t>
                      </a:r>
                      <a:endParaRPr lang="en-US" sz="1200" b="1" dirty="0">
                        <a:solidFill>
                          <a:schemeClr val="accent2">
                            <a:lumMod val="75000"/>
                          </a:schemeClr>
                        </a:solidFill>
                      </a:endParaRPr>
                    </a:p>
                  </a:txBody>
                  <a:tcPr>
                    <a:solidFill>
                      <a:srgbClr val="0000FF"/>
                    </a:solidFill>
                  </a:tcPr>
                </a:tc>
                <a:tc>
                  <a:txBody>
                    <a:bodyPr/>
                    <a:lstStyle/>
                    <a:p>
                      <a:endParaRPr lang="en-US" sz="1200" dirty="0"/>
                    </a:p>
                  </a:txBody>
                  <a:tcPr/>
                </a:tc>
                <a:tc>
                  <a:txBody>
                    <a:bodyPr/>
                    <a:lstStyle/>
                    <a:p>
                      <a:endParaRPr lang="en-US" sz="1200"/>
                    </a:p>
                  </a:txBody>
                  <a:tcPr/>
                </a:tc>
              </a:tr>
              <a:tr h="370840">
                <a:tc>
                  <a:txBody>
                    <a:bodyPr/>
                    <a:lstStyle/>
                    <a:p>
                      <a:r>
                        <a:rPr lang="en-US" sz="1400" dirty="0" smtClean="0"/>
                        <a:t>M7: Test of Tracking</a:t>
                      </a:r>
                      <a:r>
                        <a:rPr lang="en-US" sz="1400" baseline="0" dirty="0" smtClean="0"/>
                        <a:t> </a:t>
                      </a:r>
                    </a:p>
                    <a:p>
                      <a:r>
                        <a:rPr lang="en-US" sz="1400" baseline="0" dirty="0" smtClean="0"/>
                        <a:t>        Implementation </a:t>
                      </a:r>
                      <a:endParaRPr lang="en-US" sz="1400" dirty="0"/>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solidFill>
                      <a:srgbClr val="FAC090"/>
                    </a:solidFill>
                  </a:tcPr>
                </a:tc>
                <a:tc>
                  <a:txBody>
                    <a:bodyPr/>
                    <a:lstStyle/>
                    <a:p>
                      <a:endParaRPr lang="en-US" sz="1200"/>
                    </a:p>
                  </a:txBody>
                  <a:tcPr>
                    <a:lnL w="38100" cap="flat" cmpd="sng" algn="ctr">
                      <a:solidFill>
                        <a:scrgbClr r="0" g="0" b="0"/>
                      </a:solidFill>
                      <a:prstDash val="solid"/>
                      <a:round/>
                      <a:headEnd type="none" w="med" len="med"/>
                      <a:tailEnd type="none" w="med" len="med"/>
                    </a:lnL>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dirty="0"/>
                    </a:p>
                  </a:txBody>
                  <a:tcPr>
                    <a:solidFill>
                      <a:srgbClr val="A6A6A6"/>
                    </a:solidFill>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solidFill>
                      <a:srgbClr val="00FFFF"/>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4/29</a:t>
                      </a:r>
                    </a:p>
                    <a:p>
                      <a:endParaRPr lang="en-US" sz="1200" dirty="0"/>
                    </a:p>
                  </a:txBody>
                  <a:tcPr>
                    <a:solidFill>
                      <a:srgbClr val="00FFFF"/>
                    </a:solidFill>
                  </a:tcPr>
                </a:tc>
                <a:tc>
                  <a:txBody>
                    <a:bodyPr/>
                    <a:lstStyle/>
                    <a:p>
                      <a:r>
                        <a:rPr lang="en-US" sz="1200" b="1" dirty="0" smtClean="0">
                          <a:solidFill>
                            <a:srgbClr val="953735"/>
                          </a:solidFill>
                        </a:rPr>
                        <a:t>5/5</a:t>
                      </a:r>
                      <a:endParaRPr lang="en-US" sz="1200" b="1" dirty="0">
                        <a:solidFill>
                          <a:srgbClr val="953735"/>
                        </a:solidFill>
                      </a:endParaRPr>
                    </a:p>
                  </a:txBody>
                  <a:tcPr>
                    <a:solidFill>
                      <a:srgbClr val="0000FF"/>
                    </a:solidFill>
                  </a:tcPr>
                </a:tc>
                <a:tc>
                  <a:txBody>
                    <a:bodyPr/>
                    <a:lstStyle/>
                    <a:p>
                      <a:endParaRPr lang="en-US" sz="1200" dirty="0"/>
                    </a:p>
                  </a:txBody>
                  <a:tcPr>
                    <a:solidFill>
                      <a:srgbClr val="FFFFFF"/>
                    </a:solidFill>
                  </a:tcPr>
                </a:tc>
                <a:tc>
                  <a:txBody>
                    <a:bodyPr/>
                    <a:lstStyle/>
                    <a:p>
                      <a:endParaRPr lang="en-US" sz="1200" dirty="0"/>
                    </a:p>
                  </a:txBody>
                  <a:tcPr>
                    <a:noFill/>
                  </a:tcPr>
                </a:tc>
              </a:tr>
              <a:tr h="370840">
                <a:tc>
                  <a:txBody>
                    <a:bodyPr/>
                    <a:lstStyle/>
                    <a:p>
                      <a:r>
                        <a:rPr lang="en-US" sz="1400" dirty="0" smtClean="0"/>
                        <a:t>M8: Evaluation of Micro-</a:t>
                      </a:r>
                    </a:p>
                    <a:p>
                      <a:r>
                        <a:rPr lang="en-US" sz="1400" dirty="0" smtClean="0"/>
                        <a:t>        Surgical Tracker</a:t>
                      </a:r>
                      <a:endParaRPr lang="en-US" sz="1400" dirty="0"/>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B w="38100" cap="flat" cmpd="sng" algn="ctr">
                      <a:solidFill>
                        <a:scrgbClr r="0" g="0" b="0"/>
                      </a:solidFill>
                      <a:prstDash val="solid"/>
                      <a:round/>
                      <a:headEnd type="none" w="med" len="med"/>
                      <a:tailEnd type="none" w="med" len="med"/>
                    </a:lnB>
                    <a:solidFill>
                      <a:srgbClr val="FAC090"/>
                    </a:solidFill>
                  </a:tcPr>
                </a:tc>
                <a:tc>
                  <a:txBody>
                    <a:bodyPr/>
                    <a:lstStyle/>
                    <a:p>
                      <a:endParaRPr lang="en-US" sz="1200"/>
                    </a:p>
                  </a:txBody>
                  <a:tcPr>
                    <a:lnL w="38100" cap="flat" cmpd="sng" algn="ctr">
                      <a:solidFill>
                        <a:scrgbClr r="0" g="0" b="0"/>
                      </a:solidFill>
                      <a:prstDash val="solid"/>
                      <a:round/>
                      <a:headEnd type="none" w="med" len="med"/>
                      <a:tailEnd type="none" w="med" len="med"/>
                    </a:lnL>
                    <a:lnB w="38100" cap="flat" cmpd="sng" algn="ctr">
                      <a:solidFill>
                        <a:scrgbClr r="0" g="0" b="0"/>
                      </a:solidFill>
                      <a:prstDash val="solid"/>
                      <a:round/>
                      <a:headEnd type="none" w="med" len="med"/>
                      <a:tailEnd type="none" w="med" len="med"/>
                    </a:lnB>
                  </a:tcPr>
                </a:tc>
                <a:tc>
                  <a:txBody>
                    <a:bodyPr/>
                    <a:lstStyle/>
                    <a:p>
                      <a:endParaRPr lang="en-US" sz="1200"/>
                    </a:p>
                  </a:txBody>
                  <a:tcPr>
                    <a:lnB w="38100" cap="flat" cmpd="sng" algn="ctr">
                      <a:solidFill>
                        <a:scrgbClr r="0" g="0" b="0"/>
                      </a:solidFill>
                      <a:prstDash val="solid"/>
                      <a:round/>
                      <a:headEnd type="none" w="med" len="med"/>
                      <a:tailEnd type="none" w="med" len="med"/>
                    </a:lnB>
                  </a:tcPr>
                </a:tc>
                <a:tc>
                  <a:txBody>
                    <a:bodyPr/>
                    <a:lstStyle/>
                    <a:p>
                      <a:endParaRPr lang="en-US" sz="1200" dirty="0"/>
                    </a:p>
                  </a:txBody>
                  <a:tcPr>
                    <a:lnB w="38100" cap="flat" cmpd="sng" algn="ctr">
                      <a:solidFill>
                        <a:scrgbClr r="0" g="0" b="0"/>
                      </a:solidFill>
                      <a:prstDash val="solid"/>
                      <a:round/>
                      <a:headEnd type="none" w="med" len="med"/>
                      <a:tailEnd type="none" w="med" len="med"/>
                    </a:lnB>
                  </a:tcPr>
                </a:tc>
                <a:tc>
                  <a:txBody>
                    <a:bodyPr/>
                    <a:lstStyle/>
                    <a:p>
                      <a:endParaRPr lang="en-US" sz="1200"/>
                    </a:p>
                  </a:txBody>
                  <a:tcPr>
                    <a:lnB w="38100" cap="flat" cmpd="sng" algn="ctr">
                      <a:solidFill>
                        <a:scrgbClr r="0" g="0" b="0"/>
                      </a:solidFill>
                      <a:prstDash val="solid"/>
                      <a:round/>
                      <a:headEnd type="none" w="med" len="med"/>
                      <a:tailEnd type="none" w="med" len="med"/>
                    </a:lnB>
                  </a:tcPr>
                </a:tc>
                <a:tc>
                  <a:txBody>
                    <a:bodyPr/>
                    <a:lstStyle/>
                    <a:p>
                      <a:endParaRPr lang="en-US" sz="1200" dirty="0"/>
                    </a:p>
                  </a:txBody>
                  <a:tcPr>
                    <a:lnB w="38100" cap="flat" cmpd="sng" algn="ctr">
                      <a:solidFill>
                        <a:scrgbClr r="0" g="0" b="0"/>
                      </a:solidFill>
                      <a:prstDash val="solid"/>
                      <a:round/>
                      <a:headEnd type="none" w="med" len="med"/>
                      <a:tailEnd type="none" w="med" len="med"/>
                    </a:lnB>
                    <a:solidFill>
                      <a:srgbClr val="A6A6A6"/>
                    </a:solidFill>
                  </a:tcPr>
                </a:tc>
                <a:tc>
                  <a:txBody>
                    <a:bodyPr/>
                    <a:lstStyle/>
                    <a:p>
                      <a:endParaRPr lang="en-US" sz="1200"/>
                    </a:p>
                  </a:txBody>
                  <a:tcPr>
                    <a:lnB w="38100" cap="flat" cmpd="sng" algn="ctr">
                      <a:solidFill>
                        <a:scrgbClr r="0" g="0" b="0"/>
                      </a:solidFill>
                      <a:prstDash val="solid"/>
                      <a:round/>
                      <a:headEnd type="none" w="med" len="med"/>
                      <a:tailEnd type="none" w="med" len="med"/>
                    </a:lnB>
                  </a:tcPr>
                </a:tc>
                <a:tc>
                  <a:txBody>
                    <a:bodyPr/>
                    <a:lstStyle/>
                    <a:p>
                      <a:endParaRPr lang="en-US" sz="1200"/>
                    </a:p>
                  </a:txBody>
                  <a:tcPr>
                    <a:lnB w="38100" cap="flat" cmpd="sng" algn="ctr">
                      <a:solidFill>
                        <a:scrgbClr r="0" g="0" b="0"/>
                      </a:solidFill>
                      <a:prstDash val="solid"/>
                      <a:round/>
                      <a:headEnd type="none" w="med" len="med"/>
                      <a:tailEnd type="none" w="med" len="med"/>
                    </a:lnB>
                  </a:tcPr>
                </a:tc>
                <a:tc>
                  <a:txBody>
                    <a:bodyPr/>
                    <a:lstStyle/>
                    <a:p>
                      <a:endParaRPr lang="en-US" sz="1200" dirty="0"/>
                    </a:p>
                  </a:txBody>
                  <a:tcPr>
                    <a:lnB w="38100" cap="flat" cmpd="sng" algn="ctr">
                      <a:solidFill>
                        <a:scrgbClr r="0" g="0" b="0"/>
                      </a:solidFill>
                      <a:prstDash val="solid"/>
                      <a:round/>
                      <a:headEnd type="none" w="med" len="med"/>
                      <a:tailEnd type="none" w="med" len="med"/>
                    </a:lnB>
                  </a:tcPr>
                </a:tc>
                <a:tc>
                  <a:txBody>
                    <a:bodyPr/>
                    <a:lstStyle/>
                    <a:p>
                      <a:endParaRPr lang="en-US" sz="1200" dirty="0"/>
                    </a:p>
                  </a:txBody>
                  <a:tcPr>
                    <a:lnB w="38100" cap="flat" cmpd="sng" algn="ctr">
                      <a:solidFill>
                        <a:scrgbClr r="0" g="0" b="0"/>
                      </a:solidFill>
                      <a:prstDash val="solid"/>
                      <a:round/>
                      <a:headEnd type="none" w="med" len="med"/>
                      <a:tailEnd type="none" w="med" len="med"/>
                    </a:lnB>
                    <a:solidFill>
                      <a:srgbClr val="00FF00"/>
                    </a:solidFill>
                  </a:tcPr>
                </a:tc>
                <a:tc>
                  <a:txBody>
                    <a:bodyPr/>
                    <a:lstStyle/>
                    <a:p>
                      <a:endParaRPr lang="en-US" sz="1200" dirty="0"/>
                    </a:p>
                  </a:txBody>
                  <a:tcPr>
                    <a:lnB w="38100" cap="flat" cmpd="sng" algn="ctr">
                      <a:solidFill>
                        <a:scrgbClr r="0" g="0" b="0"/>
                      </a:solidFill>
                      <a:prstDash val="solid"/>
                      <a:round/>
                      <a:headEnd type="none" w="med" len="med"/>
                      <a:tailEnd type="none" w="med" len="med"/>
                    </a:lnB>
                    <a:solidFill>
                      <a:srgbClr val="00FF00"/>
                    </a:solidFill>
                  </a:tcPr>
                </a:tc>
                <a:tc>
                  <a:txBody>
                    <a:bodyPr/>
                    <a:lstStyle/>
                    <a:p>
                      <a:endParaRPr lang="en-US" sz="1200" dirty="0"/>
                    </a:p>
                  </a:txBody>
                  <a:tcPr>
                    <a:lnB w="38100" cap="flat" cmpd="sng" algn="ctr">
                      <a:solidFill>
                        <a:scrgbClr r="0" g="0" b="0"/>
                      </a:solidFill>
                      <a:prstDash val="solid"/>
                      <a:round/>
                      <a:headEnd type="none" w="med" len="med"/>
                      <a:tailEnd type="none" w="med" len="med"/>
                    </a:lnB>
                    <a:solidFill>
                      <a:srgbClr val="00FF00"/>
                    </a:solidFill>
                  </a:tcPr>
                </a:tc>
                <a:tc>
                  <a:txBody>
                    <a:bodyPr/>
                    <a:lstStyle/>
                    <a:p>
                      <a:r>
                        <a:rPr lang="en-US" sz="1200" b="0" dirty="0" smtClean="0">
                          <a:solidFill>
                            <a:schemeClr val="tx1"/>
                          </a:solidFill>
                        </a:rPr>
                        <a:t>5/9</a:t>
                      </a:r>
                      <a:endParaRPr lang="en-US" sz="1200" b="0" dirty="0">
                        <a:solidFill>
                          <a:schemeClr val="tx1"/>
                        </a:solidFill>
                      </a:endParaRPr>
                    </a:p>
                  </a:txBody>
                  <a:tcPr>
                    <a:lnB w="38100" cap="flat" cmpd="sng" algn="ctr">
                      <a:solidFill>
                        <a:scrgbClr r="0" g="0" b="0"/>
                      </a:solidFill>
                      <a:prstDash val="solid"/>
                      <a:round/>
                      <a:headEnd type="none" w="med" len="med"/>
                      <a:tailEnd type="none" w="med" len="med"/>
                    </a:lnB>
                    <a:solidFill>
                      <a:srgbClr val="00FF00"/>
                    </a:solidFill>
                  </a:tcPr>
                </a:tc>
                <a:tc>
                  <a:txBody>
                    <a:bodyPr/>
                    <a:lstStyle/>
                    <a:p>
                      <a:r>
                        <a:rPr lang="en-US" sz="1200" dirty="0" smtClean="0"/>
                        <a:t>5/13</a:t>
                      </a:r>
                      <a:endParaRPr lang="en-US" sz="1200" dirty="0"/>
                    </a:p>
                  </a:txBody>
                  <a:tcPr>
                    <a:lnB w="38100" cap="flat" cmpd="sng" algn="ctr">
                      <a:solidFill>
                        <a:scrgbClr r="0" g="0" b="0"/>
                      </a:solidFill>
                      <a:prstDash val="solid"/>
                      <a:round/>
                      <a:headEnd type="none" w="med" len="med"/>
                      <a:tailEnd type="none" w="med" len="med"/>
                    </a:lnB>
                    <a:solidFill>
                      <a:srgbClr val="FFFFFF"/>
                    </a:solidFill>
                  </a:tcPr>
                </a:tc>
              </a:tr>
            </a:tbl>
          </a:graphicData>
        </a:graphic>
      </p:graphicFrame>
      <p:pic>
        <p:nvPicPr>
          <p:cNvPr id="4" name="Picture 3"/>
          <p:cNvPicPr>
            <a:picLocks noChangeAspect="1"/>
          </p:cNvPicPr>
          <p:nvPr/>
        </p:nvPicPr>
        <p:blipFill>
          <a:blip r:embed="rId3"/>
          <a:stretch>
            <a:fillRect/>
          </a:stretch>
        </p:blipFill>
        <p:spPr>
          <a:xfrm>
            <a:off x="0" y="197940"/>
            <a:ext cx="2425700" cy="647700"/>
          </a:xfrm>
          <a:prstGeom prst="rect">
            <a:avLst/>
          </a:prstGeom>
        </p:spPr>
      </p:pic>
      <p:pic>
        <p:nvPicPr>
          <p:cNvPr id="5" name="Picture 4"/>
          <p:cNvPicPr>
            <a:picLocks noChangeAspect="1"/>
          </p:cNvPicPr>
          <p:nvPr/>
        </p:nvPicPr>
        <p:blipFill>
          <a:blip r:embed="rId4"/>
          <a:stretch>
            <a:fillRect/>
          </a:stretch>
        </p:blipFill>
        <p:spPr>
          <a:xfrm>
            <a:off x="6841591" y="115465"/>
            <a:ext cx="2302409" cy="928768"/>
          </a:xfrm>
          <a:prstGeom prst="rect">
            <a:avLst/>
          </a:prstGeom>
        </p:spPr>
      </p:pic>
      <p:graphicFrame>
        <p:nvGraphicFramePr>
          <p:cNvPr id="6" name="Diagram 5"/>
          <p:cNvGraphicFramePr/>
          <p:nvPr>
            <p:extLst>
              <p:ext uri="{D42A27DB-BD31-4B8C-83A1-F6EECF244321}">
                <p14:modId xmlns:p14="http://schemas.microsoft.com/office/powerpoint/2010/main" val="2865719811"/>
              </p:ext>
            </p:extLst>
          </p:nvPr>
        </p:nvGraphicFramePr>
        <p:xfrm>
          <a:off x="91524" y="6114058"/>
          <a:ext cx="8983830" cy="59935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TextBox 8"/>
          <p:cNvSpPr txBox="1"/>
          <p:nvPr/>
        </p:nvSpPr>
        <p:spPr>
          <a:xfrm>
            <a:off x="655459" y="5601178"/>
            <a:ext cx="6186132" cy="338554"/>
          </a:xfrm>
          <a:prstGeom prst="rect">
            <a:avLst/>
          </a:prstGeom>
          <a:noFill/>
        </p:spPr>
        <p:txBody>
          <a:bodyPr wrap="square" rtlCol="0">
            <a:spAutoFit/>
          </a:bodyPr>
          <a:lstStyle/>
          <a:p>
            <a:r>
              <a:rPr lang="en-US" sz="1600" dirty="0" smtClean="0"/>
              <a:t>*W# : Week #, SB: Spring Break</a:t>
            </a:r>
            <a:endParaRPr lang="en-US" sz="1600" dirty="0"/>
          </a:p>
        </p:txBody>
      </p:sp>
    </p:spTree>
    <p:extLst>
      <p:ext uri="{BB962C8B-B14F-4D97-AF65-F5344CB8AC3E}">
        <p14:creationId xmlns:p14="http://schemas.microsoft.com/office/powerpoint/2010/main" val="188291007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18876" y="2305557"/>
            <a:ext cx="5701411" cy="1446550"/>
          </a:xfrm>
          <a:prstGeom prst="rect">
            <a:avLst/>
          </a:prstGeom>
          <a:noFill/>
        </p:spPr>
        <p:txBody>
          <a:bodyPr wrap="square" rtlCol="0">
            <a:spAutoFit/>
          </a:bodyPr>
          <a:lstStyle/>
          <a:p>
            <a:r>
              <a:rPr lang="en-US" sz="8800" b="1" dirty="0" smtClean="0">
                <a:effectLst>
                  <a:outerShdw blurRad="75057" dist="38100" dir="5400000" sy="-20000" rotWithShape="0">
                    <a:prstClr val="black">
                      <a:alpha val="25000"/>
                    </a:prstClr>
                  </a:outerShdw>
                </a:effectLst>
              </a:rPr>
              <a:t>Questions? </a:t>
            </a:r>
            <a:endParaRPr lang="en-US" sz="8800" b="1" dirty="0">
              <a:effectLst>
                <a:outerShdw blurRad="75057" dist="38100" dir="5400000" sy="-20000" rotWithShape="0">
                  <a:prstClr val="black">
                    <a:alpha val="25000"/>
                  </a:prstClr>
                </a:outerShdw>
              </a:effectLst>
            </a:endParaRPr>
          </a:p>
        </p:txBody>
      </p:sp>
    </p:spTree>
    <p:extLst>
      <p:ext uri="{BB962C8B-B14F-4D97-AF65-F5344CB8AC3E}">
        <p14:creationId xmlns:p14="http://schemas.microsoft.com/office/powerpoint/2010/main" val="140789262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917223" y="1919111"/>
            <a:ext cx="4860341" cy="3416320"/>
          </a:xfrm>
          <a:prstGeom prst="rect">
            <a:avLst/>
          </a:prstGeom>
          <a:noFill/>
        </p:spPr>
        <p:txBody>
          <a:bodyPr wrap="square" rtlCol="0">
            <a:spAutoFit/>
          </a:bodyPr>
          <a:lstStyle/>
          <a:p>
            <a:pPr marL="342900" indent="-342900">
              <a:buFont typeface="Wingdings" charset="2"/>
              <a:buChar char="§"/>
            </a:pPr>
            <a:r>
              <a:rPr lang="en-US" sz="2400" dirty="0" smtClean="0"/>
              <a:t>Problem: A need for tool tracker in eye surgery</a:t>
            </a:r>
          </a:p>
          <a:p>
            <a:pPr marL="800100" lvl="1" indent="-342900">
              <a:buFontTx/>
              <a:buChar char="-"/>
            </a:pPr>
            <a:r>
              <a:rPr lang="en-US" sz="2400" dirty="0" smtClean="0"/>
              <a:t>Assess surgical performance</a:t>
            </a:r>
          </a:p>
          <a:p>
            <a:pPr marL="800100" lvl="1" indent="-342900">
              <a:buFontTx/>
              <a:buChar char="-"/>
            </a:pPr>
            <a:r>
              <a:rPr lang="en-US" sz="2400" dirty="0" smtClean="0"/>
              <a:t>Ensure proper protocol</a:t>
            </a:r>
          </a:p>
          <a:p>
            <a:pPr marL="342900" indent="-342900"/>
            <a:endParaRPr lang="en-US" sz="2400" dirty="0" smtClean="0"/>
          </a:p>
          <a:p>
            <a:pPr marL="342900" indent="-342900">
              <a:buFont typeface="Wingdings" charset="2"/>
              <a:buChar char="§"/>
            </a:pPr>
            <a:r>
              <a:rPr lang="en-US" sz="2400" dirty="0" smtClean="0"/>
              <a:t>Project Goal: Micro-Surgical Tool Tracker</a:t>
            </a:r>
          </a:p>
          <a:p>
            <a:pPr marL="800100" lvl="1" indent="-342900">
              <a:buFontTx/>
              <a:buChar char="-"/>
            </a:pPr>
            <a:r>
              <a:rPr lang="en-US" sz="2400" dirty="0" smtClean="0"/>
              <a:t>Build a prototype of a goggle</a:t>
            </a:r>
          </a:p>
          <a:p>
            <a:pPr marL="800100" lvl="1" indent="-342900">
              <a:buFontTx/>
              <a:buChar char="-"/>
            </a:pPr>
            <a:r>
              <a:rPr lang="en-US" sz="2400" dirty="0" smtClean="0"/>
              <a:t>Provide positional feedback</a:t>
            </a:r>
          </a:p>
        </p:txBody>
      </p:sp>
      <p:pic>
        <p:nvPicPr>
          <p:cNvPr id="7" name="Picture 6" descr="prototype.png"/>
          <p:cNvPicPr>
            <a:picLocks noChangeAspect="1"/>
          </p:cNvPicPr>
          <p:nvPr/>
        </p:nvPicPr>
        <p:blipFill>
          <a:blip r:embed="rId3"/>
          <a:stretch>
            <a:fillRect/>
          </a:stretch>
        </p:blipFill>
        <p:spPr>
          <a:xfrm>
            <a:off x="5799979" y="2353412"/>
            <a:ext cx="2909234" cy="2441052"/>
          </a:xfrm>
          <a:prstGeom prst="rect">
            <a:avLst/>
          </a:prstGeom>
        </p:spPr>
      </p:pic>
      <p:sp>
        <p:nvSpPr>
          <p:cNvPr id="2" name="TextBox 1"/>
          <p:cNvSpPr txBox="1"/>
          <p:nvPr/>
        </p:nvSpPr>
        <p:spPr>
          <a:xfrm>
            <a:off x="6492019" y="4812211"/>
            <a:ext cx="2065337" cy="523220"/>
          </a:xfrm>
          <a:prstGeom prst="rect">
            <a:avLst/>
          </a:prstGeom>
          <a:noFill/>
        </p:spPr>
        <p:txBody>
          <a:bodyPr wrap="square" rtlCol="0">
            <a:spAutoFit/>
          </a:bodyPr>
          <a:lstStyle/>
          <a:p>
            <a:r>
              <a:rPr lang="en-US" sz="1400" dirty="0" smtClean="0"/>
              <a:t>Figure 1. Idea proposed by </a:t>
            </a:r>
            <a:r>
              <a:rPr lang="en-US" sz="1400" dirty="0" err="1" smtClean="0"/>
              <a:t>Marcin</a:t>
            </a:r>
            <a:r>
              <a:rPr lang="en-US" sz="1400" dirty="0" smtClean="0"/>
              <a:t> </a:t>
            </a:r>
            <a:r>
              <a:rPr lang="en-US" sz="1400" dirty="0" err="1" smtClean="0"/>
              <a:t>Balicki</a:t>
            </a:r>
            <a:endParaRPr lang="en-US" sz="1400" dirty="0"/>
          </a:p>
        </p:txBody>
      </p:sp>
      <p:sp>
        <p:nvSpPr>
          <p:cNvPr id="10" name="Title 1"/>
          <p:cNvSpPr txBox="1">
            <a:spLocks/>
          </p:cNvSpPr>
          <p:nvPr/>
        </p:nvSpPr>
        <p:spPr>
          <a:xfrm>
            <a:off x="1807169" y="489228"/>
            <a:ext cx="527996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u="sng" dirty="0" smtClean="0"/>
              <a:t>Project Summary</a:t>
            </a:r>
            <a:endParaRPr lang="en-US" u="sng" dirty="0"/>
          </a:p>
        </p:txBody>
      </p:sp>
      <p:pic>
        <p:nvPicPr>
          <p:cNvPr id="11" name="Picture 10"/>
          <p:cNvPicPr>
            <a:picLocks noChangeAspect="1"/>
          </p:cNvPicPr>
          <p:nvPr/>
        </p:nvPicPr>
        <p:blipFill>
          <a:blip r:embed="rId4"/>
          <a:stretch>
            <a:fillRect/>
          </a:stretch>
        </p:blipFill>
        <p:spPr>
          <a:xfrm>
            <a:off x="0" y="197940"/>
            <a:ext cx="2425700" cy="647700"/>
          </a:xfrm>
          <a:prstGeom prst="rect">
            <a:avLst/>
          </a:prstGeom>
        </p:spPr>
      </p:pic>
      <p:pic>
        <p:nvPicPr>
          <p:cNvPr id="12" name="Picture 11"/>
          <p:cNvPicPr>
            <a:picLocks noChangeAspect="1"/>
          </p:cNvPicPr>
          <p:nvPr/>
        </p:nvPicPr>
        <p:blipFill>
          <a:blip r:embed="rId5"/>
          <a:stretch>
            <a:fillRect/>
          </a:stretch>
        </p:blipFill>
        <p:spPr>
          <a:xfrm>
            <a:off x="6841591" y="115465"/>
            <a:ext cx="2302409" cy="928768"/>
          </a:xfrm>
          <a:prstGeom prst="rect">
            <a:avLst/>
          </a:prstGeom>
        </p:spPr>
      </p:pic>
      <p:graphicFrame>
        <p:nvGraphicFramePr>
          <p:cNvPr id="14" name="Diagram 13"/>
          <p:cNvGraphicFramePr/>
          <p:nvPr>
            <p:extLst>
              <p:ext uri="{D42A27DB-BD31-4B8C-83A1-F6EECF244321}">
                <p14:modId xmlns:p14="http://schemas.microsoft.com/office/powerpoint/2010/main" val="2002577918"/>
              </p:ext>
            </p:extLst>
          </p:nvPr>
        </p:nvGraphicFramePr>
        <p:xfrm>
          <a:off x="91524" y="6114058"/>
          <a:ext cx="8983830" cy="59935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47342530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Deliverables</a:t>
            </a:r>
            <a:endParaRPr lang="en-US" u="sng" dirty="0"/>
          </a:p>
        </p:txBody>
      </p:sp>
      <p:pic>
        <p:nvPicPr>
          <p:cNvPr id="7" name="Picture 6"/>
          <p:cNvPicPr>
            <a:picLocks noChangeAspect="1"/>
          </p:cNvPicPr>
          <p:nvPr/>
        </p:nvPicPr>
        <p:blipFill>
          <a:blip r:embed="rId3"/>
          <a:stretch>
            <a:fillRect/>
          </a:stretch>
        </p:blipFill>
        <p:spPr>
          <a:xfrm>
            <a:off x="0" y="197940"/>
            <a:ext cx="2425700" cy="647700"/>
          </a:xfrm>
          <a:prstGeom prst="rect">
            <a:avLst/>
          </a:prstGeom>
        </p:spPr>
      </p:pic>
      <p:pic>
        <p:nvPicPr>
          <p:cNvPr id="8" name="Picture 7"/>
          <p:cNvPicPr>
            <a:picLocks noChangeAspect="1"/>
          </p:cNvPicPr>
          <p:nvPr/>
        </p:nvPicPr>
        <p:blipFill>
          <a:blip r:embed="rId4"/>
          <a:stretch>
            <a:fillRect/>
          </a:stretch>
        </p:blipFill>
        <p:spPr>
          <a:xfrm>
            <a:off x="6841591" y="115465"/>
            <a:ext cx="2302409" cy="928768"/>
          </a:xfrm>
          <a:prstGeom prst="rect">
            <a:avLst/>
          </a:prstGeom>
        </p:spPr>
      </p:pic>
      <p:graphicFrame>
        <p:nvGraphicFramePr>
          <p:cNvPr id="9" name="Content Placeholder 10"/>
          <p:cNvGraphicFramePr>
            <a:graphicFrameLocks noGrp="1"/>
          </p:cNvGraphicFramePr>
          <p:nvPr>
            <p:ph idx="1"/>
            <p:extLst>
              <p:ext uri="{D42A27DB-BD31-4B8C-83A1-F6EECF244321}">
                <p14:modId xmlns:p14="http://schemas.microsoft.com/office/powerpoint/2010/main" val="1872509022"/>
              </p:ext>
            </p:extLst>
          </p:nvPr>
        </p:nvGraphicFramePr>
        <p:xfrm>
          <a:off x="457198" y="2208294"/>
          <a:ext cx="8229600" cy="3032760"/>
        </p:xfrm>
        <a:graphic>
          <a:graphicData uri="http://schemas.openxmlformats.org/drawingml/2006/table">
            <a:tbl>
              <a:tblPr firstRow="1" bandRow="1">
                <a:tableStyleId>{C083E6E3-FA7D-4D7B-A595-EF9225AFEA82}</a:tableStyleId>
              </a:tblPr>
              <a:tblGrid>
                <a:gridCol w="2743200"/>
                <a:gridCol w="2743200"/>
                <a:gridCol w="2743200"/>
              </a:tblGrid>
              <a:tr h="370840">
                <a:tc>
                  <a:txBody>
                    <a:bodyPr/>
                    <a:lstStyle/>
                    <a:p>
                      <a:pPr algn="ctr"/>
                      <a:r>
                        <a:rPr lang="en-US" dirty="0" smtClean="0"/>
                        <a:t>Minimum (3/18)</a:t>
                      </a:r>
                      <a:endParaRPr lang="en-US" dirty="0"/>
                    </a:p>
                  </a:txBody>
                  <a:tcPr/>
                </a:tc>
                <a:tc>
                  <a:txBody>
                    <a:bodyPr/>
                    <a:lstStyle/>
                    <a:p>
                      <a:pPr algn="ctr"/>
                      <a:r>
                        <a:rPr lang="en-US" dirty="0" smtClean="0"/>
                        <a:t>Expected  (4/26)</a:t>
                      </a:r>
                      <a:endParaRPr lang="en-US" dirty="0"/>
                    </a:p>
                  </a:txBody>
                  <a:tcPr/>
                </a:tc>
                <a:tc>
                  <a:txBody>
                    <a:bodyPr/>
                    <a:lstStyle/>
                    <a:p>
                      <a:pPr algn="ctr"/>
                      <a:r>
                        <a:rPr lang="en-US" dirty="0" smtClean="0"/>
                        <a:t>Maximum (5/13)</a:t>
                      </a:r>
                      <a:endParaRPr lang="en-US" dirty="0"/>
                    </a:p>
                  </a:txBody>
                  <a:tcPr/>
                </a:tc>
              </a:tr>
              <a:tr h="370840">
                <a:tc>
                  <a:txBody>
                    <a:bodyPr/>
                    <a:lstStyle/>
                    <a:p>
                      <a:r>
                        <a:rPr lang="en-US" dirty="0" smtClean="0"/>
                        <a:t>CAD design</a:t>
                      </a:r>
                      <a:r>
                        <a:rPr lang="en-US" baseline="0" dirty="0" smtClean="0"/>
                        <a:t> of prototype</a:t>
                      </a:r>
                      <a:endParaRPr lang="en-US" dirty="0"/>
                    </a:p>
                  </a:txBody>
                  <a:tcPr/>
                </a:tc>
                <a:tc>
                  <a:txBody>
                    <a:bodyPr/>
                    <a:lstStyle/>
                    <a:p>
                      <a:r>
                        <a:rPr lang="en-US" dirty="0" smtClean="0"/>
                        <a:t>A</a:t>
                      </a:r>
                      <a:r>
                        <a:rPr lang="en-US" baseline="0" dirty="0" smtClean="0"/>
                        <a:t> scaled prototype</a:t>
                      </a:r>
                      <a:endParaRPr lang="en-US" dirty="0"/>
                    </a:p>
                  </a:txBody>
                  <a:tcPr/>
                </a:tc>
                <a:tc>
                  <a:txBody>
                    <a:bodyPr/>
                    <a:lstStyle/>
                    <a:p>
                      <a:r>
                        <a:rPr lang="en-US" dirty="0" smtClean="0"/>
                        <a:t>Life-size prototype</a:t>
                      </a:r>
                      <a:endParaRPr lang="en-US" dirty="0"/>
                    </a:p>
                  </a:txBody>
                  <a:tcPr/>
                </a:tc>
              </a:tr>
              <a:tr h="370840">
                <a:tc>
                  <a:txBody>
                    <a:bodyPr/>
                    <a:lstStyle/>
                    <a:p>
                      <a:r>
                        <a:rPr lang="en-US" dirty="0" smtClean="0"/>
                        <a:t>Design</a:t>
                      </a:r>
                      <a:r>
                        <a:rPr lang="en-US" baseline="0" dirty="0" smtClean="0"/>
                        <a:t> of phantom</a:t>
                      </a:r>
                      <a:endParaRPr lang="en-US" dirty="0"/>
                    </a:p>
                  </a:txBody>
                  <a:tcPr/>
                </a:tc>
                <a:tc>
                  <a:txBody>
                    <a:bodyPr/>
                    <a:lstStyle/>
                    <a:p>
                      <a:r>
                        <a:rPr lang="en-US" dirty="0" smtClean="0"/>
                        <a:t>A scaled phantom</a:t>
                      </a:r>
                      <a:endParaRPr lang="en-US" dirty="0"/>
                    </a:p>
                  </a:txBody>
                  <a:tcPr/>
                </a:tc>
                <a:tc>
                  <a:txBody>
                    <a:bodyPr/>
                    <a:lstStyle/>
                    <a:p>
                      <a:r>
                        <a:rPr lang="en-US" dirty="0" smtClean="0"/>
                        <a:t>Life-size</a:t>
                      </a:r>
                      <a:r>
                        <a:rPr lang="en-US" baseline="0" dirty="0" smtClean="0"/>
                        <a:t> phantom</a:t>
                      </a:r>
                      <a:endParaRPr lang="en-US" dirty="0"/>
                    </a:p>
                  </a:txBody>
                  <a:tcPr/>
                </a:tc>
              </a:tr>
              <a:tr h="370840">
                <a:tc>
                  <a:txBody>
                    <a:bodyPr/>
                    <a:lstStyle/>
                    <a:p>
                      <a:pPr algn="l"/>
                      <a:r>
                        <a:rPr lang="en-US" dirty="0" smtClean="0"/>
                        <a:t>Specifications of</a:t>
                      </a:r>
                      <a:r>
                        <a:rPr lang="en-US" baseline="0" dirty="0" smtClean="0"/>
                        <a:t> equipment</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Offline multi-camera calibration</a:t>
                      </a:r>
                    </a:p>
                  </a:txBody>
                  <a:tcPr/>
                </a:tc>
                <a:tc>
                  <a:txBody>
                    <a:bodyPr/>
                    <a:lstStyle/>
                    <a:p>
                      <a:r>
                        <a:rPr lang="en-US" dirty="0" smtClean="0"/>
                        <a:t>Evaluation of tracking accuracy</a:t>
                      </a:r>
                      <a:endParaRPr lang="en-US" dirty="0"/>
                    </a:p>
                  </a:txBody>
                  <a:tcPr/>
                </a:tc>
              </a:tr>
              <a:tr h="370840">
                <a:tc>
                  <a:txBody>
                    <a:bodyPr/>
                    <a:lstStyle/>
                    <a:p>
                      <a:r>
                        <a:rPr lang="en-US" dirty="0" smtClean="0"/>
                        <a:t>Calibration scheme</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Offline segmentation/tracking algorithms</a:t>
                      </a:r>
                    </a:p>
                  </a:txBody>
                  <a:tcPr/>
                </a:tc>
                <a:tc>
                  <a:txBody>
                    <a:bodyPr/>
                    <a:lstStyle/>
                    <a:p>
                      <a:r>
                        <a:rPr lang="en-US" dirty="0" smtClean="0"/>
                        <a:t>Real-time tracking</a:t>
                      </a:r>
                      <a:endParaRPr lang="en-US" dirty="0"/>
                    </a:p>
                  </a:txBody>
                  <a:tcPr/>
                </a:tc>
              </a:tr>
              <a:tr h="370840">
                <a:tc>
                  <a:txBody>
                    <a:bodyPr/>
                    <a:lstStyle/>
                    <a:p>
                      <a:r>
                        <a:rPr lang="en-US" dirty="0" smtClean="0"/>
                        <a:t>Segmentation/tracking  scheme</a:t>
                      </a:r>
                      <a:endParaRPr lang="en-US" dirty="0"/>
                    </a:p>
                  </a:txBody>
                  <a:tcPr/>
                </a:tc>
                <a:tc>
                  <a:txBody>
                    <a:bodyPr/>
                    <a:lstStyle/>
                    <a:p>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txBody>
                  <a:tcPr/>
                </a:tc>
              </a:tr>
            </a:tbl>
          </a:graphicData>
        </a:graphic>
      </p:graphicFrame>
      <p:graphicFrame>
        <p:nvGraphicFramePr>
          <p:cNvPr id="10" name="Diagram 9"/>
          <p:cNvGraphicFramePr/>
          <p:nvPr>
            <p:extLst>
              <p:ext uri="{D42A27DB-BD31-4B8C-83A1-F6EECF244321}">
                <p14:modId xmlns:p14="http://schemas.microsoft.com/office/powerpoint/2010/main" val="1966194920"/>
              </p:ext>
            </p:extLst>
          </p:nvPr>
        </p:nvGraphicFramePr>
        <p:xfrm>
          <a:off x="91524" y="6114058"/>
          <a:ext cx="8983830" cy="59935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43716284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10"/>
          <p:cNvGraphicFramePr>
            <a:graphicFrameLocks noGrp="1"/>
          </p:cNvGraphicFramePr>
          <p:nvPr>
            <p:ph idx="1"/>
            <p:extLst>
              <p:ext uri="{D42A27DB-BD31-4B8C-83A1-F6EECF244321}">
                <p14:modId xmlns:p14="http://schemas.microsoft.com/office/powerpoint/2010/main" val="1359528192"/>
              </p:ext>
            </p:extLst>
          </p:nvPr>
        </p:nvGraphicFramePr>
        <p:xfrm>
          <a:off x="457198" y="2208294"/>
          <a:ext cx="8229600" cy="3032760"/>
        </p:xfrm>
        <a:graphic>
          <a:graphicData uri="http://schemas.openxmlformats.org/drawingml/2006/table">
            <a:tbl>
              <a:tblPr firstRow="1" bandRow="1">
                <a:tableStyleId>{C083E6E3-FA7D-4D7B-A595-EF9225AFEA82}</a:tableStyleId>
              </a:tblPr>
              <a:tblGrid>
                <a:gridCol w="2743200"/>
                <a:gridCol w="2743200"/>
                <a:gridCol w="2743200"/>
              </a:tblGrid>
              <a:tr h="370840">
                <a:tc>
                  <a:txBody>
                    <a:bodyPr/>
                    <a:lstStyle/>
                    <a:p>
                      <a:pPr algn="ctr"/>
                      <a:r>
                        <a:rPr lang="en-US" dirty="0" smtClean="0"/>
                        <a:t>Minimum </a:t>
                      </a:r>
                      <a:r>
                        <a:rPr lang="en-US" strike="sngStrike" dirty="0" smtClean="0"/>
                        <a:t>(3/18)</a:t>
                      </a:r>
                      <a:r>
                        <a:rPr lang="en-US" strike="noStrike" dirty="0" smtClean="0"/>
                        <a:t> </a:t>
                      </a:r>
                      <a:r>
                        <a:rPr lang="en-US" strike="noStrike" dirty="0" smtClean="0">
                          <a:solidFill>
                            <a:srgbClr val="FF0000"/>
                          </a:solidFill>
                        </a:rPr>
                        <a:t>(4/18)</a:t>
                      </a:r>
                      <a:endParaRPr lang="en-US" strike="noStrike" dirty="0">
                        <a:solidFill>
                          <a:srgbClr val="FF0000"/>
                        </a:solidFill>
                      </a:endParaRPr>
                    </a:p>
                  </a:txBody>
                  <a:tcPr/>
                </a:tc>
                <a:tc>
                  <a:txBody>
                    <a:bodyPr/>
                    <a:lstStyle/>
                    <a:p>
                      <a:pPr algn="ctr"/>
                      <a:r>
                        <a:rPr lang="en-US" dirty="0" smtClean="0"/>
                        <a:t>Expected </a:t>
                      </a:r>
                      <a:r>
                        <a:rPr lang="en-US" strike="sngStrike" dirty="0" smtClean="0"/>
                        <a:t>(4/26)</a:t>
                      </a:r>
                      <a:r>
                        <a:rPr lang="en-US" dirty="0" smtClean="0"/>
                        <a:t> </a:t>
                      </a:r>
                      <a:r>
                        <a:rPr lang="en-US" dirty="0" smtClean="0">
                          <a:solidFill>
                            <a:srgbClr val="FF0000"/>
                          </a:solidFill>
                        </a:rPr>
                        <a:t>(5/3)</a:t>
                      </a:r>
                      <a:endParaRPr lang="en-US" dirty="0">
                        <a:solidFill>
                          <a:srgbClr val="FF0000"/>
                        </a:solidFill>
                      </a:endParaRPr>
                    </a:p>
                  </a:txBody>
                  <a:tcPr/>
                </a:tc>
                <a:tc>
                  <a:txBody>
                    <a:bodyPr/>
                    <a:lstStyle/>
                    <a:p>
                      <a:pPr algn="ctr"/>
                      <a:r>
                        <a:rPr lang="en-US" dirty="0" smtClean="0"/>
                        <a:t>Maximum (5/13)</a:t>
                      </a:r>
                      <a:endParaRPr lang="en-US" dirty="0"/>
                    </a:p>
                  </a:txBody>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CAD design</a:t>
                      </a:r>
                      <a:r>
                        <a:rPr lang="en-US" baseline="0" dirty="0" smtClean="0"/>
                        <a:t> of prototype </a:t>
                      </a:r>
                      <a:r>
                        <a:rPr lang="en-US" dirty="0" smtClean="0">
                          <a:solidFill>
                            <a:srgbClr val="008000"/>
                          </a:solidFill>
                          <a:latin typeface="Zapf Dingbats"/>
                          <a:ea typeface="Zapf Dingbats"/>
                          <a:cs typeface="Zapf Dingbats"/>
                        </a:rPr>
                        <a:t>✔</a:t>
                      </a:r>
                      <a:endParaRPr lang="en-US" dirty="0" smtClean="0">
                        <a:solidFill>
                          <a:srgbClr val="FF0000"/>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a:t>
                      </a:r>
                      <a:r>
                        <a:rPr lang="en-US" baseline="0" dirty="0" smtClean="0"/>
                        <a:t> scaled prototype           </a:t>
                      </a:r>
                      <a:r>
                        <a:rPr lang="en-US" dirty="0" smtClean="0">
                          <a:solidFill>
                            <a:srgbClr val="008000"/>
                          </a:solidFill>
                          <a:latin typeface="Zapf Dingbats"/>
                          <a:ea typeface="Zapf Dingbats"/>
                          <a:cs typeface="Zapf Dingbats"/>
                        </a:rPr>
                        <a:t>✔</a:t>
                      </a:r>
                      <a:endParaRPr lang="en-US" dirty="0" smtClean="0">
                        <a:solidFill>
                          <a:srgbClr val="FF0000"/>
                        </a:solidFill>
                      </a:endParaRPr>
                    </a:p>
                  </a:txBody>
                  <a:tcPr/>
                </a:tc>
                <a:tc>
                  <a:txBody>
                    <a:bodyPr/>
                    <a:lstStyle/>
                    <a:p>
                      <a:r>
                        <a:rPr lang="en-US" dirty="0" smtClean="0"/>
                        <a:t>Life-size prototype</a:t>
                      </a:r>
                      <a:endParaRPr lang="en-US" dirty="0"/>
                    </a:p>
                  </a:txBody>
                  <a:tcPr/>
                </a:tc>
              </a:tr>
              <a:tr h="370840">
                <a:tc>
                  <a:txBody>
                    <a:bodyPr/>
                    <a:lstStyle/>
                    <a:p>
                      <a:r>
                        <a:rPr lang="en-US" dirty="0" smtClean="0"/>
                        <a:t>Design</a:t>
                      </a:r>
                      <a:r>
                        <a:rPr lang="en-US" baseline="0" dirty="0" smtClean="0"/>
                        <a:t> of phantom           </a:t>
                      </a:r>
                      <a:r>
                        <a:rPr lang="en-US" dirty="0" smtClean="0">
                          <a:solidFill>
                            <a:srgbClr val="008000"/>
                          </a:solidFill>
                          <a:latin typeface="Zapf Dingbats"/>
                          <a:ea typeface="Zapf Dingbats"/>
                          <a:cs typeface="Zapf Dingbats"/>
                        </a:rPr>
                        <a:t>✔</a:t>
                      </a:r>
                      <a:endParaRPr lang="en-US" dirty="0">
                        <a:solidFill>
                          <a:srgbClr val="FF0000"/>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 scaled phantom             </a:t>
                      </a:r>
                      <a:r>
                        <a:rPr lang="en-US" dirty="0" smtClean="0">
                          <a:solidFill>
                            <a:srgbClr val="FF0000"/>
                          </a:solidFill>
                          <a:latin typeface="Zapf Dingbats"/>
                          <a:ea typeface="Zapf Dingbats"/>
                          <a:cs typeface="Zapf Dingbats"/>
                        </a:rPr>
                        <a:t>✖</a:t>
                      </a:r>
                      <a:r>
                        <a:rPr lang="en-US" dirty="0" smtClean="0"/>
                        <a:t>        </a:t>
                      </a:r>
                      <a:endParaRPr lang="en-US" dirty="0"/>
                    </a:p>
                  </a:txBody>
                  <a:tcPr/>
                </a:tc>
                <a:tc>
                  <a:txBody>
                    <a:bodyPr/>
                    <a:lstStyle/>
                    <a:p>
                      <a:r>
                        <a:rPr lang="en-US" dirty="0" smtClean="0"/>
                        <a:t>Life-size</a:t>
                      </a:r>
                      <a:r>
                        <a:rPr lang="en-US" baseline="0" dirty="0" smtClean="0"/>
                        <a:t> phantom</a:t>
                      </a:r>
                      <a:endParaRPr lang="en-US" dirty="0"/>
                    </a:p>
                  </a:txBody>
                  <a:tcPr/>
                </a:tc>
              </a:tr>
              <a:tr h="370840">
                <a:tc>
                  <a:txBody>
                    <a:bodyPr/>
                    <a:lstStyle/>
                    <a:p>
                      <a:r>
                        <a:rPr lang="en-US" dirty="0" smtClean="0"/>
                        <a:t>Specifications of</a:t>
                      </a:r>
                      <a:r>
                        <a:rPr lang="en-US" baseline="0" dirty="0" smtClean="0"/>
                        <a:t> equipment                         </a:t>
                      </a:r>
                      <a:r>
                        <a:rPr lang="en-US" dirty="0" smtClean="0">
                          <a:solidFill>
                            <a:srgbClr val="008000"/>
                          </a:solidFill>
                          <a:latin typeface="Zapf Dingbats"/>
                          <a:ea typeface="Zapf Dingbats"/>
                          <a:cs typeface="Zapf Dingbats"/>
                        </a:rPr>
                        <a:t>✔</a:t>
                      </a:r>
                      <a:endParaRPr lang="en-US" dirty="0">
                        <a:solidFill>
                          <a:srgbClr val="FF0000"/>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Offline multi-camera calibration                          </a:t>
                      </a:r>
                      <a:r>
                        <a:rPr lang="en-US" dirty="0" smtClean="0">
                          <a:solidFill>
                            <a:srgbClr val="008000"/>
                          </a:solidFill>
                          <a:latin typeface="Zapf Dingbats"/>
                          <a:ea typeface="Zapf Dingbats"/>
                          <a:cs typeface="Zapf Dingbats"/>
                        </a:rPr>
                        <a:t>✔</a:t>
                      </a:r>
                      <a:endParaRPr lang="en-US" dirty="0" smtClean="0">
                        <a:solidFill>
                          <a:srgbClr val="FF0000"/>
                        </a:solidFill>
                      </a:endParaRPr>
                    </a:p>
                  </a:txBody>
                  <a:tcPr/>
                </a:tc>
                <a:tc>
                  <a:txBody>
                    <a:bodyPr/>
                    <a:lstStyle/>
                    <a:p>
                      <a:r>
                        <a:rPr lang="en-US" dirty="0" smtClean="0"/>
                        <a:t>Evaluation of tracking accuracy</a:t>
                      </a:r>
                      <a:endParaRPr lang="en-US" dirty="0"/>
                    </a:p>
                  </a:txBody>
                  <a:tcPr/>
                </a:tc>
              </a:tr>
              <a:tr h="370840">
                <a:tc>
                  <a:txBody>
                    <a:bodyPr/>
                    <a:lstStyle/>
                    <a:p>
                      <a:r>
                        <a:rPr lang="en-US" dirty="0" smtClean="0"/>
                        <a:t>Calibration scheme</a:t>
                      </a:r>
                    </a:p>
                    <a:p>
                      <a:r>
                        <a:rPr lang="en-US" dirty="0" smtClean="0"/>
                        <a:t>                                             </a:t>
                      </a:r>
                      <a:r>
                        <a:rPr lang="en-US" dirty="0" smtClean="0">
                          <a:solidFill>
                            <a:srgbClr val="008000"/>
                          </a:solidFill>
                          <a:latin typeface="Zapf Dingbats"/>
                          <a:ea typeface="Zapf Dingbats"/>
                          <a:cs typeface="Zapf Dingbats"/>
                        </a:rPr>
                        <a:t>✔</a:t>
                      </a:r>
                      <a:endParaRPr lang="en-US" dirty="0">
                        <a:solidFill>
                          <a:srgbClr val="FF0000"/>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Offline detection/tracking algorithms</a:t>
                      </a:r>
                    </a:p>
                  </a:txBody>
                  <a:tcPr/>
                </a:tc>
                <a:tc>
                  <a:txBody>
                    <a:bodyPr/>
                    <a:lstStyle/>
                    <a:p>
                      <a:r>
                        <a:rPr lang="en-US" dirty="0" smtClean="0"/>
                        <a:t>Real-time tracking</a:t>
                      </a:r>
                      <a:endParaRPr lang="en-US" dirty="0"/>
                    </a:p>
                  </a:txBody>
                  <a:tcPr/>
                </a:tc>
              </a:tr>
              <a:tr h="370840">
                <a:tc>
                  <a:txBody>
                    <a:bodyPr/>
                    <a:lstStyle/>
                    <a:p>
                      <a:r>
                        <a:rPr lang="en-US" dirty="0" smtClean="0"/>
                        <a:t>Detection/tracking</a:t>
                      </a:r>
                      <a:endParaRPr lang="en-US" baseline="0" dirty="0" smtClean="0"/>
                    </a:p>
                    <a:p>
                      <a:r>
                        <a:rPr lang="en-US" dirty="0" smtClean="0"/>
                        <a:t>scheme                               </a:t>
                      </a:r>
                      <a:r>
                        <a:rPr lang="en-US" dirty="0" smtClean="0">
                          <a:solidFill>
                            <a:srgbClr val="008000"/>
                          </a:solidFill>
                          <a:latin typeface="Zapf Dingbats"/>
                          <a:ea typeface="Zapf Dingbats"/>
                          <a:cs typeface="Zapf Dingbats"/>
                        </a:rPr>
                        <a:t>✔</a:t>
                      </a:r>
                      <a:endParaRPr lang="en-US" dirty="0">
                        <a:solidFill>
                          <a:srgbClr val="FF0000"/>
                        </a:solidFill>
                      </a:endParaRPr>
                    </a:p>
                  </a:txBody>
                  <a:tcPr/>
                </a:tc>
                <a:tc>
                  <a:txBody>
                    <a:bodyPr/>
                    <a:lstStyle/>
                    <a:p>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txBody>
                  <a:tcPr/>
                </a:tc>
              </a:tr>
            </a:tbl>
          </a:graphicData>
        </a:graphic>
      </p:graphicFrame>
      <p:sp>
        <p:nvSpPr>
          <p:cNvPr id="2" name="Title 1"/>
          <p:cNvSpPr>
            <a:spLocks noGrp="1"/>
          </p:cNvSpPr>
          <p:nvPr>
            <p:ph type="title"/>
          </p:nvPr>
        </p:nvSpPr>
        <p:spPr/>
        <p:txBody>
          <a:bodyPr/>
          <a:lstStyle/>
          <a:p>
            <a:r>
              <a:rPr lang="en-US" u="sng" dirty="0" smtClean="0"/>
              <a:t>Deliverables</a:t>
            </a:r>
            <a:endParaRPr lang="en-US" u="sng" dirty="0"/>
          </a:p>
        </p:txBody>
      </p:sp>
      <p:pic>
        <p:nvPicPr>
          <p:cNvPr id="7" name="Picture 6"/>
          <p:cNvPicPr>
            <a:picLocks noChangeAspect="1"/>
          </p:cNvPicPr>
          <p:nvPr/>
        </p:nvPicPr>
        <p:blipFill>
          <a:blip r:embed="rId3"/>
          <a:stretch>
            <a:fillRect/>
          </a:stretch>
        </p:blipFill>
        <p:spPr>
          <a:xfrm>
            <a:off x="0" y="197940"/>
            <a:ext cx="2425700" cy="647700"/>
          </a:xfrm>
          <a:prstGeom prst="rect">
            <a:avLst/>
          </a:prstGeom>
        </p:spPr>
      </p:pic>
      <p:pic>
        <p:nvPicPr>
          <p:cNvPr id="8" name="Picture 7"/>
          <p:cNvPicPr>
            <a:picLocks noChangeAspect="1"/>
          </p:cNvPicPr>
          <p:nvPr/>
        </p:nvPicPr>
        <p:blipFill>
          <a:blip r:embed="rId4"/>
          <a:stretch>
            <a:fillRect/>
          </a:stretch>
        </p:blipFill>
        <p:spPr>
          <a:xfrm>
            <a:off x="6841591" y="115465"/>
            <a:ext cx="2302409" cy="928768"/>
          </a:xfrm>
          <a:prstGeom prst="rect">
            <a:avLst/>
          </a:prstGeom>
        </p:spPr>
      </p:pic>
      <p:sp>
        <p:nvSpPr>
          <p:cNvPr id="16" name="TextBox 15"/>
          <p:cNvSpPr txBox="1"/>
          <p:nvPr/>
        </p:nvSpPr>
        <p:spPr>
          <a:xfrm>
            <a:off x="8309774" y="2585874"/>
            <a:ext cx="377026" cy="369332"/>
          </a:xfrm>
          <a:prstGeom prst="rect">
            <a:avLst/>
          </a:prstGeom>
          <a:noFill/>
        </p:spPr>
        <p:txBody>
          <a:bodyPr wrap="none" rtlCol="0">
            <a:spAutoFit/>
          </a:bodyPr>
          <a:lstStyle/>
          <a:p>
            <a:r>
              <a:rPr lang="en-US" dirty="0" smtClean="0">
                <a:solidFill>
                  <a:srgbClr val="FF0000"/>
                </a:solidFill>
                <a:latin typeface="Zapf Dingbats"/>
                <a:ea typeface="Zapf Dingbats"/>
                <a:cs typeface="Zapf Dingbats"/>
              </a:rPr>
              <a:t>✖</a:t>
            </a:r>
            <a:endParaRPr lang="en-US" dirty="0">
              <a:solidFill>
                <a:srgbClr val="FF0000"/>
              </a:solidFill>
            </a:endParaRPr>
          </a:p>
        </p:txBody>
      </p:sp>
      <p:sp>
        <p:nvSpPr>
          <p:cNvPr id="17" name="TextBox 16"/>
          <p:cNvSpPr txBox="1"/>
          <p:nvPr/>
        </p:nvSpPr>
        <p:spPr>
          <a:xfrm>
            <a:off x="8309774" y="2950433"/>
            <a:ext cx="389850" cy="369332"/>
          </a:xfrm>
          <a:prstGeom prst="rect">
            <a:avLst/>
          </a:prstGeom>
          <a:noFill/>
        </p:spPr>
        <p:txBody>
          <a:bodyPr wrap="none" rtlCol="0">
            <a:spAutoFit/>
          </a:bodyPr>
          <a:lstStyle/>
          <a:p>
            <a:r>
              <a:rPr lang="en-US" dirty="0">
                <a:solidFill>
                  <a:srgbClr val="008000"/>
                </a:solidFill>
                <a:latin typeface="Zapf Dingbats"/>
                <a:ea typeface="Zapf Dingbats"/>
                <a:cs typeface="Zapf Dingbats"/>
              </a:rPr>
              <a:t>✔</a:t>
            </a:r>
            <a:endParaRPr lang="en-US" dirty="0">
              <a:solidFill>
                <a:srgbClr val="FF0000"/>
              </a:solidFill>
            </a:endParaRPr>
          </a:p>
        </p:txBody>
      </p:sp>
      <p:graphicFrame>
        <p:nvGraphicFramePr>
          <p:cNvPr id="11" name="Diagram 10"/>
          <p:cNvGraphicFramePr/>
          <p:nvPr>
            <p:extLst>
              <p:ext uri="{D42A27DB-BD31-4B8C-83A1-F6EECF244321}">
                <p14:modId xmlns:p14="http://schemas.microsoft.com/office/powerpoint/2010/main" val="1434500155"/>
              </p:ext>
            </p:extLst>
          </p:nvPr>
        </p:nvGraphicFramePr>
        <p:xfrm>
          <a:off x="91524" y="6114058"/>
          <a:ext cx="8983830" cy="59935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43716284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Screen shot 2013-03-26 at 12.24.02 PM.png"/>
          <p:cNvPicPr>
            <a:picLocks noChangeAspect="1"/>
          </p:cNvPicPr>
          <p:nvPr/>
        </p:nvPicPr>
        <p:blipFill>
          <a:blip r:embed="rId3"/>
          <a:stretch>
            <a:fillRect/>
          </a:stretch>
        </p:blipFill>
        <p:spPr>
          <a:xfrm>
            <a:off x="4205529" y="3670899"/>
            <a:ext cx="4667522" cy="2051765"/>
          </a:xfrm>
          <a:prstGeom prst="rect">
            <a:avLst/>
          </a:prstGeom>
        </p:spPr>
      </p:pic>
      <p:pic>
        <p:nvPicPr>
          <p:cNvPr id="4" name="Picture 3"/>
          <p:cNvPicPr>
            <a:picLocks noChangeAspect="1"/>
          </p:cNvPicPr>
          <p:nvPr/>
        </p:nvPicPr>
        <p:blipFill>
          <a:blip r:embed="rId4"/>
          <a:stretch>
            <a:fillRect/>
          </a:stretch>
        </p:blipFill>
        <p:spPr>
          <a:xfrm>
            <a:off x="0" y="197940"/>
            <a:ext cx="2425700" cy="647700"/>
          </a:xfrm>
          <a:prstGeom prst="rect">
            <a:avLst/>
          </a:prstGeom>
        </p:spPr>
      </p:pic>
      <p:pic>
        <p:nvPicPr>
          <p:cNvPr id="5" name="Picture 4"/>
          <p:cNvPicPr>
            <a:picLocks noChangeAspect="1"/>
          </p:cNvPicPr>
          <p:nvPr/>
        </p:nvPicPr>
        <p:blipFill>
          <a:blip r:embed="rId5"/>
          <a:stretch>
            <a:fillRect/>
          </a:stretch>
        </p:blipFill>
        <p:spPr>
          <a:xfrm>
            <a:off x="6841591" y="115465"/>
            <a:ext cx="2302409" cy="928768"/>
          </a:xfrm>
          <a:prstGeom prst="rect">
            <a:avLst/>
          </a:prstGeom>
        </p:spPr>
      </p:pic>
      <p:sp>
        <p:nvSpPr>
          <p:cNvPr id="6" name="Title 1"/>
          <p:cNvSpPr txBox="1">
            <a:spLocks/>
          </p:cNvSpPr>
          <p:nvPr/>
        </p:nvSpPr>
        <p:spPr>
          <a:xfrm>
            <a:off x="609600" y="400002"/>
            <a:ext cx="8229600" cy="1143000"/>
          </a:xfrm>
          <a:prstGeom prst="rect">
            <a:avLst/>
          </a:prstGeom>
        </p:spPr>
        <p:txBody>
          <a:bodyPr vert="horz" lIns="91440" tIns="45720" rIns="91440" bIns="45720" rtlCol="0" anchor="ct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u="sng" dirty="0" smtClean="0"/>
              <a:t>Progress:</a:t>
            </a:r>
          </a:p>
          <a:p>
            <a:r>
              <a:rPr lang="en-US" u="sng" dirty="0" smtClean="0"/>
              <a:t>Mechanical Design</a:t>
            </a:r>
            <a:endParaRPr lang="en-US" u="sng" dirty="0"/>
          </a:p>
        </p:txBody>
      </p:sp>
      <p:sp>
        <p:nvSpPr>
          <p:cNvPr id="8" name="Content Placeholder 7"/>
          <p:cNvSpPr>
            <a:spLocks noGrp="1"/>
          </p:cNvSpPr>
          <p:nvPr>
            <p:ph idx="1"/>
          </p:nvPr>
        </p:nvSpPr>
        <p:spPr>
          <a:xfrm>
            <a:off x="629659" y="1977926"/>
            <a:ext cx="4702548" cy="1738214"/>
          </a:xfrm>
        </p:spPr>
        <p:txBody>
          <a:bodyPr>
            <a:noAutofit/>
          </a:bodyPr>
          <a:lstStyle/>
          <a:p>
            <a:pPr marL="0" indent="0">
              <a:buNone/>
            </a:pPr>
            <a:r>
              <a:rPr lang="en-US" sz="1800" b="1" dirty="0" smtClean="0"/>
              <a:t>Plan from previous checkpoint: </a:t>
            </a:r>
          </a:p>
          <a:p>
            <a:pPr lvl="1">
              <a:buFont typeface="Arial"/>
              <a:buChar char="•"/>
              <a:defRPr/>
            </a:pPr>
            <a:r>
              <a:rPr lang="en-US" sz="1800" dirty="0"/>
              <a:t>Create a mock up</a:t>
            </a:r>
          </a:p>
          <a:p>
            <a:pPr lvl="1">
              <a:buFont typeface="Arial"/>
              <a:buChar char="•"/>
              <a:defRPr/>
            </a:pPr>
            <a:r>
              <a:rPr lang="en-US" sz="1800" dirty="0"/>
              <a:t>Determine optimized life-size design</a:t>
            </a:r>
          </a:p>
          <a:p>
            <a:pPr lvl="1">
              <a:buFont typeface="Arial"/>
              <a:buChar char="•"/>
              <a:defRPr/>
            </a:pPr>
            <a:r>
              <a:rPr lang="en-US" sz="1800" dirty="0"/>
              <a:t>Build CAD design scaled 1.5x</a:t>
            </a:r>
          </a:p>
        </p:txBody>
      </p:sp>
      <p:pic>
        <p:nvPicPr>
          <p:cNvPr id="9" name="Picture 8" descr="prototype.png"/>
          <p:cNvPicPr>
            <a:picLocks noChangeAspect="1"/>
          </p:cNvPicPr>
          <p:nvPr/>
        </p:nvPicPr>
        <p:blipFill>
          <a:blip r:embed="rId6"/>
          <a:stretch>
            <a:fillRect/>
          </a:stretch>
        </p:blipFill>
        <p:spPr>
          <a:xfrm>
            <a:off x="5491763" y="1543002"/>
            <a:ext cx="2699656" cy="2265201"/>
          </a:xfrm>
          <a:prstGeom prst="rect">
            <a:avLst/>
          </a:prstGeom>
        </p:spPr>
      </p:pic>
      <p:sp>
        <p:nvSpPr>
          <p:cNvPr id="10" name="TextBox 9"/>
          <p:cNvSpPr txBox="1"/>
          <p:nvPr/>
        </p:nvSpPr>
        <p:spPr>
          <a:xfrm>
            <a:off x="7341795" y="1635371"/>
            <a:ext cx="1531256" cy="523220"/>
          </a:xfrm>
          <a:prstGeom prst="rect">
            <a:avLst/>
          </a:prstGeom>
          <a:noFill/>
          <a:ln>
            <a:solidFill>
              <a:schemeClr val="tx2">
                <a:lumMod val="60000"/>
                <a:lumOff val="40000"/>
              </a:schemeClr>
            </a:solidFill>
          </a:ln>
        </p:spPr>
        <p:txBody>
          <a:bodyPr wrap="square" rtlCol="0">
            <a:spAutoFit/>
          </a:bodyPr>
          <a:lstStyle/>
          <a:p>
            <a:r>
              <a:rPr lang="en-US" sz="1400" dirty="0" smtClean="0"/>
              <a:t>Idea proposed </a:t>
            </a:r>
          </a:p>
          <a:p>
            <a:r>
              <a:rPr lang="en-US" sz="1400" dirty="0" smtClean="0"/>
              <a:t>by </a:t>
            </a:r>
            <a:r>
              <a:rPr lang="en-US" sz="1400" dirty="0" err="1" smtClean="0"/>
              <a:t>Marcin</a:t>
            </a:r>
            <a:r>
              <a:rPr lang="en-US" sz="1400" dirty="0" smtClean="0"/>
              <a:t> </a:t>
            </a:r>
            <a:r>
              <a:rPr lang="en-US" sz="1400" dirty="0" err="1" smtClean="0"/>
              <a:t>Balicki</a:t>
            </a:r>
            <a:endParaRPr lang="en-US" sz="1400" dirty="0"/>
          </a:p>
        </p:txBody>
      </p:sp>
      <p:sp>
        <p:nvSpPr>
          <p:cNvPr id="2" name="TextBox 1"/>
          <p:cNvSpPr txBox="1"/>
          <p:nvPr/>
        </p:nvSpPr>
        <p:spPr>
          <a:xfrm>
            <a:off x="4939814" y="1896982"/>
            <a:ext cx="1469572" cy="307777"/>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sz="1400" dirty="0"/>
          </a:p>
        </p:txBody>
      </p:sp>
      <p:sp>
        <p:nvSpPr>
          <p:cNvPr id="3" name="TextBox 2"/>
          <p:cNvSpPr txBox="1"/>
          <p:nvPr/>
        </p:nvSpPr>
        <p:spPr>
          <a:xfrm>
            <a:off x="5136867" y="2438686"/>
            <a:ext cx="916215" cy="503089"/>
          </a:xfrm>
          <a:prstGeom prst="rect">
            <a:avLst/>
          </a:prstGeom>
          <a:ln>
            <a:solidFill>
              <a:srgbClr val="FFFFFF"/>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sz="1400" dirty="0"/>
          </a:p>
        </p:txBody>
      </p:sp>
      <p:sp>
        <p:nvSpPr>
          <p:cNvPr id="11" name="TextBox 10"/>
          <p:cNvSpPr txBox="1"/>
          <p:nvPr/>
        </p:nvSpPr>
        <p:spPr>
          <a:xfrm>
            <a:off x="7318913" y="2473012"/>
            <a:ext cx="1802205" cy="307777"/>
          </a:xfrm>
          <a:prstGeom prst="rect">
            <a:avLst/>
          </a:prstGeom>
          <a:ln>
            <a:solidFill>
              <a:srgbClr val="FFFFFF"/>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sz="1400" dirty="0"/>
          </a:p>
        </p:txBody>
      </p:sp>
      <p:sp>
        <p:nvSpPr>
          <p:cNvPr id="12" name="TextBox 11"/>
          <p:cNvSpPr txBox="1"/>
          <p:nvPr/>
        </p:nvSpPr>
        <p:spPr>
          <a:xfrm>
            <a:off x="7721629" y="2746463"/>
            <a:ext cx="1010557" cy="307777"/>
          </a:xfrm>
          <a:prstGeom prst="rect">
            <a:avLst/>
          </a:prstGeom>
          <a:ln>
            <a:solidFill>
              <a:srgbClr val="FFFFFF"/>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sz="1400" dirty="0"/>
          </a:p>
        </p:txBody>
      </p:sp>
      <p:sp>
        <p:nvSpPr>
          <p:cNvPr id="17" name="TextBox 16"/>
          <p:cNvSpPr txBox="1"/>
          <p:nvPr/>
        </p:nvSpPr>
        <p:spPr>
          <a:xfrm>
            <a:off x="4756977" y="5167881"/>
            <a:ext cx="1469572" cy="369332"/>
          </a:xfrm>
          <a:prstGeom prst="rect">
            <a:avLst/>
          </a:prstGeom>
          <a:solidFill>
            <a:srgbClr val="FFFFFF"/>
          </a:solidFill>
        </p:spPr>
        <p:txBody>
          <a:bodyPr wrap="square" rtlCol="0">
            <a:spAutoFit/>
          </a:bodyPr>
          <a:lstStyle/>
          <a:p>
            <a:r>
              <a:rPr lang="en-US" dirty="0" smtClean="0">
                <a:solidFill>
                  <a:schemeClr val="bg1"/>
                </a:solidFill>
              </a:rPr>
              <a:t>            </a:t>
            </a:r>
            <a:endParaRPr lang="en-US" dirty="0">
              <a:solidFill>
                <a:schemeClr val="bg1"/>
              </a:solidFill>
            </a:endParaRPr>
          </a:p>
        </p:txBody>
      </p:sp>
      <p:sp>
        <p:nvSpPr>
          <p:cNvPr id="18" name="TextBox 17"/>
          <p:cNvSpPr txBox="1"/>
          <p:nvPr/>
        </p:nvSpPr>
        <p:spPr>
          <a:xfrm>
            <a:off x="7182905" y="5227151"/>
            <a:ext cx="1469572" cy="369332"/>
          </a:xfrm>
          <a:prstGeom prst="rect">
            <a:avLst/>
          </a:prstGeom>
          <a:solidFill>
            <a:srgbClr val="FFFFFF"/>
          </a:solidFill>
        </p:spPr>
        <p:txBody>
          <a:bodyPr wrap="square" rtlCol="0">
            <a:spAutoFit/>
          </a:bodyPr>
          <a:lstStyle/>
          <a:p>
            <a:r>
              <a:rPr lang="en-US" dirty="0" smtClean="0">
                <a:solidFill>
                  <a:schemeClr val="bg1"/>
                </a:solidFill>
              </a:rPr>
              <a:t>            </a:t>
            </a:r>
            <a:endParaRPr lang="en-US" dirty="0">
              <a:solidFill>
                <a:schemeClr val="bg1"/>
              </a:solidFill>
            </a:endParaRPr>
          </a:p>
        </p:txBody>
      </p:sp>
      <p:sp>
        <p:nvSpPr>
          <p:cNvPr id="19" name="TextBox 18"/>
          <p:cNvSpPr txBox="1"/>
          <p:nvPr/>
        </p:nvSpPr>
        <p:spPr>
          <a:xfrm>
            <a:off x="7851147" y="2933189"/>
            <a:ext cx="1010557" cy="307777"/>
          </a:xfrm>
          <a:prstGeom prst="rect">
            <a:avLst/>
          </a:prstGeom>
          <a:ln>
            <a:solidFill>
              <a:srgbClr val="FFFFFF"/>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sz="1400" dirty="0"/>
          </a:p>
        </p:txBody>
      </p:sp>
      <p:sp>
        <p:nvSpPr>
          <p:cNvPr id="20" name="TextBox 19"/>
          <p:cNvSpPr txBox="1"/>
          <p:nvPr/>
        </p:nvSpPr>
        <p:spPr>
          <a:xfrm>
            <a:off x="5557628" y="5582981"/>
            <a:ext cx="3251605" cy="307777"/>
          </a:xfrm>
          <a:prstGeom prst="rect">
            <a:avLst/>
          </a:prstGeom>
          <a:noFill/>
        </p:spPr>
        <p:txBody>
          <a:bodyPr wrap="square" rtlCol="0">
            <a:spAutoFit/>
          </a:bodyPr>
          <a:lstStyle/>
          <a:p>
            <a:r>
              <a:rPr lang="en-US" sz="1400" dirty="0" smtClean="0"/>
              <a:t>Figure from </a:t>
            </a:r>
            <a:r>
              <a:rPr lang="en-US" sz="1400" dirty="0" err="1" smtClean="0"/>
              <a:t>Hubschman</a:t>
            </a:r>
            <a:r>
              <a:rPr lang="en-US" sz="1400" dirty="0" smtClean="0"/>
              <a:t> et al</a:t>
            </a:r>
            <a:endParaRPr lang="en-US" sz="1400" dirty="0"/>
          </a:p>
        </p:txBody>
      </p:sp>
      <p:graphicFrame>
        <p:nvGraphicFramePr>
          <p:cNvPr id="21" name="Diagram 20"/>
          <p:cNvGraphicFramePr/>
          <p:nvPr>
            <p:extLst>
              <p:ext uri="{D42A27DB-BD31-4B8C-83A1-F6EECF244321}">
                <p14:modId xmlns:p14="http://schemas.microsoft.com/office/powerpoint/2010/main" val="1653470524"/>
              </p:ext>
            </p:extLst>
          </p:nvPr>
        </p:nvGraphicFramePr>
        <p:xfrm>
          <a:off x="91524" y="6114058"/>
          <a:ext cx="8983830" cy="59935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2" name="Content Placeholder 7"/>
          <p:cNvSpPr txBox="1">
            <a:spLocks/>
          </p:cNvSpPr>
          <p:nvPr/>
        </p:nvSpPr>
        <p:spPr>
          <a:xfrm>
            <a:off x="629659" y="3545996"/>
            <a:ext cx="4702548" cy="256806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800" b="1" dirty="0" smtClean="0">
                <a:solidFill>
                  <a:srgbClr val="FF0000"/>
                </a:solidFill>
              </a:rPr>
              <a:t>Revision</a:t>
            </a:r>
            <a:r>
              <a:rPr lang="en-US" sz="1800" b="1" dirty="0" smtClean="0"/>
              <a:t> in prototype design goal: </a:t>
            </a:r>
          </a:p>
          <a:p>
            <a:pPr lvl="1">
              <a:buFont typeface="Arial"/>
              <a:buChar char="•"/>
            </a:pPr>
            <a:r>
              <a:rPr lang="en-US" sz="1800" dirty="0" smtClean="0"/>
              <a:t>Design to avoid surgeon’s motion </a:t>
            </a:r>
          </a:p>
          <a:p>
            <a:pPr lvl="1">
              <a:buFont typeface="Arial"/>
              <a:buChar char="•"/>
            </a:pPr>
            <a:r>
              <a:rPr lang="en-US" sz="1800" dirty="0" smtClean="0"/>
              <a:t>Design to cover entire eye environment</a:t>
            </a:r>
          </a:p>
          <a:p>
            <a:pPr lvl="1">
              <a:buFont typeface="Arial"/>
              <a:buChar char="•"/>
            </a:pPr>
            <a:r>
              <a:rPr lang="en-US" sz="1800" dirty="0" smtClean="0"/>
              <a:t>Scaled up to complement field of view</a:t>
            </a:r>
          </a:p>
          <a:p>
            <a:pPr marL="457200" lvl="1" indent="0">
              <a:buFont typeface="Arial"/>
              <a:buNone/>
            </a:pPr>
            <a:r>
              <a:rPr lang="en-US" sz="1800" dirty="0" smtClean="0"/>
              <a:t>      of the camera</a:t>
            </a:r>
          </a:p>
          <a:p>
            <a:pPr lvl="1">
              <a:buFont typeface="Arial"/>
              <a:buChar char="•"/>
            </a:pPr>
            <a:r>
              <a:rPr lang="en-US" sz="1800" dirty="0" smtClean="0"/>
              <a:t>Goggled shape is not necessarily implemented</a:t>
            </a:r>
          </a:p>
          <a:p>
            <a:pPr marL="457200" lvl="1" indent="0">
              <a:buFont typeface="Arial"/>
              <a:buNone/>
            </a:pPr>
            <a:endParaRPr lang="en-US" sz="1800" dirty="0" smtClean="0"/>
          </a:p>
        </p:txBody>
      </p:sp>
    </p:spTree>
    <p:extLst>
      <p:ext uri="{BB962C8B-B14F-4D97-AF65-F5344CB8AC3E}">
        <p14:creationId xmlns:p14="http://schemas.microsoft.com/office/powerpoint/2010/main" val="241741667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97940"/>
            <a:ext cx="2425700" cy="647700"/>
          </a:xfrm>
          <a:prstGeom prst="rect">
            <a:avLst/>
          </a:prstGeom>
        </p:spPr>
      </p:pic>
      <p:pic>
        <p:nvPicPr>
          <p:cNvPr id="5" name="Picture 4"/>
          <p:cNvPicPr>
            <a:picLocks noChangeAspect="1"/>
          </p:cNvPicPr>
          <p:nvPr/>
        </p:nvPicPr>
        <p:blipFill>
          <a:blip r:embed="rId4"/>
          <a:stretch>
            <a:fillRect/>
          </a:stretch>
        </p:blipFill>
        <p:spPr>
          <a:xfrm>
            <a:off x="6841591" y="115465"/>
            <a:ext cx="2302409" cy="928768"/>
          </a:xfrm>
          <a:prstGeom prst="rect">
            <a:avLst/>
          </a:prstGeom>
        </p:spPr>
      </p:pic>
      <p:graphicFrame>
        <p:nvGraphicFramePr>
          <p:cNvPr id="12" name="Diagram 11"/>
          <p:cNvGraphicFramePr/>
          <p:nvPr>
            <p:extLst>
              <p:ext uri="{D42A27DB-BD31-4B8C-83A1-F6EECF244321}">
                <p14:modId xmlns:p14="http://schemas.microsoft.com/office/powerpoint/2010/main" val="598684335"/>
              </p:ext>
            </p:extLst>
          </p:nvPr>
        </p:nvGraphicFramePr>
        <p:xfrm>
          <a:off x="91524" y="6114058"/>
          <a:ext cx="8983830" cy="59935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 name="Title 1"/>
          <p:cNvSpPr>
            <a:spLocks noGrp="1"/>
          </p:cNvSpPr>
          <p:nvPr>
            <p:ph type="title"/>
          </p:nvPr>
        </p:nvSpPr>
        <p:spPr>
          <a:xfrm>
            <a:off x="457200" y="274638"/>
            <a:ext cx="8229600" cy="1143000"/>
          </a:xfrm>
        </p:spPr>
        <p:txBody>
          <a:bodyPr/>
          <a:lstStyle/>
          <a:p>
            <a:r>
              <a:rPr lang="en-US" u="sng" dirty="0" smtClean="0"/>
              <a:t>Mechanical Design</a:t>
            </a:r>
            <a:endParaRPr lang="en-US" u="sng" dirty="0"/>
          </a:p>
        </p:txBody>
      </p:sp>
      <p:pic>
        <p:nvPicPr>
          <p:cNvPr id="22" name="Picture 21" descr="view1.jpg"/>
          <p:cNvPicPr>
            <a:picLocks noChangeAspect="1"/>
          </p:cNvPicPr>
          <p:nvPr/>
        </p:nvPicPr>
        <p:blipFill rotWithShape="1">
          <a:blip r:embed="rId10">
            <a:extLst>
              <a:ext uri="{28A0092B-C50C-407E-A947-70E740481C1C}">
                <a14:useLocalDpi xmlns:a14="http://schemas.microsoft.com/office/drawing/2010/main" val="0"/>
              </a:ext>
            </a:extLst>
          </a:blip>
          <a:srcRect l="6869" t="20685" r="18598" b="15574"/>
          <a:stretch/>
        </p:blipFill>
        <p:spPr>
          <a:xfrm>
            <a:off x="1640129" y="1863293"/>
            <a:ext cx="5899145" cy="3898325"/>
          </a:xfrm>
          <a:prstGeom prst="rect">
            <a:avLst/>
          </a:prstGeom>
        </p:spPr>
      </p:pic>
      <p:sp>
        <p:nvSpPr>
          <p:cNvPr id="23" name="TextBox 22"/>
          <p:cNvSpPr txBox="1"/>
          <p:nvPr/>
        </p:nvSpPr>
        <p:spPr>
          <a:xfrm>
            <a:off x="3570995" y="2324958"/>
            <a:ext cx="2024887" cy="369332"/>
          </a:xfrm>
          <a:prstGeom prst="rect">
            <a:avLst/>
          </a:prstGeom>
          <a:solidFill>
            <a:schemeClr val="bg2">
              <a:alpha val="88000"/>
            </a:schemeClr>
          </a:solidFill>
          <a:ln>
            <a:solidFill>
              <a:schemeClr val="tx2">
                <a:lumMod val="50000"/>
              </a:schemeClr>
            </a:solidFill>
          </a:ln>
        </p:spPr>
        <p:txBody>
          <a:bodyPr wrap="square" rtlCol="0">
            <a:spAutoFit/>
          </a:bodyPr>
          <a:lstStyle/>
          <a:p>
            <a:pPr algn="ctr"/>
            <a:r>
              <a:rPr lang="en-US" dirty="0" smtClean="0">
                <a:solidFill>
                  <a:schemeClr val="tx1">
                    <a:lumMod val="85000"/>
                    <a:lumOff val="15000"/>
                  </a:schemeClr>
                </a:solidFill>
              </a:rPr>
              <a:t>Reference Camera</a:t>
            </a:r>
            <a:endParaRPr lang="en-US" dirty="0">
              <a:solidFill>
                <a:schemeClr val="tx1">
                  <a:lumMod val="85000"/>
                  <a:lumOff val="15000"/>
                </a:schemeClr>
              </a:solidFill>
            </a:endParaRPr>
          </a:p>
        </p:txBody>
      </p:sp>
      <p:sp>
        <p:nvSpPr>
          <p:cNvPr id="24" name="TextBox 23"/>
          <p:cNvSpPr txBox="1"/>
          <p:nvPr/>
        </p:nvSpPr>
        <p:spPr>
          <a:xfrm>
            <a:off x="4262710" y="4757431"/>
            <a:ext cx="2070723" cy="646331"/>
          </a:xfrm>
          <a:prstGeom prst="rect">
            <a:avLst/>
          </a:prstGeom>
          <a:solidFill>
            <a:schemeClr val="bg1">
              <a:lumMod val="75000"/>
              <a:alpha val="65000"/>
            </a:schemeClr>
          </a:solidFill>
          <a:ln>
            <a:solidFill>
              <a:srgbClr val="10253F"/>
            </a:solidFill>
          </a:ln>
        </p:spPr>
        <p:txBody>
          <a:bodyPr wrap="square" rtlCol="0">
            <a:spAutoFit/>
          </a:bodyPr>
          <a:lstStyle/>
          <a:p>
            <a:r>
              <a:rPr lang="en-US" dirty="0" smtClean="0"/>
              <a:t> 1.5x sized eyeball</a:t>
            </a:r>
          </a:p>
          <a:p>
            <a:r>
              <a:rPr lang="en-US" dirty="0" smtClean="0"/>
              <a:t>(diameter 38.1mm)</a:t>
            </a:r>
            <a:endParaRPr lang="en-US" dirty="0"/>
          </a:p>
        </p:txBody>
      </p:sp>
      <p:sp>
        <p:nvSpPr>
          <p:cNvPr id="25" name="TextBox 24"/>
          <p:cNvSpPr txBox="1"/>
          <p:nvPr/>
        </p:nvSpPr>
        <p:spPr>
          <a:xfrm>
            <a:off x="1441757" y="4590960"/>
            <a:ext cx="983944" cy="369332"/>
          </a:xfrm>
          <a:prstGeom prst="rect">
            <a:avLst/>
          </a:prstGeom>
          <a:solidFill>
            <a:srgbClr val="BFBFBF">
              <a:alpha val="74000"/>
            </a:srgbClr>
          </a:solidFill>
          <a:ln>
            <a:solidFill>
              <a:srgbClr val="FF0000"/>
            </a:solidFill>
          </a:ln>
        </p:spPr>
        <p:txBody>
          <a:bodyPr wrap="square" rtlCol="0">
            <a:spAutoFit/>
          </a:bodyPr>
          <a:lstStyle/>
          <a:p>
            <a:r>
              <a:rPr lang="en-US" dirty="0" smtClean="0"/>
              <a:t>Surgeon </a:t>
            </a:r>
            <a:endParaRPr lang="en-US" dirty="0"/>
          </a:p>
        </p:txBody>
      </p:sp>
      <p:cxnSp>
        <p:nvCxnSpPr>
          <p:cNvPr id="26" name="Straight Arrow Connector 25"/>
          <p:cNvCxnSpPr>
            <a:stCxn id="27" idx="0"/>
          </p:cNvCxnSpPr>
          <p:nvPr/>
        </p:nvCxnSpPr>
        <p:spPr>
          <a:xfrm rot="5400000" flipH="1" flipV="1">
            <a:off x="7303420" y="1243944"/>
            <a:ext cx="646331" cy="1885029"/>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27" name="TextBox 26"/>
          <p:cNvSpPr txBox="1"/>
          <p:nvPr/>
        </p:nvSpPr>
        <p:spPr>
          <a:xfrm>
            <a:off x="5828868" y="2509623"/>
            <a:ext cx="1710406" cy="369332"/>
          </a:xfrm>
          <a:prstGeom prst="rect">
            <a:avLst/>
          </a:prstGeom>
          <a:solidFill>
            <a:srgbClr val="BFBFBF">
              <a:alpha val="85000"/>
            </a:srgbClr>
          </a:solidFill>
          <a:ln>
            <a:solidFill>
              <a:srgbClr val="FF0000"/>
            </a:solidFill>
          </a:ln>
        </p:spPr>
        <p:txBody>
          <a:bodyPr wrap="square" rtlCol="0">
            <a:spAutoFit/>
          </a:bodyPr>
          <a:lstStyle/>
          <a:p>
            <a:r>
              <a:rPr lang="en-US" dirty="0" smtClean="0"/>
              <a:t> Patient’s Body</a:t>
            </a:r>
            <a:endParaRPr lang="en-US" dirty="0"/>
          </a:p>
        </p:txBody>
      </p:sp>
      <p:cxnSp>
        <p:nvCxnSpPr>
          <p:cNvPr id="29" name="Straight Connector 28"/>
          <p:cNvCxnSpPr/>
          <p:nvPr/>
        </p:nvCxnSpPr>
        <p:spPr>
          <a:xfrm flipV="1">
            <a:off x="4317999" y="3537857"/>
            <a:ext cx="598714" cy="163286"/>
          </a:xfrm>
          <a:prstGeom prst="line">
            <a:avLst/>
          </a:prstGeom>
          <a:ln/>
        </p:spPr>
        <p:style>
          <a:lnRef idx="1">
            <a:schemeClr val="accent2"/>
          </a:lnRef>
          <a:fillRef idx="0">
            <a:schemeClr val="accent2"/>
          </a:fillRef>
          <a:effectRef idx="0">
            <a:schemeClr val="accent2"/>
          </a:effectRef>
          <a:fontRef idx="minor">
            <a:schemeClr val="tx1"/>
          </a:fontRef>
        </p:style>
      </p:cxnSp>
      <p:cxnSp>
        <p:nvCxnSpPr>
          <p:cNvPr id="30" name="Straight Connector 29"/>
          <p:cNvCxnSpPr/>
          <p:nvPr/>
        </p:nvCxnSpPr>
        <p:spPr>
          <a:xfrm flipV="1">
            <a:off x="4317999" y="3265714"/>
            <a:ext cx="272144" cy="435430"/>
          </a:xfrm>
          <a:prstGeom prst="line">
            <a:avLst/>
          </a:prstGeom>
          <a:ln/>
        </p:spPr>
        <p:style>
          <a:lnRef idx="1">
            <a:schemeClr val="accent2"/>
          </a:lnRef>
          <a:fillRef idx="0">
            <a:schemeClr val="accent2"/>
          </a:fillRef>
          <a:effectRef idx="0">
            <a:schemeClr val="accent2"/>
          </a:effectRef>
          <a:fontRef idx="minor">
            <a:schemeClr val="tx1"/>
          </a:fontRef>
        </p:style>
      </p:cxnSp>
      <p:cxnSp>
        <p:nvCxnSpPr>
          <p:cNvPr id="31" name="Straight Connector 30"/>
          <p:cNvCxnSpPr/>
          <p:nvPr/>
        </p:nvCxnSpPr>
        <p:spPr>
          <a:xfrm flipV="1">
            <a:off x="3673928" y="3701144"/>
            <a:ext cx="644071" cy="163286"/>
          </a:xfrm>
          <a:prstGeom prst="line">
            <a:avLst/>
          </a:prstGeom>
          <a:ln/>
        </p:spPr>
        <p:style>
          <a:lnRef idx="1">
            <a:schemeClr val="accent2"/>
          </a:lnRef>
          <a:fillRef idx="0">
            <a:schemeClr val="accent2"/>
          </a:fillRef>
          <a:effectRef idx="0">
            <a:schemeClr val="accent2"/>
          </a:effectRef>
          <a:fontRef idx="minor">
            <a:schemeClr val="tx1"/>
          </a:fontRef>
        </p:style>
      </p:cxnSp>
      <p:sp>
        <p:nvSpPr>
          <p:cNvPr id="32" name="TextBox 31"/>
          <p:cNvSpPr txBox="1"/>
          <p:nvPr/>
        </p:nvSpPr>
        <p:spPr>
          <a:xfrm>
            <a:off x="4417787" y="3265714"/>
            <a:ext cx="598714" cy="369332"/>
          </a:xfrm>
          <a:prstGeom prst="rect">
            <a:avLst/>
          </a:prstGeom>
          <a:noFill/>
        </p:spPr>
        <p:txBody>
          <a:bodyPr wrap="square" rtlCol="0">
            <a:spAutoFit/>
          </a:bodyPr>
          <a:lstStyle/>
          <a:p>
            <a:r>
              <a:rPr lang="en-US" dirty="0" smtClean="0">
                <a:solidFill>
                  <a:srgbClr val="FF0000"/>
                </a:solidFill>
              </a:rPr>
              <a:t>45</a:t>
            </a:r>
            <a:r>
              <a:rPr lang="en-US" baseline="30000" dirty="0" smtClean="0">
                <a:solidFill>
                  <a:srgbClr val="FF0000"/>
                </a:solidFill>
              </a:rPr>
              <a:t>o</a:t>
            </a:r>
            <a:endParaRPr lang="en-US" baseline="30000" dirty="0">
              <a:solidFill>
                <a:srgbClr val="FF0000"/>
              </a:solidFill>
            </a:endParaRPr>
          </a:p>
        </p:txBody>
      </p:sp>
      <p:sp>
        <p:nvSpPr>
          <p:cNvPr id="33" name="TextBox 32"/>
          <p:cNvSpPr txBox="1"/>
          <p:nvPr/>
        </p:nvSpPr>
        <p:spPr>
          <a:xfrm>
            <a:off x="3265714" y="3353191"/>
            <a:ext cx="1052285" cy="369332"/>
          </a:xfrm>
          <a:prstGeom prst="rect">
            <a:avLst/>
          </a:prstGeom>
          <a:noFill/>
        </p:spPr>
        <p:txBody>
          <a:bodyPr wrap="square" rtlCol="0">
            <a:spAutoFit/>
          </a:bodyPr>
          <a:lstStyle/>
          <a:p>
            <a:r>
              <a:rPr lang="en-US" dirty="0" smtClean="0">
                <a:solidFill>
                  <a:srgbClr val="FF0000"/>
                </a:solidFill>
              </a:rPr>
              <a:t>R=60mm</a:t>
            </a:r>
            <a:endParaRPr lang="en-US" dirty="0">
              <a:solidFill>
                <a:srgbClr val="FF0000"/>
              </a:solidFill>
            </a:endParaRPr>
          </a:p>
        </p:txBody>
      </p:sp>
      <p:sp>
        <p:nvSpPr>
          <p:cNvPr id="2" name="TextBox 1"/>
          <p:cNvSpPr txBox="1"/>
          <p:nvPr/>
        </p:nvSpPr>
        <p:spPr>
          <a:xfrm>
            <a:off x="1034725" y="1433004"/>
            <a:ext cx="4794143" cy="369332"/>
          </a:xfrm>
          <a:prstGeom prst="rect">
            <a:avLst/>
          </a:prstGeom>
          <a:noFill/>
        </p:spPr>
        <p:txBody>
          <a:bodyPr wrap="square" rtlCol="0">
            <a:spAutoFit/>
          </a:bodyPr>
          <a:lstStyle/>
          <a:p>
            <a:r>
              <a:rPr lang="en-US" dirty="0" smtClean="0"/>
              <a:t>Previous computer-aided-design: </a:t>
            </a:r>
            <a:endParaRPr lang="en-US" dirty="0"/>
          </a:p>
        </p:txBody>
      </p:sp>
    </p:spTree>
    <p:extLst>
      <p:ext uri="{BB962C8B-B14F-4D97-AF65-F5344CB8AC3E}">
        <p14:creationId xmlns:p14="http://schemas.microsoft.com/office/powerpoint/2010/main" val="285363461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97940"/>
            <a:ext cx="2425700" cy="647700"/>
          </a:xfrm>
          <a:prstGeom prst="rect">
            <a:avLst/>
          </a:prstGeom>
        </p:spPr>
      </p:pic>
      <p:pic>
        <p:nvPicPr>
          <p:cNvPr id="5" name="Picture 4"/>
          <p:cNvPicPr>
            <a:picLocks noChangeAspect="1"/>
          </p:cNvPicPr>
          <p:nvPr/>
        </p:nvPicPr>
        <p:blipFill>
          <a:blip r:embed="rId4"/>
          <a:stretch>
            <a:fillRect/>
          </a:stretch>
        </p:blipFill>
        <p:spPr>
          <a:xfrm>
            <a:off x="6841591" y="115465"/>
            <a:ext cx="2302409" cy="928768"/>
          </a:xfrm>
          <a:prstGeom prst="rect">
            <a:avLst/>
          </a:prstGeom>
        </p:spPr>
      </p:pic>
      <p:graphicFrame>
        <p:nvGraphicFramePr>
          <p:cNvPr id="12" name="Diagram 11"/>
          <p:cNvGraphicFramePr/>
          <p:nvPr>
            <p:extLst>
              <p:ext uri="{D42A27DB-BD31-4B8C-83A1-F6EECF244321}">
                <p14:modId xmlns:p14="http://schemas.microsoft.com/office/powerpoint/2010/main" val="3727205055"/>
              </p:ext>
            </p:extLst>
          </p:nvPr>
        </p:nvGraphicFramePr>
        <p:xfrm>
          <a:off x="91524" y="6114058"/>
          <a:ext cx="8983830" cy="59935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 name="Title 1"/>
          <p:cNvSpPr>
            <a:spLocks noGrp="1"/>
          </p:cNvSpPr>
          <p:nvPr>
            <p:ph type="title"/>
          </p:nvPr>
        </p:nvSpPr>
        <p:spPr>
          <a:xfrm>
            <a:off x="457200" y="274638"/>
            <a:ext cx="8229600" cy="1143000"/>
          </a:xfrm>
        </p:spPr>
        <p:txBody>
          <a:bodyPr/>
          <a:lstStyle/>
          <a:p>
            <a:r>
              <a:rPr lang="en-US" u="sng" dirty="0" smtClean="0"/>
              <a:t>Mechanical Design</a:t>
            </a:r>
            <a:endParaRPr lang="en-US" u="sng" dirty="0"/>
          </a:p>
        </p:txBody>
      </p:sp>
      <p:sp>
        <p:nvSpPr>
          <p:cNvPr id="3" name="TextBox 2"/>
          <p:cNvSpPr txBox="1"/>
          <p:nvPr/>
        </p:nvSpPr>
        <p:spPr>
          <a:xfrm>
            <a:off x="799375" y="1417638"/>
            <a:ext cx="3104364" cy="1200329"/>
          </a:xfrm>
          <a:prstGeom prst="rect">
            <a:avLst/>
          </a:prstGeom>
          <a:noFill/>
        </p:spPr>
        <p:txBody>
          <a:bodyPr wrap="square" rtlCol="0">
            <a:spAutoFit/>
          </a:bodyPr>
          <a:lstStyle/>
          <a:p>
            <a:r>
              <a:rPr lang="en-US" dirty="0" smtClean="0"/>
              <a:t>Progress: </a:t>
            </a:r>
          </a:p>
          <a:p>
            <a:pPr marL="342900" indent="-342900">
              <a:buAutoNum type="arabicPeriod"/>
            </a:pPr>
            <a:r>
              <a:rPr lang="en-US" dirty="0" smtClean="0"/>
              <a:t>Built a life-size phantom </a:t>
            </a:r>
          </a:p>
          <a:p>
            <a:pPr marL="342900" indent="-342900">
              <a:buAutoNum type="arabicPeriod"/>
            </a:pPr>
            <a:r>
              <a:rPr lang="en-US" dirty="0" smtClean="0"/>
              <a:t>Built a mock-up </a:t>
            </a:r>
          </a:p>
          <a:p>
            <a:pPr marL="342900" indent="-342900">
              <a:buFont typeface="+mj-lt"/>
              <a:buAutoNum type="arabicPeriod"/>
            </a:pPr>
            <a:endParaRPr lang="en-US" dirty="0"/>
          </a:p>
        </p:txBody>
      </p:sp>
      <p:pic>
        <p:nvPicPr>
          <p:cNvPr id="7" name="Picture 6"/>
          <p:cNvPicPr>
            <a:picLocks noChangeAspect="1"/>
          </p:cNvPicPr>
          <p:nvPr/>
        </p:nvPicPr>
        <p:blipFill>
          <a:blip r:embed="rId10"/>
          <a:stretch>
            <a:fillRect/>
          </a:stretch>
        </p:blipFill>
        <p:spPr>
          <a:xfrm>
            <a:off x="504234" y="2602865"/>
            <a:ext cx="4294276" cy="3073261"/>
          </a:xfrm>
          <a:prstGeom prst="rect">
            <a:avLst/>
          </a:prstGeom>
        </p:spPr>
      </p:pic>
      <p:pic>
        <p:nvPicPr>
          <p:cNvPr id="14" name="Picture 13"/>
          <p:cNvPicPr>
            <a:picLocks noChangeAspect="1"/>
          </p:cNvPicPr>
          <p:nvPr/>
        </p:nvPicPr>
        <p:blipFill>
          <a:blip r:embed="rId11"/>
          <a:stretch>
            <a:fillRect/>
          </a:stretch>
        </p:blipFill>
        <p:spPr>
          <a:xfrm>
            <a:off x="5393116" y="2742011"/>
            <a:ext cx="3136903" cy="2924318"/>
          </a:xfrm>
          <a:prstGeom prst="rect">
            <a:avLst/>
          </a:prstGeom>
        </p:spPr>
      </p:pic>
      <p:sp>
        <p:nvSpPr>
          <p:cNvPr id="10" name="TextBox 9"/>
          <p:cNvSpPr txBox="1"/>
          <p:nvPr/>
        </p:nvSpPr>
        <p:spPr>
          <a:xfrm>
            <a:off x="5156960" y="1417638"/>
            <a:ext cx="3918394" cy="1200329"/>
          </a:xfrm>
          <a:prstGeom prst="rect">
            <a:avLst/>
          </a:prstGeom>
          <a:noFill/>
        </p:spPr>
        <p:txBody>
          <a:bodyPr wrap="square" rtlCol="0">
            <a:spAutoFit/>
          </a:bodyPr>
          <a:lstStyle/>
          <a:p>
            <a:r>
              <a:rPr lang="en-US" dirty="0" smtClean="0">
                <a:solidFill>
                  <a:srgbClr val="FF0000"/>
                </a:solidFill>
              </a:rPr>
              <a:t>Change</a:t>
            </a:r>
            <a:r>
              <a:rPr lang="en-US" dirty="0" smtClean="0"/>
              <a:t>:</a:t>
            </a:r>
          </a:p>
          <a:p>
            <a:pPr marL="342900" indent="-342900">
              <a:buFont typeface="+mj-lt"/>
              <a:buAutoNum type="arabicPeriod"/>
            </a:pPr>
            <a:r>
              <a:rPr lang="en-US" dirty="0" smtClean="0"/>
              <a:t>Life-size eye phantom</a:t>
            </a:r>
          </a:p>
          <a:p>
            <a:pPr marL="342900" indent="-342900">
              <a:buFont typeface="+mj-lt"/>
              <a:buAutoNum type="arabicPeriod"/>
            </a:pPr>
            <a:r>
              <a:rPr lang="en-US" dirty="0" smtClean="0"/>
              <a:t>Height and angle for each cameras</a:t>
            </a:r>
          </a:p>
          <a:p>
            <a:pPr marL="342900" indent="-342900">
              <a:buFont typeface="+mj-lt"/>
              <a:buAutoNum type="arabicPeriod"/>
            </a:pPr>
            <a:r>
              <a:rPr lang="en-US" dirty="0" smtClean="0"/>
              <a:t>Angle between cameras</a:t>
            </a:r>
            <a:endParaRPr lang="en-US" dirty="0"/>
          </a:p>
        </p:txBody>
      </p:sp>
    </p:spTree>
    <p:extLst>
      <p:ext uri="{BB962C8B-B14F-4D97-AF65-F5344CB8AC3E}">
        <p14:creationId xmlns:p14="http://schemas.microsoft.com/office/powerpoint/2010/main" val="285302336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97940"/>
            <a:ext cx="2425700" cy="647700"/>
          </a:xfrm>
          <a:prstGeom prst="rect">
            <a:avLst/>
          </a:prstGeom>
        </p:spPr>
      </p:pic>
      <p:pic>
        <p:nvPicPr>
          <p:cNvPr id="5" name="Picture 4"/>
          <p:cNvPicPr>
            <a:picLocks noChangeAspect="1"/>
          </p:cNvPicPr>
          <p:nvPr/>
        </p:nvPicPr>
        <p:blipFill>
          <a:blip r:embed="rId4"/>
          <a:stretch>
            <a:fillRect/>
          </a:stretch>
        </p:blipFill>
        <p:spPr>
          <a:xfrm>
            <a:off x="6841591" y="115465"/>
            <a:ext cx="2302409" cy="928768"/>
          </a:xfrm>
          <a:prstGeom prst="rect">
            <a:avLst/>
          </a:prstGeom>
        </p:spPr>
      </p:pic>
      <p:graphicFrame>
        <p:nvGraphicFramePr>
          <p:cNvPr id="12" name="Diagram 11"/>
          <p:cNvGraphicFramePr/>
          <p:nvPr>
            <p:extLst>
              <p:ext uri="{D42A27DB-BD31-4B8C-83A1-F6EECF244321}">
                <p14:modId xmlns:p14="http://schemas.microsoft.com/office/powerpoint/2010/main" val="816861717"/>
              </p:ext>
            </p:extLst>
          </p:nvPr>
        </p:nvGraphicFramePr>
        <p:xfrm>
          <a:off x="91524" y="6114058"/>
          <a:ext cx="8983830" cy="59935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 name="Title 1"/>
          <p:cNvSpPr>
            <a:spLocks noGrp="1"/>
          </p:cNvSpPr>
          <p:nvPr>
            <p:ph type="title"/>
          </p:nvPr>
        </p:nvSpPr>
        <p:spPr>
          <a:xfrm>
            <a:off x="457200" y="274638"/>
            <a:ext cx="8229600" cy="1143000"/>
          </a:xfrm>
        </p:spPr>
        <p:txBody>
          <a:bodyPr/>
          <a:lstStyle/>
          <a:p>
            <a:r>
              <a:rPr lang="en-US" u="sng" dirty="0" smtClean="0"/>
              <a:t>Mechanical Design</a:t>
            </a:r>
            <a:endParaRPr lang="en-US" u="sng" dirty="0"/>
          </a:p>
        </p:txBody>
      </p:sp>
      <p:sp>
        <p:nvSpPr>
          <p:cNvPr id="6" name="TextBox 5"/>
          <p:cNvSpPr txBox="1"/>
          <p:nvPr/>
        </p:nvSpPr>
        <p:spPr>
          <a:xfrm>
            <a:off x="1022429" y="1492826"/>
            <a:ext cx="3104364" cy="1200329"/>
          </a:xfrm>
          <a:prstGeom prst="rect">
            <a:avLst/>
          </a:prstGeom>
          <a:noFill/>
        </p:spPr>
        <p:txBody>
          <a:bodyPr wrap="square" rtlCol="0">
            <a:spAutoFit/>
          </a:bodyPr>
          <a:lstStyle/>
          <a:p>
            <a:r>
              <a:rPr lang="en-US" dirty="0" smtClean="0"/>
              <a:t>Progress: </a:t>
            </a:r>
          </a:p>
          <a:p>
            <a:pPr marL="342900" indent="-342900">
              <a:buAutoNum type="arabicPeriod" startAt="3"/>
            </a:pPr>
            <a:r>
              <a:rPr lang="en-US" dirty="0" smtClean="0"/>
              <a:t>Designed CAD platform</a:t>
            </a:r>
          </a:p>
          <a:p>
            <a:r>
              <a:rPr lang="en-US" dirty="0" smtClean="0"/>
              <a:t>4.   Built first platform</a:t>
            </a:r>
          </a:p>
          <a:p>
            <a:pPr marL="342900" indent="-342900">
              <a:buFont typeface="+mj-lt"/>
              <a:buAutoNum type="arabicPeriod"/>
            </a:pPr>
            <a:endParaRPr lang="en-US" dirty="0"/>
          </a:p>
        </p:txBody>
      </p:sp>
      <p:sp>
        <p:nvSpPr>
          <p:cNvPr id="7" name="TextBox 6"/>
          <p:cNvSpPr txBox="1"/>
          <p:nvPr/>
        </p:nvSpPr>
        <p:spPr>
          <a:xfrm>
            <a:off x="4882394" y="1417638"/>
            <a:ext cx="3918394" cy="1200329"/>
          </a:xfrm>
          <a:prstGeom prst="rect">
            <a:avLst/>
          </a:prstGeom>
          <a:noFill/>
        </p:spPr>
        <p:txBody>
          <a:bodyPr wrap="square" rtlCol="0">
            <a:spAutoFit/>
          </a:bodyPr>
          <a:lstStyle/>
          <a:p>
            <a:r>
              <a:rPr lang="en-US" dirty="0" smtClean="0">
                <a:solidFill>
                  <a:srgbClr val="FF0000"/>
                </a:solidFill>
              </a:rPr>
              <a:t>Next Step (4/29)</a:t>
            </a:r>
            <a:r>
              <a:rPr lang="en-US" dirty="0" smtClean="0"/>
              <a:t>:</a:t>
            </a:r>
          </a:p>
          <a:p>
            <a:pPr marL="342900" indent="-342900">
              <a:buFont typeface="+mj-lt"/>
              <a:buAutoNum type="arabicPeriod"/>
            </a:pPr>
            <a:r>
              <a:rPr lang="en-US" dirty="0" smtClean="0"/>
              <a:t>Make CAD modifications</a:t>
            </a:r>
          </a:p>
          <a:p>
            <a:pPr marL="342900" indent="-342900">
              <a:buFont typeface="+mj-lt"/>
              <a:buAutoNum type="arabicPeriod"/>
            </a:pPr>
            <a:r>
              <a:rPr lang="en-US" dirty="0" smtClean="0"/>
              <a:t>Build rigid prototype </a:t>
            </a:r>
          </a:p>
          <a:p>
            <a:pPr marL="342900" indent="-342900">
              <a:buFont typeface="+mj-lt"/>
              <a:buAutoNum type="arabicPeriod"/>
            </a:pPr>
            <a:r>
              <a:rPr lang="en-US" dirty="0" smtClean="0"/>
              <a:t>Install cameras</a:t>
            </a:r>
            <a:endParaRPr lang="en-US" dirty="0"/>
          </a:p>
        </p:txBody>
      </p:sp>
      <p:pic>
        <p:nvPicPr>
          <p:cNvPr id="2" name="Picture 1"/>
          <p:cNvPicPr>
            <a:picLocks noChangeAspect="1"/>
          </p:cNvPicPr>
          <p:nvPr/>
        </p:nvPicPr>
        <p:blipFill>
          <a:blip r:embed="rId10"/>
          <a:stretch>
            <a:fillRect/>
          </a:stretch>
        </p:blipFill>
        <p:spPr>
          <a:xfrm>
            <a:off x="1022429" y="2617967"/>
            <a:ext cx="3108285" cy="3234097"/>
          </a:xfrm>
          <a:prstGeom prst="rect">
            <a:avLst/>
          </a:prstGeom>
        </p:spPr>
      </p:pic>
      <p:pic>
        <p:nvPicPr>
          <p:cNvPr id="3" name="Picture 2"/>
          <p:cNvPicPr>
            <a:picLocks noChangeAspect="1"/>
          </p:cNvPicPr>
          <p:nvPr/>
        </p:nvPicPr>
        <p:blipFill>
          <a:blip r:embed="rId11"/>
          <a:stretch>
            <a:fillRect/>
          </a:stretch>
        </p:blipFill>
        <p:spPr>
          <a:xfrm>
            <a:off x="5393118" y="2777516"/>
            <a:ext cx="2419845" cy="3111230"/>
          </a:xfrm>
          <a:prstGeom prst="rect">
            <a:avLst/>
          </a:prstGeom>
        </p:spPr>
      </p:pic>
    </p:spTree>
    <p:extLst>
      <p:ext uri="{BB962C8B-B14F-4D97-AF65-F5344CB8AC3E}">
        <p14:creationId xmlns:p14="http://schemas.microsoft.com/office/powerpoint/2010/main" val="15335201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1270</TotalTime>
  <Words>3641</Words>
  <Application>Microsoft Macintosh PowerPoint</Application>
  <PresentationFormat>On-screen Show (4:3)</PresentationFormat>
  <Paragraphs>699</Paragraphs>
  <Slides>24</Slides>
  <Notes>22</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Prototype of a Microsurgical  Tool Tracker</vt:lpstr>
      <vt:lpstr>PowerPoint Presentation</vt:lpstr>
      <vt:lpstr>PowerPoint Presentation</vt:lpstr>
      <vt:lpstr>Deliverables</vt:lpstr>
      <vt:lpstr>Deliverables</vt:lpstr>
      <vt:lpstr>PowerPoint Presentation</vt:lpstr>
      <vt:lpstr>Mechanical Design</vt:lpstr>
      <vt:lpstr>Mechanical Design</vt:lpstr>
      <vt:lpstr>Mechanical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Dependencies</vt:lpstr>
      <vt:lpstr>Dependencies</vt:lpstr>
      <vt:lpstr>Dependencies</vt:lpstr>
      <vt:lpstr>Milestones</vt:lpstr>
      <vt:lpstr>Milestones</vt:lpstr>
      <vt:lpstr>Timeline</vt:lpstr>
      <vt:lpstr>Timeline</vt:lpstr>
      <vt:lpstr>PowerPoint Presentation</vt:lpstr>
    </vt:vector>
  </TitlesOfParts>
  <Company>Johns Hopkins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Checkpoint Presentation</dc:title>
  <dc:creator>Sue Kulason</dc:creator>
  <cp:lastModifiedBy>Yejin Kim</cp:lastModifiedBy>
  <cp:revision>235</cp:revision>
  <dcterms:created xsi:type="dcterms:W3CDTF">2013-04-25T17:02:52Z</dcterms:created>
  <dcterms:modified xsi:type="dcterms:W3CDTF">2013-04-25T18:41:01Z</dcterms:modified>
</cp:coreProperties>
</file>