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2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593"/>
    <a:srgbClr val="8BBDB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5" autoAdjust="0"/>
    <p:restoredTop sz="95370" autoAdjust="0"/>
  </p:normalViewPr>
  <p:slideViewPr>
    <p:cSldViewPr snapToGrid="0">
      <p:cViewPr varScale="1">
        <p:scale>
          <a:sx n="107" d="100"/>
          <a:sy n="107" d="100"/>
        </p:scale>
        <p:origin x="68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>
                <a:solidFill>
                  <a:schemeClr val="bg2"/>
                </a:solidFill>
              </a:rPr>
              <a:t>Engineering 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dirty="0">
                <a:latin typeface="+mj-lt"/>
              </a:rPr>
              <a:t>CIS 2, Spring 2019 </a:t>
            </a: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p:blipFill>
          <a:blip r:embed="rId18"/>
          <a:srcRect l="22560" t="19588" r="29205" b="37082"/>
          <a:stretch>
            <a:fillRect/>
          </a:stretch>
        </p:blipFill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19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2668" y="179057"/>
            <a:ext cx="8339446" cy="1673494"/>
          </a:xfrm>
        </p:spPr>
        <p:txBody>
          <a:bodyPr/>
          <a:lstStyle/>
          <a:p>
            <a:r>
              <a:rPr lang="en-US" dirty="0"/>
              <a:t>Augmentation of Haptic Guidance into Virtual-Reality Surgical Simulators</a:t>
            </a:r>
            <a:br>
              <a:rPr lang="en-US" dirty="0"/>
            </a:br>
            <a:r>
              <a:rPr lang="en-US" sz="2000" b="0" dirty="0"/>
              <a:t>Eric Cao, Vipul Bhat, Brett Wolfinger</a:t>
            </a:r>
            <a:br>
              <a:rPr lang="en-US" sz="2000" b="0" dirty="0"/>
            </a:br>
            <a:r>
              <a:rPr lang="en-US" sz="2000" b="0" dirty="0"/>
              <a:t>Mentors: Dr. Jeremy Brown, Dr. </a:t>
            </a:r>
            <a:r>
              <a:rPr lang="en-US" sz="2000" b="0" dirty="0" err="1"/>
              <a:t>Mahya</a:t>
            </a:r>
            <a:r>
              <a:rPr lang="en-US" sz="2000" b="0" dirty="0"/>
              <a:t> </a:t>
            </a:r>
            <a:r>
              <a:rPr lang="en-US" sz="2000" b="0" dirty="0" err="1"/>
              <a:t>Shahbazi</a:t>
            </a:r>
            <a:r>
              <a:rPr lang="en-US" sz="2000" b="0" dirty="0"/>
              <a:t>, Guido </a:t>
            </a:r>
            <a:r>
              <a:rPr lang="en-US" sz="2000" b="0" dirty="0" err="1"/>
              <a:t>Caccianiga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12667" y="1852552"/>
            <a:ext cx="7995063" cy="4548248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Goals: </a:t>
            </a:r>
          </a:p>
          <a:p>
            <a:pPr indent="-176213"/>
            <a:r>
              <a:rPr lang="en-US" sz="2000" dirty="0"/>
              <a:t>Develop and evaluate the effectiveness of real-time haptic and visual feedback in surgical task simulators of complex trajectories</a:t>
            </a:r>
          </a:p>
          <a:p>
            <a:pPr marL="166687" indent="0">
              <a:buNone/>
            </a:pPr>
            <a:r>
              <a:rPr lang="en-US" sz="2000" b="1" dirty="0"/>
              <a:t>Significance:</a:t>
            </a:r>
          </a:p>
          <a:p>
            <a:pPr indent="-176213"/>
            <a:r>
              <a:rPr lang="en-US" sz="2000" dirty="0"/>
              <a:t>Real-time feedback has the potential </a:t>
            </a:r>
          </a:p>
          <a:p>
            <a:pPr marL="166687" indent="0">
              <a:buNone/>
            </a:pPr>
            <a:r>
              <a:rPr lang="en-US" sz="2000" dirty="0"/>
              <a:t>to drastically improve training programs</a:t>
            </a:r>
          </a:p>
          <a:p>
            <a:pPr marL="166687" indent="0">
              <a:buNone/>
            </a:pPr>
            <a:r>
              <a:rPr lang="en-US" sz="2000" dirty="0"/>
              <a:t>for minimally invasive surgeons</a:t>
            </a:r>
          </a:p>
          <a:p>
            <a:pPr>
              <a:buNone/>
            </a:pPr>
            <a:r>
              <a:rPr lang="en-US" sz="2000" b="1" dirty="0"/>
              <a:t>Results:</a:t>
            </a:r>
          </a:p>
          <a:p>
            <a:pPr indent="-176213"/>
            <a:r>
              <a:rPr lang="en-US" sz="2000" dirty="0"/>
              <a:t>Implementation of several haptic and visual feedback systems</a:t>
            </a:r>
          </a:p>
          <a:p>
            <a:pPr indent="-176213"/>
            <a:r>
              <a:rPr lang="en-US" sz="2000" dirty="0"/>
              <a:t>Development and setup for multi-faceted study on benefits of real-time feedback to surgical trainees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endParaRPr lang="en-US" sz="2000" b="1" dirty="0"/>
          </a:p>
          <a:p>
            <a:pPr indent="-176213">
              <a:buNone/>
            </a:pPr>
            <a:endParaRPr lang="en-US" sz="2000" dirty="0"/>
          </a:p>
        </p:txBody>
      </p:sp>
      <p:pic>
        <p:nvPicPr>
          <p:cNvPr id="1026" name="Picture 2" descr="https://lh3.googleusercontent.com/HHH8M927rcc1cxwdVWAv4qSNPV3P8-dKpDwjX6U0SNr5McDlbaObayrhS3mZKPHkziUWWlev8ggQr8GSCln56TL1maKp7r0xpcbXxBcdkCqXyt3NYmHmZ5Xql00ncsjQyCb8KuD1Neg">
            <a:extLst>
              <a:ext uri="{FF2B5EF4-FFF2-40B4-BE49-F238E27FC236}">
                <a16:creationId xmlns:a16="http://schemas.microsoft.com/office/drawing/2014/main" id="{BC7C6639-5575-FE4F-AB86-123BD909D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325" y="2909453"/>
            <a:ext cx="3141534" cy="185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280</TotalTime>
  <Words>68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ERC 2010 Talk Template</vt:lpstr>
      <vt:lpstr>Augmentation of Haptic Guidance into Virtual-Reality Surgical Simulators Eric Cao, Vipul Bhat, Brett Wolfinger Mentors: Dr. Jeremy Brown, Dr. Mahya Shahbazi, Guido Caccianiga</vt:lpstr>
    </vt:vector>
  </TitlesOfParts>
  <Company>Johns Hopkins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Brett Wolfinger</cp:lastModifiedBy>
  <cp:revision>17</cp:revision>
  <cp:lastPrinted>2010-08-24T19:06:24Z</cp:lastPrinted>
  <dcterms:created xsi:type="dcterms:W3CDTF">2013-04-23T14:35:11Z</dcterms:created>
  <dcterms:modified xsi:type="dcterms:W3CDTF">2019-05-08T00:36:07Z</dcterms:modified>
</cp:coreProperties>
</file>