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7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2018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8640"/>
            <a:ext cx="88392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Control Algorithms Based on Sclera Force Information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78240"/>
            <a:ext cx="8763000" cy="5546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extend the Eye Robot (ER) control algorithms for </a:t>
            </a:r>
            <a:r>
              <a:rPr lang="en-US" sz="2000" dirty="0"/>
              <a:t>safe robot-assisted micromanipulation based on sclera force/position feedback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New control mode(s) with </a:t>
            </a:r>
            <a:r>
              <a:rPr lang="en-US" sz="1800" dirty="0" smtClean="0">
                <a:latin typeface="Arial" panose="020B0604020202020204" pitchFamily="34" charset="0"/>
                <a:ea typeface="SimSun" panose="02010600030101010101" pitchFamily="2" charset="-122"/>
              </a:rPr>
              <a:t>admittance  </a:t>
            </a:r>
            <a:r>
              <a:rPr lang="en-US" sz="1800" dirty="0">
                <a:latin typeface="Arial" panose="020B0604020202020204" pitchFamily="34" charset="0"/>
                <a:ea typeface="SimSun" panose="02010600030101010101" pitchFamily="2" charset="-122"/>
              </a:rPr>
              <a:t>variation </a:t>
            </a:r>
            <a:r>
              <a:rPr lang="en-US" sz="1800" dirty="0" smtClean="0">
                <a:latin typeface="Arial" panose="020B0604020202020204" pitchFamily="34" charset="0"/>
                <a:ea typeface="SimSun" panose="02010600030101010101" pitchFamily="2" charset="-122"/>
              </a:rPr>
              <a:t>(non-linear</a:t>
            </a:r>
            <a:r>
              <a:rPr lang="en-US" sz="1800" dirty="0">
                <a:latin typeface="Arial" panose="020B0604020202020204" pitchFamily="34" charset="0"/>
                <a:ea typeface="SimSun" panose="02010600030101010101" pitchFamily="2" charset="-122"/>
              </a:rPr>
              <a:t>) along the insertion depth </a:t>
            </a:r>
            <a:endParaRPr lang="en-US" sz="1800" dirty="0" smtClean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Set an experiment with dry phantom,  multiple subject experiments (at least 10 subjects), statistical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analysis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</a:rPr>
              <a:t>(MATLAB)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Software: C++ code, Experimental setup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Experimental results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b="1" dirty="0" smtClean="0">
                <a:solidFill>
                  <a:srgbClr val="FF00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people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 Required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analytical skills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 (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Theory, Electronics,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Prototyping 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Profs. Marin Kobilarov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</a:rPr>
              <a:t>, I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-107" charset="-128"/>
              </a:rPr>
              <a:t>ulian Iordachita, Russell Taylor, Dr. Nirav Patel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0480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8640"/>
            <a:ext cx="88392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Control Algorithms Based on Sclera Force Information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modify the Eye Robot (ER) control algorithms for assisting retinal vein cannulation (RVC).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2" y="1465385"/>
            <a:ext cx="2365961" cy="32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7994"/>
          <a:stretch/>
        </p:blipFill>
        <p:spPr bwMode="auto">
          <a:xfrm>
            <a:off x="2907824" y="1471247"/>
            <a:ext cx="3166110" cy="191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742" y="4800600"/>
            <a:ext cx="24426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JHU SHER: SHER 2.0 and 2.1 adjacent to on operating microscope (top); two instruments held by the robots, inserted through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</a:rPr>
              <a:t>sclerotomies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of a phantom eye (bottom).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097380" y="1320494"/>
            <a:ext cx="312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Dual force sensing instrument, (a) tool shaft </a:t>
            </a:r>
            <a:r>
              <a:rPr lang="en-US" sz="1600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dimention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(b) section view of the tool shaft with the FBG sensors; (c) geometry related to tool calibration; (d) dimensions of a single fiber with three FBG sensors. 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96" y="4267200"/>
            <a:ext cx="2695575" cy="16395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05500" y="4114800"/>
                <a:ext cx="31242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0" algn="just">
                  <a:spcBef>
                    <a:spcPts val="400"/>
                  </a:spcBef>
                  <a:spcAft>
                    <a:spcPts val="1000"/>
                  </a:spcAft>
                  <a:tabLst>
                    <a:tab pos="457200" algn="l"/>
                    <a:tab pos="457200" algn="l"/>
                  </a:tabLst>
                </a:pPr>
                <a:r>
                  <a:rPr lang="en-US" sz="1600" dirty="0">
                    <a:latin typeface="Arial" panose="020B0604020202020204" pitchFamily="34" charset="0"/>
                    <a:ea typeface="SimSun" panose="02010600030101010101" pitchFamily="2" charset="-122"/>
                  </a:rPr>
                  <a:t>Admittance variation (linear or non-linear) along the insertion depth. The section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𝑙𝑏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rPr>
                          <m:t>𝑢𝑏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</a:rPr>
                  <a:t> is the transition between pure force scaling of the sclera force and pure RCM.</a:t>
                </a:r>
                <a:endParaRPr lang="en-US" sz="16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4114800"/>
                <a:ext cx="312420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172" t="-1167" r="-977" b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7041</TotalTime>
  <Words>253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ＭＳ Ｐゴシック</vt:lpstr>
      <vt:lpstr>SimSun</vt:lpstr>
      <vt:lpstr>Arial</vt:lpstr>
      <vt:lpstr>Calibri</vt:lpstr>
      <vt:lpstr>Cambria Math</vt:lpstr>
      <vt:lpstr>Times New Roman</vt:lpstr>
      <vt:lpstr>Verdana</vt:lpstr>
      <vt:lpstr>CIS-Lecture</vt:lpstr>
      <vt:lpstr>Robot Control Algorithms Based on Sclera Force Information</vt:lpstr>
      <vt:lpstr>Robot Control Algorithms Based on Sclera Force Information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122</cp:revision>
  <cp:lastPrinted>1998-01-12T19:42:20Z</cp:lastPrinted>
  <dcterms:created xsi:type="dcterms:W3CDTF">2012-01-31T15:02:06Z</dcterms:created>
  <dcterms:modified xsi:type="dcterms:W3CDTF">2018-01-22T22:00:15Z</dcterms:modified>
</cp:coreProperties>
</file>