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5" r:id="rId2"/>
    <p:sldId id="276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6"/>
  </p:normalViewPr>
  <p:slideViewPr>
    <p:cSldViewPr showGuides="1">
      <p:cViewPr varScale="1">
        <p:scale>
          <a:sx n="55" d="100"/>
          <a:sy n="55" d="100"/>
        </p:scale>
        <p:origin x="184" y="1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600.456/656 CIS2 Spring 2019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Projection Mapping 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(Spatial Augmented Reality) 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 Surgery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39037"/>
            <a:ext cx="4953000" cy="388917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Background 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Projection Mapping is projection technology in which a 2D or 3D object is spatially mapped on the virtual program which mimics real environment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latin typeface="Verdana" pitchFamily="1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Goal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and demonstrate handheld projector prototype that projects patient data (CT/MRI scan model) or anatomy of interest onto patient body.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C5187-67F5-2341-B433-5459DE86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507273"/>
            <a:ext cx="3238500" cy="2552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1E206E-064A-5544-B664-EC48925B7351}"/>
              </a:ext>
            </a:extLst>
          </p:cNvPr>
          <p:cNvSpPr txBox="1"/>
          <p:nvPr/>
        </p:nvSpPr>
        <p:spPr>
          <a:xfrm>
            <a:off x="7035987" y="5059973"/>
            <a:ext cx="1917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zhouyisjtu.github.io</a:t>
            </a:r>
            <a:r>
              <a:rPr lang="en-US" sz="1200" dirty="0"/>
              <a:t>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C297B-1CFA-EA4B-A9C4-6AC26661D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6400800" cy="5486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 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integrated handheld projector &amp; 3D scanner system for intraoperative projection of patient model onto anatomy of interest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 dirty="0">
              <a:latin typeface="Verdana" pitchFamily="1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 Will Do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Work with RGB 2D images, 3D point cloud data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object, tracking, registration, projection mapping software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Show feasibility in cranioplasty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Details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Group size: 1-3 students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Python, C++, registration (nice to have: image processing, geometric mesh processing)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Dr. Mehran Armand (Mehran.Armand@jhuapl.edu), Joshua Liu (sliu84@jhu.edu)</a:t>
            </a:r>
          </a:p>
          <a:p>
            <a:pPr>
              <a:lnSpc>
                <a:spcPct val="90000"/>
              </a:lnSpc>
            </a:pP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758AE3E-9A1C-7540-A3BE-D73B315A0A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Projection Mapping in Surgery</a:t>
            </a:r>
          </a:p>
        </p:txBody>
      </p:sp>
      <p:pic>
        <p:nvPicPr>
          <p:cNvPr id="5" name="Picture 2" descr="https://lh4.googleusercontent.com/C-cnb8ACNAgb4pSKA4Eg98_qXVOoMAqDCkuRoJiR7ffuGAKUvlDF03sge_wcrOq5oIdEE2INXdfGS35WoCwS6tWwr2PFwNqnQvZZFEwwnSi_OCLpB-f_k_9UVPEnakArWmaH1XpWdiY">
            <a:extLst>
              <a:ext uri="{FF2B5EF4-FFF2-40B4-BE49-F238E27FC236}">
                <a16:creationId xmlns:a16="http://schemas.microsoft.com/office/drawing/2014/main" id="{D0A514BB-B618-B849-B6B5-061B718F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24200"/>
            <a:ext cx="238169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932769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5960</TotalTime>
  <Words>160</Words>
  <Application>Microsoft Macintosh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Times New Roman</vt:lpstr>
      <vt:lpstr>Verdana</vt:lpstr>
      <vt:lpstr>CIS-Lecture</vt:lpstr>
      <vt:lpstr>Projection Mapping  (Spatial Augmented Reality)  in Surgery</vt:lpstr>
      <vt:lpstr>Projection Mapping in Surgery</vt:lpstr>
    </vt:vector>
  </TitlesOfParts>
  <Company>Johns Hopkins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Microsoft Office User</cp:lastModifiedBy>
  <cp:revision>72</cp:revision>
  <cp:lastPrinted>1998-01-12T19:42:20Z</cp:lastPrinted>
  <dcterms:created xsi:type="dcterms:W3CDTF">2014-01-14T11:21:36Z</dcterms:created>
  <dcterms:modified xsi:type="dcterms:W3CDTF">2019-02-04T23:18:14Z</dcterms:modified>
</cp:coreProperties>
</file>