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2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2018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8640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Force Control Algorithms for Retinal Vein Cannulation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build and optimize the force-sensing micro-needle tool and modify the Eye Robot (ER) control algorithms for assisting retinal vein cannulation (RVC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).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4419600" cy="27032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08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900" b="1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Optimize and Prototype of force-sensing micro-needle tool</a:t>
            </a:r>
          </a:p>
          <a:p>
            <a:pPr>
              <a:lnSpc>
                <a:spcPct val="90000"/>
              </a:lnSpc>
            </a:pPr>
            <a:r>
              <a:rPr lang="en-US" sz="18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Tool calibration (automatic?)</a:t>
            </a:r>
          </a:p>
          <a:p>
            <a:pPr>
              <a:lnSpc>
                <a:spcPct val="90000"/>
              </a:lnSpc>
            </a:pPr>
            <a:r>
              <a:rPr lang="en-US" sz="1800" kern="0" dirty="0" smtClean="0">
                <a:latin typeface="Verdana" pitchFamily="1" charset="0"/>
                <a:ea typeface="ＭＳ Ｐゴシック" pitchFamily="1" charset="-128"/>
              </a:rPr>
              <a:t>New control mode(s) to aid cannulation (C++)</a:t>
            </a:r>
          </a:p>
          <a:p>
            <a:pPr>
              <a:lnSpc>
                <a:spcPct val="90000"/>
              </a:lnSpc>
            </a:pPr>
            <a:r>
              <a:rPr lang="en-US" sz="1800" kern="0" dirty="0" smtClean="0">
                <a:latin typeface="Verdana" pitchFamily="1" charset="0"/>
                <a:ea typeface="ＭＳ Ｐゴシック" pitchFamily="1" charset="-128"/>
              </a:rPr>
              <a:t>Artificial retinal vein phantom, single subject experiments and statistical analyses (MATLAB)</a:t>
            </a:r>
            <a:endParaRPr lang="en-US" sz="1800" kern="0" dirty="0" smtClean="0">
              <a:latin typeface="Verdana" pitchFamily="1" charset="0"/>
              <a:ea typeface="ＭＳ Ｐゴシック" pitchFamily="1" charset="-128"/>
            </a:endParaRPr>
          </a:p>
        </p:txBody>
      </p:sp>
      <p:pic>
        <p:nvPicPr>
          <p:cNvPr id="7" name="Picture 6" descr="Fig1.bmp"/>
          <p:cNvPicPr/>
          <p:nvPr/>
        </p:nvPicPr>
        <p:blipFill rotWithShape="1">
          <a:blip r:embed="rId3"/>
          <a:srcRect l="66277"/>
          <a:stretch/>
        </p:blipFill>
        <p:spPr>
          <a:xfrm>
            <a:off x="6781800" y="2362200"/>
            <a:ext cx="1981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8640"/>
            <a:ext cx="88392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Force Control Algorithms for Retinal Vein Cannulation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7772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	- Tool prototype + Retina </a:t>
            </a: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vein phantom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	- Experimental </a:t>
            </a: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setup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	- Software</a:t>
            </a: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: C++ code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	- Experimental </a:t>
            </a: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results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that demonstrate </a:t>
            </a: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feasibility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b="1" dirty="0">
                <a:solidFill>
                  <a:srgbClr val="FF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people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</a:t>
            </a:r>
            <a:endParaRPr lang="en-US" sz="19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 Required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analytical skills, Programming (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 Desired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Theory,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Prototyping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Embedded Systems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Changyan He, Drs. Nirav Patel, </a:t>
            </a:r>
            <a:r>
              <a:rPr lang="en-US" sz="1900" dirty="0">
                <a:latin typeface="Verdana" pitchFamily="1" charset="0"/>
                <a:ea typeface="ＭＳ Ｐゴシック" pitchFamily="1" charset="-128"/>
              </a:rPr>
              <a:t>Iulian Iordachita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 l="1803" r="11655" b="22100"/>
          <a:stretch>
            <a:fillRect/>
          </a:stretch>
        </p:blipFill>
        <p:spPr bwMode="auto">
          <a:xfrm rot="16200000">
            <a:off x="5974472" y="2971800"/>
            <a:ext cx="46626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905000" y="4446495"/>
            <a:ext cx="5181600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6536</TotalTime>
  <Words>88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Verdana</vt:lpstr>
      <vt:lpstr>CIS-Lecture</vt:lpstr>
      <vt:lpstr>Robot Force Control Algorithms for Retinal Vein Cannulation </vt:lpstr>
      <vt:lpstr>Robot Force Control Algorithms for Retinal Vein Cannulation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122</cp:revision>
  <cp:lastPrinted>1998-01-12T19:42:20Z</cp:lastPrinted>
  <dcterms:created xsi:type="dcterms:W3CDTF">2012-01-31T15:02:06Z</dcterms:created>
  <dcterms:modified xsi:type="dcterms:W3CDTF">2018-01-22T22:28:12Z</dcterms:modified>
</cp:coreProperties>
</file>