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2" autoAdjust="0"/>
    <p:restoredTop sz="94660"/>
  </p:normalViewPr>
  <p:slideViewPr>
    <p:cSldViewPr snapToGrid="0">
      <p:cViewPr varScale="1">
        <p:scale>
          <a:sx n="41" d="100"/>
          <a:sy n="41" d="100"/>
        </p:scale>
        <p:origin x="108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C14F-1DB4-438E-8E03-28071D2BBF68}" type="datetimeFigureOut">
              <a:rPr lang="en-US" smtClean="0"/>
              <a:t>5/5/2013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46D0-CA86-4F5E-BB47-880AE9C7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95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C14F-1DB4-438E-8E03-28071D2BBF68}" type="datetimeFigureOut">
              <a:rPr lang="en-US" smtClean="0"/>
              <a:t>5/5/2013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46D0-CA86-4F5E-BB47-880AE9C7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8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C14F-1DB4-438E-8E03-28071D2BBF68}" type="datetimeFigureOut">
              <a:rPr lang="en-US" smtClean="0"/>
              <a:t>5/5/2013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46D0-CA86-4F5E-BB47-880AE9C7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6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C14F-1DB4-438E-8E03-28071D2BBF68}" type="datetimeFigureOut">
              <a:rPr lang="en-US" smtClean="0"/>
              <a:t>5/5/2013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46D0-CA86-4F5E-BB47-880AE9C7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7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C14F-1DB4-438E-8E03-28071D2BBF68}" type="datetimeFigureOut">
              <a:rPr lang="en-US" smtClean="0"/>
              <a:t>5/5/2013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46D0-CA86-4F5E-BB47-880AE9C7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0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C14F-1DB4-438E-8E03-28071D2BBF68}" type="datetimeFigureOut">
              <a:rPr lang="en-US" smtClean="0"/>
              <a:t>5/5/2013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46D0-CA86-4F5E-BB47-880AE9C7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0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C14F-1DB4-438E-8E03-28071D2BBF68}" type="datetimeFigureOut">
              <a:rPr lang="en-US" smtClean="0"/>
              <a:t>5/5/2013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46D0-CA86-4F5E-BB47-880AE9C7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5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C14F-1DB4-438E-8E03-28071D2BBF68}" type="datetimeFigureOut">
              <a:rPr lang="en-US" smtClean="0"/>
              <a:t>5/5/2013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46D0-CA86-4F5E-BB47-880AE9C7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47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C14F-1DB4-438E-8E03-28071D2BBF68}" type="datetimeFigureOut">
              <a:rPr lang="en-US" smtClean="0"/>
              <a:t>5/5/2013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46D0-CA86-4F5E-BB47-880AE9C7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98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C14F-1DB4-438E-8E03-28071D2BBF68}" type="datetimeFigureOut">
              <a:rPr lang="en-US" smtClean="0"/>
              <a:t>5/5/2013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46D0-CA86-4F5E-BB47-880AE9C7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99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C14F-1DB4-438E-8E03-28071D2BBF68}" type="datetimeFigureOut">
              <a:rPr lang="en-US" smtClean="0"/>
              <a:t>5/5/2013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46D0-CA86-4F5E-BB47-880AE9C7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4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AC14F-1DB4-438E-8E03-28071D2BBF68}" type="datetimeFigureOut">
              <a:rPr lang="en-US" smtClean="0"/>
              <a:t>5/5/2013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C46D0-CA86-4F5E-BB47-880AE9C7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0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5">
                <a:lumMod val="75000"/>
                <a:alpha val="32000"/>
              </a:schemeClr>
            </a:gs>
            <a:gs pos="100000">
              <a:schemeClr val="accent5">
                <a:lumMod val="50000"/>
                <a:alpha val="2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3" y="6209946"/>
            <a:ext cx="2133143" cy="542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3682161" y="6316093"/>
            <a:ext cx="1920447" cy="56341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793" y="6254022"/>
            <a:ext cx="1049218" cy="51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96" y="6316093"/>
            <a:ext cx="1074836" cy="387892"/>
          </a:xfrm>
          <a:prstGeom prst="rect">
            <a:avLst/>
          </a:prstGeom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991" y="6316093"/>
            <a:ext cx="865086" cy="33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375138" y="143396"/>
            <a:ext cx="11652739" cy="9270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200" b="1" dirty="0" smtClean="0"/>
              <a:t>Enabling Technologies for Robot Assisted Ultrasound Tomography</a:t>
            </a:r>
            <a:br>
              <a:rPr lang="en-US" sz="11200" b="1" dirty="0" smtClean="0"/>
            </a:br>
            <a:r>
              <a:rPr lang="en-US" sz="8000" dirty="0" smtClean="0"/>
              <a:t>GROUP 11 : Fereshteh Aalamifar, </a:t>
            </a:r>
            <a:r>
              <a:rPr lang="en-US" sz="8000" dirty="0" err="1" smtClean="0"/>
              <a:t>Rishabh</a:t>
            </a:r>
            <a:r>
              <a:rPr lang="en-US" sz="8000" dirty="0" smtClean="0"/>
              <a:t> </a:t>
            </a:r>
            <a:r>
              <a:rPr lang="en-US" sz="8000" dirty="0" err="1" smtClean="0"/>
              <a:t>Khurana</a:t>
            </a:r>
            <a:r>
              <a:rPr lang="en-US" sz="8000" dirty="0" smtClean="0"/>
              <a:t/>
            </a:r>
            <a:br>
              <a:rPr lang="en-US" sz="8000" dirty="0" smtClean="0"/>
            </a:br>
            <a:r>
              <a:rPr lang="en-US" sz="8000" dirty="0" smtClean="0"/>
              <a:t>Mentors: Drs. </a:t>
            </a:r>
            <a:r>
              <a:rPr lang="en-US" sz="8000" dirty="0" err="1" smtClean="0"/>
              <a:t>Emad</a:t>
            </a:r>
            <a:r>
              <a:rPr lang="en-US" sz="8000" dirty="0" smtClean="0"/>
              <a:t> </a:t>
            </a:r>
            <a:r>
              <a:rPr lang="en-US" sz="8000" dirty="0" err="1" smtClean="0"/>
              <a:t>Boctor</a:t>
            </a:r>
            <a:r>
              <a:rPr lang="en-US" sz="8000" dirty="0" smtClean="0"/>
              <a:t>, </a:t>
            </a:r>
            <a:r>
              <a:rPr lang="en-US" sz="8000" dirty="0" err="1" smtClean="0"/>
              <a:t>Iulian</a:t>
            </a:r>
            <a:r>
              <a:rPr lang="en-US" sz="8000" dirty="0" smtClean="0"/>
              <a:t> </a:t>
            </a:r>
            <a:r>
              <a:rPr lang="en-US" sz="8000" dirty="0" err="1" smtClean="0"/>
              <a:t>Iordachita</a:t>
            </a:r>
            <a:r>
              <a:rPr lang="en-US" sz="8000" dirty="0" smtClean="0"/>
              <a:t>, </a:t>
            </a:r>
            <a:r>
              <a:rPr lang="en-US" sz="8000" dirty="0" err="1" smtClean="0"/>
              <a:t>Russel</a:t>
            </a:r>
            <a:r>
              <a:rPr lang="en-US" sz="8000" dirty="0" smtClean="0"/>
              <a:t> Taylor</a:t>
            </a:r>
            <a:endParaRPr lang="en-US" sz="8000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1359877" y="1327008"/>
            <a:ext cx="4440399" cy="4666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Goals: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Design a prototype system that uses a robot controlled ultrasound probe to follow the motion of the free hand probe using a micron tracker.</a:t>
            </a:r>
            <a:endParaRPr lang="en-US" sz="2000" dirty="0" smtClean="0"/>
          </a:p>
          <a:p>
            <a:r>
              <a:rPr lang="en-US" sz="2000" b="1" dirty="0" smtClean="0"/>
              <a:t>Significance:</a:t>
            </a:r>
          </a:p>
          <a:p>
            <a:pPr marL="109537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Use the system for Ultrasound Tomography                                                                            with higher accuracy.</a:t>
            </a:r>
          </a:p>
          <a:p>
            <a:r>
              <a:rPr lang="en-US" sz="2000" b="1" dirty="0" smtClean="0"/>
              <a:t>Results: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Ultrasound calibration, hand-eye calibration.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A mock US probe attached to a robotic arm following the position of a freehand ultrasound probe on the other side of a cylinder, using micron tracker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Study EPT and B-Mode. Implement B-Mode and conduct its accuracy study.</a:t>
            </a:r>
            <a:endParaRPr lang="en-US" sz="1600" dirty="0"/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14" y="1310382"/>
            <a:ext cx="3810000" cy="468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S2 Project Experiment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2283" cy="6858000"/>
          </a:xfrm>
        </p:spPr>
      </p:pic>
    </p:spTree>
    <p:extLst>
      <p:ext uri="{BB962C8B-B14F-4D97-AF65-F5344CB8AC3E}">
        <p14:creationId xmlns:p14="http://schemas.microsoft.com/office/powerpoint/2010/main" val="18040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95</Words>
  <Application>Microsoft Office PowerPoint</Application>
  <PresentationFormat>Widescreen</PresentationFormat>
  <Paragraphs>9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RISHABH KHURANA</dc:creator>
  <cp:lastModifiedBy/>
  <cp:revision>6</cp:revision>
  <dcterms:created xsi:type="dcterms:W3CDTF">2013-05-05T22:51:05Z</dcterms:created>
  <dcterms:modified xsi:type="dcterms:W3CDTF">2013-05-05T22:54:59Z</dcterms:modified>
</cp:coreProperties>
</file>