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14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diagrams/quickStyle12.xml" ContentType="application/vnd.openxmlformats-officedocument.drawingml.diagramStyle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4" autoAdjust="0"/>
    <p:restoredTop sz="94638" autoAdjust="0"/>
  </p:normalViewPr>
  <p:slideViewPr>
    <p:cSldViewPr>
      <p:cViewPr varScale="1">
        <p:scale>
          <a:sx n="110" d="100"/>
          <a:sy n="110" d="100"/>
        </p:scale>
        <p:origin x="-72" y="-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66EF56-777A-4801-8D96-A5CD7D66C2C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1773B39E-8B71-46FA-984C-E3A367DD9896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Overview</a:t>
          </a:r>
          <a:endParaRPr lang="en-US" b="1" dirty="0">
            <a:solidFill>
              <a:schemeClr val="tx1"/>
            </a:solidFill>
          </a:endParaRPr>
        </a:p>
      </dgm:t>
    </dgm:pt>
    <dgm:pt modelId="{967C2A91-5AFF-4FEB-94B1-BE0E362C4B73}" type="parTrans" cxnId="{7B526A87-44EE-4D9D-8B1F-39A3B230D2D1}">
      <dgm:prSet/>
      <dgm:spPr/>
      <dgm:t>
        <a:bodyPr/>
        <a:lstStyle/>
        <a:p>
          <a:endParaRPr lang="en-US"/>
        </a:p>
      </dgm:t>
    </dgm:pt>
    <dgm:pt modelId="{C2F2DC4A-BC42-4F7E-B359-37356BEEEE14}" type="sibTrans" cxnId="{7B526A87-44EE-4D9D-8B1F-39A3B230D2D1}">
      <dgm:prSet/>
      <dgm:spPr/>
      <dgm:t>
        <a:bodyPr/>
        <a:lstStyle/>
        <a:p>
          <a:endParaRPr lang="en-US"/>
        </a:p>
      </dgm:t>
    </dgm:pt>
    <dgm:pt modelId="{CBFF92FC-6D0C-47A9-B908-C13C7A4104C9}">
      <dgm:prSet phldrT="[Text]"/>
      <dgm:spPr/>
      <dgm:t>
        <a:bodyPr/>
        <a:lstStyle/>
        <a:p>
          <a:r>
            <a:rPr lang="en-US" dirty="0" smtClean="0"/>
            <a:t>Theory</a:t>
          </a:r>
          <a:endParaRPr lang="en-US" dirty="0"/>
        </a:p>
      </dgm:t>
    </dgm:pt>
    <dgm:pt modelId="{7A06253C-9E44-4B9A-A633-A1BDB6DA95BF}" type="parTrans" cxnId="{8176E868-FCCD-4752-B3B5-966D1FA64706}">
      <dgm:prSet/>
      <dgm:spPr/>
      <dgm:t>
        <a:bodyPr/>
        <a:lstStyle/>
        <a:p>
          <a:endParaRPr lang="en-US"/>
        </a:p>
      </dgm:t>
    </dgm:pt>
    <dgm:pt modelId="{00ED7FCF-6559-423A-83FB-3D0ACC3C5B80}" type="sibTrans" cxnId="{8176E868-FCCD-4752-B3B5-966D1FA64706}">
      <dgm:prSet/>
      <dgm:spPr/>
      <dgm:t>
        <a:bodyPr/>
        <a:lstStyle/>
        <a:p>
          <a:endParaRPr lang="en-US"/>
        </a:p>
      </dgm:t>
    </dgm:pt>
    <dgm:pt modelId="{D9DDE878-99B9-4CD5-B181-E4DB418B2C4C}">
      <dgm:prSet phldrT="[Text]"/>
      <dgm:spPr/>
      <dgm:t>
        <a:bodyPr/>
        <a:lstStyle/>
        <a:p>
          <a:r>
            <a:rPr lang="en-US" dirty="0" smtClean="0"/>
            <a:t>Experimental Results</a:t>
          </a:r>
          <a:endParaRPr lang="en-US" dirty="0"/>
        </a:p>
      </dgm:t>
    </dgm:pt>
    <dgm:pt modelId="{BF7B6703-80E3-4023-A36E-58B8F6CC705C}" type="parTrans" cxnId="{FF9DAAA0-7710-499E-9A97-7CC7A5D5F2E7}">
      <dgm:prSet/>
      <dgm:spPr/>
      <dgm:t>
        <a:bodyPr/>
        <a:lstStyle/>
        <a:p>
          <a:endParaRPr lang="en-US"/>
        </a:p>
      </dgm:t>
    </dgm:pt>
    <dgm:pt modelId="{83BB2D61-9C33-402C-A950-30B63812458D}" type="sibTrans" cxnId="{FF9DAAA0-7710-499E-9A97-7CC7A5D5F2E7}">
      <dgm:prSet/>
      <dgm:spPr/>
      <dgm:t>
        <a:bodyPr/>
        <a:lstStyle/>
        <a:p>
          <a:endParaRPr lang="en-US"/>
        </a:p>
      </dgm:t>
    </dgm:pt>
    <dgm:pt modelId="{B970A06D-05E6-43B7-949E-4D967BD29251}">
      <dgm:prSet phldrT="[Text]"/>
      <dgm:spPr/>
      <dgm:t>
        <a:bodyPr/>
        <a:lstStyle/>
        <a:p>
          <a:r>
            <a:rPr lang="en-US" dirty="0" smtClean="0"/>
            <a:t>Assessment</a:t>
          </a:r>
          <a:endParaRPr lang="en-US" dirty="0"/>
        </a:p>
      </dgm:t>
    </dgm:pt>
    <dgm:pt modelId="{58DA4604-3C3F-40E7-8825-89DD8C6E2C8E}" type="parTrans" cxnId="{F644CF04-7F64-47AF-96F1-C0252E7AA44B}">
      <dgm:prSet/>
      <dgm:spPr/>
      <dgm:t>
        <a:bodyPr/>
        <a:lstStyle/>
        <a:p>
          <a:endParaRPr lang="en-US"/>
        </a:p>
      </dgm:t>
    </dgm:pt>
    <dgm:pt modelId="{29695489-653D-4D36-83E5-4CDBFA96777C}" type="sibTrans" cxnId="{F644CF04-7F64-47AF-96F1-C0252E7AA44B}">
      <dgm:prSet/>
      <dgm:spPr/>
      <dgm:t>
        <a:bodyPr/>
        <a:lstStyle/>
        <a:p>
          <a:endParaRPr lang="en-US"/>
        </a:p>
      </dgm:t>
    </dgm:pt>
    <dgm:pt modelId="{6B8AD933-20F2-4C9C-8B0F-1A5FE64AED45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Paper Selection</a:t>
          </a:r>
          <a:endParaRPr lang="en-US" b="0" dirty="0">
            <a:solidFill>
              <a:schemeClr val="bg1"/>
            </a:solidFill>
          </a:endParaRPr>
        </a:p>
      </dgm:t>
    </dgm:pt>
    <dgm:pt modelId="{537AAC00-D854-4E3A-BEAD-DFBD45402CCD}" type="parTrans" cxnId="{3E8F85BC-E9E3-423C-8A39-A9366C666FDA}">
      <dgm:prSet/>
      <dgm:spPr/>
    </dgm:pt>
    <dgm:pt modelId="{A175112B-36D3-4B0B-8176-F38E97400129}" type="sibTrans" cxnId="{3E8F85BC-E9E3-423C-8A39-A9366C666FDA}">
      <dgm:prSet/>
      <dgm:spPr/>
    </dgm:pt>
    <dgm:pt modelId="{3A56C051-D6AF-45B4-8C71-85671240EDF3}" type="pres">
      <dgm:prSet presAssocID="{A566EF56-777A-4801-8D96-A5CD7D66C2CA}" presName="Name0" presStyleCnt="0">
        <dgm:presLayoutVars>
          <dgm:dir/>
          <dgm:animLvl val="lvl"/>
          <dgm:resizeHandles val="exact"/>
        </dgm:presLayoutVars>
      </dgm:prSet>
      <dgm:spPr/>
    </dgm:pt>
    <dgm:pt modelId="{CA5BFF4C-338F-48A6-9006-433DE5CBA85A}" type="pres">
      <dgm:prSet presAssocID="{1773B39E-8B71-46FA-984C-E3A367DD9896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B26CFB-BE2F-4969-9940-50ACBCB7D07B}" type="pres">
      <dgm:prSet presAssocID="{C2F2DC4A-BC42-4F7E-B359-37356BEEEE14}" presName="parTxOnlySpace" presStyleCnt="0"/>
      <dgm:spPr/>
    </dgm:pt>
    <dgm:pt modelId="{C63CE367-D13A-41AB-90DD-777595039FC1}" type="pres">
      <dgm:prSet presAssocID="{6B8AD933-20F2-4C9C-8B0F-1A5FE64AED45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2EB349-4666-427D-999B-934D9C91B5CA}" type="pres">
      <dgm:prSet presAssocID="{A175112B-36D3-4B0B-8176-F38E97400129}" presName="parTxOnlySpace" presStyleCnt="0"/>
      <dgm:spPr/>
    </dgm:pt>
    <dgm:pt modelId="{ECC2FCD7-7A1C-4DFA-A0B1-C65050E64B9D}" type="pres">
      <dgm:prSet presAssocID="{CBFF92FC-6D0C-47A9-B908-C13C7A4104C9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7C1199-C990-4361-87EB-031CDE6FB1BB}" type="pres">
      <dgm:prSet presAssocID="{00ED7FCF-6559-423A-83FB-3D0ACC3C5B80}" presName="parTxOnlySpace" presStyleCnt="0"/>
      <dgm:spPr/>
    </dgm:pt>
    <dgm:pt modelId="{1309E219-A55A-4C25-91B4-9B49FCEE9EE0}" type="pres">
      <dgm:prSet presAssocID="{D9DDE878-99B9-4CD5-B181-E4DB418B2C4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CE1FED-618F-49EB-B864-BA63E60BED70}" type="pres">
      <dgm:prSet presAssocID="{83BB2D61-9C33-402C-A950-30B63812458D}" presName="parTxOnlySpace" presStyleCnt="0"/>
      <dgm:spPr/>
    </dgm:pt>
    <dgm:pt modelId="{E87A03A3-EBE3-4030-90CB-F951B4FBB025}" type="pres">
      <dgm:prSet presAssocID="{B970A06D-05E6-43B7-949E-4D967BD2925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B32E2B-DD9B-405C-82A6-930AE225BD56}" type="presOf" srcId="{D9DDE878-99B9-4CD5-B181-E4DB418B2C4C}" destId="{1309E219-A55A-4C25-91B4-9B49FCEE9EE0}" srcOrd="0" destOrd="0" presId="urn:microsoft.com/office/officeart/2005/8/layout/chevron1"/>
    <dgm:cxn modelId="{7B526A87-44EE-4D9D-8B1F-39A3B230D2D1}" srcId="{A566EF56-777A-4801-8D96-A5CD7D66C2CA}" destId="{1773B39E-8B71-46FA-984C-E3A367DD9896}" srcOrd="0" destOrd="0" parTransId="{967C2A91-5AFF-4FEB-94B1-BE0E362C4B73}" sibTransId="{C2F2DC4A-BC42-4F7E-B359-37356BEEEE14}"/>
    <dgm:cxn modelId="{3E8F85BC-E9E3-423C-8A39-A9366C666FDA}" srcId="{A566EF56-777A-4801-8D96-A5CD7D66C2CA}" destId="{6B8AD933-20F2-4C9C-8B0F-1A5FE64AED45}" srcOrd="1" destOrd="0" parTransId="{537AAC00-D854-4E3A-BEAD-DFBD45402CCD}" sibTransId="{A175112B-36D3-4B0B-8176-F38E97400129}"/>
    <dgm:cxn modelId="{808A2D03-B160-424A-B9C7-977F90DD6504}" type="presOf" srcId="{6B8AD933-20F2-4C9C-8B0F-1A5FE64AED45}" destId="{C63CE367-D13A-41AB-90DD-777595039FC1}" srcOrd="0" destOrd="0" presId="urn:microsoft.com/office/officeart/2005/8/layout/chevron1"/>
    <dgm:cxn modelId="{8176E868-FCCD-4752-B3B5-966D1FA64706}" srcId="{A566EF56-777A-4801-8D96-A5CD7D66C2CA}" destId="{CBFF92FC-6D0C-47A9-B908-C13C7A4104C9}" srcOrd="2" destOrd="0" parTransId="{7A06253C-9E44-4B9A-A633-A1BDB6DA95BF}" sibTransId="{00ED7FCF-6559-423A-83FB-3D0ACC3C5B80}"/>
    <dgm:cxn modelId="{F644CF04-7F64-47AF-96F1-C0252E7AA44B}" srcId="{A566EF56-777A-4801-8D96-A5CD7D66C2CA}" destId="{B970A06D-05E6-43B7-949E-4D967BD29251}" srcOrd="4" destOrd="0" parTransId="{58DA4604-3C3F-40E7-8825-89DD8C6E2C8E}" sibTransId="{29695489-653D-4D36-83E5-4CDBFA96777C}"/>
    <dgm:cxn modelId="{95B0E7C8-DA0A-41FF-980F-B2651D144F53}" type="presOf" srcId="{CBFF92FC-6D0C-47A9-B908-C13C7A4104C9}" destId="{ECC2FCD7-7A1C-4DFA-A0B1-C65050E64B9D}" srcOrd="0" destOrd="0" presId="urn:microsoft.com/office/officeart/2005/8/layout/chevron1"/>
    <dgm:cxn modelId="{08BCDA05-C35A-4D87-AB91-1EE9DC9AAD60}" type="presOf" srcId="{B970A06D-05E6-43B7-949E-4D967BD29251}" destId="{E87A03A3-EBE3-4030-90CB-F951B4FBB025}" srcOrd="0" destOrd="0" presId="urn:microsoft.com/office/officeart/2005/8/layout/chevron1"/>
    <dgm:cxn modelId="{9A340E57-8E3E-45F4-84BF-EB5FB7B8880F}" type="presOf" srcId="{A566EF56-777A-4801-8D96-A5CD7D66C2CA}" destId="{3A56C051-D6AF-45B4-8C71-85671240EDF3}" srcOrd="0" destOrd="0" presId="urn:microsoft.com/office/officeart/2005/8/layout/chevron1"/>
    <dgm:cxn modelId="{FF9DAAA0-7710-499E-9A97-7CC7A5D5F2E7}" srcId="{A566EF56-777A-4801-8D96-A5CD7D66C2CA}" destId="{D9DDE878-99B9-4CD5-B181-E4DB418B2C4C}" srcOrd="3" destOrd="0" parTransId="{BF7B6703-80E3-4023-A36E-58B8F6CC705C}" sibTransId="{83BB2D61-9C33-402C-A950-30B63812458D}"/>
    <dgm:cxn modelId="{64648EB6-6654-46F2-9EF5-8BE6D6BA89D1}" type="presOf" srcId="{1773B39E-8B71-46FA-984C-E3A367DD9896}" destId="{CA5BFF4C-338F-48A6-9006-433DE5CBA85A}" srcOrd="0" destOrd="0" presId="urn:microsoft.com/office/officeart/2005/8/layout/chevron1"/>
    <dgm:cxn modelId="{31448FC8-D6EC-493A-8B27-6AB6F019B832}" type="presParOf" srcId="{3A56C051-D6AF-45B4-8C71-85671240EDF3}" destId="{CA5BFF4C-338F-48A6-9006-433DE5CBA85A}" srcOrd="0" destOrd="0" presId="urn:microsoft.com/office/officeart/2005/8/layout/chevron1"/>
    <dgm:cxn modelId="{33549D89-E945-4D0F-B99A-378AF83232F0}" type="presParOf" srcId="{3A56C051-D6AF-45B4-8C71-85671240EDF3}" destId="{84B26CFB-BE2F-4969-9940-50ACBCB7D07B}" srcOrd="1" destOrd="0" presId="urn:microsoft.com/office/officeart/2005/8/layout/chevron1"/>
    <dgm:cxn modelId="{DACAB492-3A3E-42F5-82EF-5C20D039B994}" type="presParOf" srcId="{3A56C051-D6AF-45B4-8C71-85671240EDF3}" destId="{C63CE367-D13A-41AB-90DD-777595039FC1}" srcOrd="2" destOrd="0" presId="urn:microsoft.com/office/officeart/2005/8/layout/chevron1"/>
    <dgm:cxn modelId="{8A931F40-BC34-48C7-8954-36FE012BE81D}" type="presParOf" srcId="{3A56C051-D6AF-45B4-8C71-85671240EDF3}" destId="{872EB349-4666-427D-999B-934D9C91B5CA}" srcOrd="3" destOrd="0" presId="urn:microsoft.com/office/officeart/2005/8/layout/chevron1"/>
    <dgm:cxn modelId="{479F6D75-E87E-425D-84B1-BA9E4AA73D9A}" type="presParOf" srcId="{3A56C051-D6AF-45B4-8C71-85671240EDF3}" destId="{ECC2FCD7-7A1C-4DFA-A0B1-C65050E64B9D}" srcOrd="4" destOrd="0" presId="urn:microsoft.com/office/officeart/2005/8/layout/chevron1"/>
    <dgm:cxn modelId="{8F0A4848-BA1A-4802-91C5-3E3850C851CF}" type="presParOf" srcId="{3A56C051-D6AF-45B4-8C71-85671240EDF3}" destId="{407C1199-C990-4361-87EB-031CDE6FB1BB}" srcOrd="5" destOrd="0" presId="urn:microsoft.com/office/officeart/2005/8/layout/chevron1"/>
    <dgm:cxn modelId="{7978508F-8A8E-470E-96C2-70CAC29F4F7C}" type="presParOf" srcId="{3A56C051-D6AF-45B4-8C71-85671240EDF3}" destId="{1309E219-A55A-4C25-91B4-9B49FCEE9EE0}" srcOrd="6" destOrd="0" presId="urn:microsoft.com/office/officeart/2005/8/layout/chevron1"/>
    <dgm:cxn modelId="{57C786A9-B069-4A36-AF25-A89498F0F17A}" type="presParOf" srcId="{3A56C051-D6AF-45B4-8C71-85671240EDF3}" destId="{F1CE1FED-618F-49EB-B864-BA63E60BED70}" srcOrd="7" destOrd="0" presId="urn:microsoft.com/office/officeart/2005/8/layout/chevron1"/>
    <dgm:cxn modelId="{813CF3AE-0754-4281-8843-EAE8B5F97F16}" type="presParOf" srcId="{3A56C051-D6AF-45B4-8C71-85671240EDF3}" destId="{E87A03A3-EBE3-4030-90CB-F951B4FBB025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566EF56-777A-4801-8D96-A5CD7D66C2C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1773B39E-8B71-46FA-984C-E3A367DD9896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Overview</a:t>
          </a:r>
          <a:endParaRPr lang="en-US" b="0" dirty="0">
            <a:solidFill>
              <a:schemeClr val="bg1"/>
            </a:solidFill>
          </a:endParaRPr>
        </a:p>
      </dgm:t>
    </dgm:pt>
    <dgm:pt modelId="{967C2A91-5AFF-4FEB-94B1-BE0E362C4B73}" type="parTrans" cxnId="{7B526A87-44EE-4D9D-8B1F-39A3B230D2D1}">
      <dgm:prSet/>
      <dgm:spPr/>
      <dgm:t>
        <a:bodyPr/>
        <a:lstStyle/>
        <a:p>
          <a:endParaRPr lang="en-US"/>
        </a:p>
      </dgm:t>
    </dgm:pt>
    <dgm:pt modelId="{C2F2DC4A-BC42-4F7E-B359-37356BEEEE14}" type="sibTrans" cxnId="{7B526A87-44EE-4D9D-8B1F-39A3B230D2D1}">
      <dgm:prSet/>
      <dgm:spPr/>
      <dgm:t>
        <a:bodyPr/>
        <a:lstStyle/>
        <a:p>
          <a:endParaRPr lang="en-US"/>
        </a:p>
      </dgm:t>
    </dgm:pt>
    <dgm:pt modelId="{CBFF92FC-6D0C-47A9-B908-C13C7A4104C9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Theory</a:t>
          </a:r>
          <a:endParaRPr lang="en-US" b="0" dirty="0">
            <a:solidFill>
              <a:schemeClr val="bg1"/>
            </a:solidFill>
          </a:endParaRPr>
        </a:p>
      </dgm:t>
    </dgm:pt>
    <dgm:pt modelId="{7A06253C-9E44-4B9A-A633-A1BDB6DA95BF}" type="parTrans" cxnId="{8176E868-FCCD-4752-B3B5-966D1FA64706}">
      <dgm:prSet/>
      <dgm:spPr/>
      <dgm:t>
        <a:bodyPr/>
        <a:lstStyle/>
        <a:p>
          <a:endParaRPr lang="en-US"/>
        </a:p>
      </dgm:t>
    </dgm:pt>
    <dgm:pt modelId="{00ED7FCF-6559-423A-83FB-3D0ACC3C5B80}" type="sibTrans" cxnId="{8176E868-FCCD-4752-B3B5-966D1FA64706}">
      <dgm:prSet/>
      <dgm:spPr/>
      <dgm:t>
        <a:bodyPr/>
        <a:lstStyle/>
        <a:p>
          <a:endParaRPr lang="en-US"/>
        </a:p>
      </dgm:t>
    </dgm:pt>
    <dgm:pt modelId="{D9DDE878-99B9-4CD5-B181-E4DB418B2C4C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Experiments &amp; Results</a:t>
          </a:r>
          <a:endParaRPr lang="en-US" b="1" dirty="0">
            <a:solidFill>
              <a:schemeClr val="tx1"/>
            </a:solidFill>
          </a:endParaRPr>
        </a:p>
      </dgm:t>
    </dgm:pt>
    <dgm:pt modelId="{BF7B6703-80E3-4023-A36E-58B8F6CC705C}" type="parTrans" cxnId="{FF9DAAA0-7710-499E-9A97-7CC7A5D5F2E7}">
      <dgm:prSet/>
      <dgm:spPr/>
      <dgm:t>
        <a:bodyPr/>
        <a:lstStyle/>
        <a:p>
          <a:endParaRPr lang="en-US"/>
        </a:p>
      </dgm:t>
    </dgm:pt>
    <dgm:pt modelId="{83BB2D61-9C33-402C-A950-30B63812458D}" type="sibTrans" cxnId="{FF9DAAA0-7710-499E-9A97-7CC7A5D5F2E7}">
      <dgm:prSet/>
      <dgm:spPr/>
      <dgm:t>
        <a:bodyPr/>
        <a:lstStyle/>
        <a:p>
          <a:endParaRPr lang="en-US"/>
        </a:p>
      </dgm:t>
    </dgm:pt>
    <dgm:pt modelId="{B970A06D-05E6-43B7-949E-4D967BD29251}">
      <dgm:prSet phldrT="[Text]"/>
      <dgm:spPr/>
      <dgm:t>
        <a:bodyPr/>
        <a:lstStyle/>
        <a:p>
          <a:r>
            <a:rPr lang="en-US" dirty="0" smtClean="0"/>
            <a:t>Assessment</a:t>
          </a:r>
          <a:endParaRPr lang="en-US" dirty="0"/>
        </a:p>
      </dgm:t>
    </dgm:pt>
    <dgm:pt modelId="{58DA4604-3C3F-40E7-8825-89DD8C6E2C8E}" type="parTrans" cxnId="{F644CF04-7F64-47AF-96F1-C0252E7AA44B}">
      <dgm:prSet/>
      <dgm:spPr/>
      <dgm:t>
        <a:bodyPr/>
        <a:lstStyle/>
        <a:p>
          <a:endParaRPr lang="en-US"/>
        </a:p>
      </dgm:t>
    </dgm:pt>
    <dgm:pt modelId="{29695489-653D-4D36-83E5-4CDBFA96777C}" type="sibTrans" cxnId="{F644CF04-7F64-47AF-96F1-C0252E7AA44B}">
      <dgm:prSet/>
      <dgm:spPr/>
      <dgm:t>
        <a:bodyPr/>
        <a:lstStyle/>
        <a:p>
          <a:endParaRPr lang="en-US"/>
        </a:p>
      </dgm:t>
    </dgm:pt>
    <dgm:pt modelId="{6B8AD933-20F2-4C9C-8B0F-1A5FE64AED45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Paper Selection</a:t>
          </a:r>
          <a:endParaRPr lang="en-US" b="0" dirty="0">
            <a:solidFill>
              <a:schemeClr val="bg1"/>
            </a:solidFill>
          </a:endParaRPr>
        </a:p>
      </dgm:t>
    </dgm:pt>
    <dgm:pt modelId="{537AAC00-D854-4E3A-BEAD-DFBD45402CCD}" type="parTrans" cxnId="{3E8F85BC-E9E3-423C-8A39-A9366C666FDA}">
      <dgm:prSet/>
      <dgm:spPr/>
      <dgm:t>
        <a:bodyPr/>
        <a:lstStyle/>
        <a:p>
          <a:endParaRPr lang="en-US"/>
        </a:p>
      </dgm:t>
    </dgm:pt>
    <dgm:pt modelId="{A175112B-36D3-4B0B-8176-F38E97400129}" type="sibTrans" cxnId="{3E8F85BC-E9E3-423C-8A39-A9366C666FDA}">
      <dgm:prSet/>
      <dgm:spPr/>
      <dgm:t>
        <a:bodyPr/>
        <a:lstStyle/>
        <a:p>
          <a:endParaRPr lang="en-US"/>
        </a:p>
      </dgm:t>
    </dgm:pt>
    <dgm:pt modelId="{3A56C051-D6AF-45B4-8C71-85671240EDF3}" type="pres">
      <dgm:prSet presAssocID="{A566EF56-777A-4801-8D96-A5CD7D66C2CA}" presName="Name0" presStyleCnt="0">
        <dgm:presLayoutVars>
          <dgm:dir/>
          <dgm:animLvl val="lvl"/>
          <dgm:resizeHandles val="exact"/>
        </dgm:presLayoutVars>
      </dgm:prSet>
      <dgm:spPr/>
    </dgm:pt>
    <dgm:pt modelId="{CA5BFF4C-338F-48A6-9006-433DE5CBA85A}" type="pres">
      <dgm:prSet presAssocID="{1773B39E-8B71-46FA-984C-E3A367DD9896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B26CFB-BE2F-4969-9940-50ACBCB7D07B}" type="pres">
      <dgm:prSet presAssocID="{C2F2DC4A-BC42-4F7E-B359-37356BEEEE14}" presName="parTxOnlySpace" presStyleCnt="0"/>
      <dgm:spPr/>
    </dgm:pt>
    <dgm:pt modelId="{C63CE367-D13A-41AB-90DD-777595039FC1}" type="pres">
      <dgm:prSet presAssocID="{6B8AD933-20F2-4C9C-8B0F-1A5FE64AED45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2EB349-4666-427D-999B-934D9C91B5CA}" type="pres">
      <dgm:prSet presAssocID="{A175112B-36D3-4B0B-8176-F38E97400129}" presName="parTxOnlySpace" presStyleCnt="0"/>
      <dgm:spPr/>
    </dgm:pt>
    <dgm:pt modelId="{ECC2FCD7-7A1C-4DFA-A0B1-C65050E64B9D}" type="pres">
      <dgm:prSet presAssocID="{CBFF92FC-6D0C-47A9-B908-C13C7A4104C9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7C1199-C990-4361-87EB-031CDE6FB1BB}" type="pres">
      <dgm:prSet presAssocID="{00ED7FCF-6559-423A-83FB-3D0ACC3C5B80}" presName="parTxOnlySpace" presStyleCnt="0"/>
      <dgm:spPr/>
    </dgm:pt>
    <dgm:pt modelId="{1309E219-A55A-4C25-91B4-9B49FCEE9EE0}" type="pres">
      <dgm:prSet presAssocID="{D9DDE878-99B9-4CD5-B181-E4DB418B2C4C}" presName="parTxOnly" presStyleLbl="node1" presStyleIdx="3" presStyleCnt="5" custScaleX="1302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CE1FED-618F-49EB-B864-BA63E60BED70}" type="pres">
      <dgm:prSet presAssocID="{83BB2D61-9C33-402C-A950-30B63812458D}" presName="parTxOnlySpace" presStyleCnt="0"/>
      <dgm:spPr/>
    </dgm:pt>
    <dgm:pt modelId="{E87A03A3-EBE3-4030-90CB-F951B4FBB025}" type="pres">
      <dgm:prSet presAssocID="{B970A06D-05E6-43B7-949E-4D967BD2925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526A87-44EE-4D9D-8B1F-39A3B230D2D1}" srcId="{A566EF56-777A-4801-8D96-A5CD7D66C2CA}" destId="{1773B39E-8B71-46FA-984C-E3A367DD9896}" srcOrd="0" destOrd="0" parTransId="{967C2A91-5AFF-4FEB-94B1-BE0E362C4B73}" sibTransId="{C2F2DC4A-BC42-4F7E-B359-37356BEEEE14}"/>
    <dgm:cxn modelId="{A13C9D62-FDE0-435E-A08C-6EDFA65B2BB2}" type="presOf" srcId="{A566EF56-777A-4801-8D96-A5CD7D66C2CA}" destId="{3A56C051-D6AF-45B4-8C71-85671240EDF3}" srcOrd="0" destOrd="0" presId="urn:microsoft.com/office/officeart/2005/8/layout/chevron1"/>
    <dgm:cxn modelId="{3E8F85BC-E9E3-423C-8A39-A9366C666FDA}" srcId="{A566EF56-777A-4801-8D96-A5CD7D66C2CA}" destId="{6B8AD933-20F2-4C9C-8B0F-1A5FE64AED45}" srcOrd="1" destOrd="0" parTransId="{537AAC00-D854-4E3A-BEAD-DFBD45402CCD}" sibTransId="{A175112B-36D3-4B0B-8176-F38E97400129}"/>
    <dgm:cxn modelId="{2A5B7ECF-D4EB-4133-B1BD-3BF234D0F0FE}" type="presOf" srcId="{B970A06D-05E6-43B7-949E-4D967BD29251}" destId="{E87A03A3-EBE3-4030-90CB-F951B4FBB025}" srcOrd="0" destOrd="0" presId="urn:microsoft.com/office/officeart/2005/8/layout/chevron1"/>
    <dgm:cxn modelId="{8176E868-FCCD-4752-B3B5-966D1FA64706}" srcId="{A566EF56-777A-4801-8D96-A5CD7D66C2CA}" destId="{CBFF92FC-6D0C-47A9-B908-C13C7A4104C9}" srcOrd="2" destOrd="0" parTransId="{7A06253C-9E44-4B9A-A633-A1BDB6DA95BF}" sibTransId="{00ED7FCF-6559-423A-83FB-3D0ACC3C5B80}"/>
    <dgm:cxn modelId="{80394F51-3EC8-4E7E-9DC1-689103D5A441}" type="presOf" srcId="{D9DDE878-99B9-4CD5-B181-E4DB418B2C4C}" destId="{1309E219-A55A-4C25-91B4-9B49FCEE9EE0}" srcOrd="0" destOrd="0" presId="urn:microsoft.com/office/officeart/2005/8/layout/chevron1"/>
    <dgm:cxn modelId="{F644CF04-7F64-47AF-96F1-C0252E7AA44B}" srcId="{A566EF56-777A-4801-8D96-A5CD7D66C2CA}" destId="{B970A06D-05E6-43B7-949E-4D967BD29251}" srcOrd="4" destOrd="0" parTransId="{58DA4604-3C3F-40E7-8825-89DD8C6E2C8E}" sibTransId="{29695489-653D-4D36-83E5-4CDBFA96777C}"/>
    <dgm:cxn modelId="{17A1C4CF-954A-4D0C-BF1D-02EB4ACA0902}" type="presOf" srcId="{1773B39E-8B71-46FA-984C-E3A367DD9896}" destId="{CA5BFF4C-338F-48A6-9006-433DE5CBA85A}" srcOrd="0" destOrd="0" presId="urn:microsoft.com/office/officeart/2005/8/layout/chevron1"/>
    <dgm:cxn modelId="{08452288-DFDC-4E46-BDFF-F6125AC09AC1}" type="presOf" srcId="{CBFF92FC-6D0C-47A9-B908-C13C7A4104C9}" destId="{ECC2FCD7-7A1C-4DFA-A0B1-C65050E64B9D}" srcOrd="0" destOrd="0" presId="urn:microsoft.com/office/officeart/2005/8/layout/chevron1"/>
    <dgm:cxn modelId="{FF9DAAA0-7710-499E-9A97-7CC7A5D5F2E7}" srcId="{A566EF56-777A-4801-8D96-A5CD7D66C2CA}" destId="{D9DDE878-99B9-4CD5-B181-E4DB418B2C4C}" srcOrd="3" destOrd="0" parTransId="{BF7B6703-80E3-4023-A36E-58B8F6CC705C}" sibTransId="{83BB2D61-9C33-402C-A950-30B63812458D}"/>
    <dgm:cxn modelId="{26984BA2-97B2-4B11-96FC-77EB1600D87B}" type="presOf" srcId="{6B8AD933-20F2-4C9C-8B0F-1A5FE64AED45}" destId="{C63CE367-D13A-41AB-90DD-777595039FC1}" srcOrd="0" destOrd="0" presId="urn:microsoft.com/office/officeart/2005/8/layout/chevron1"/>
    <dgm:cxn modelId="{ED84628C-77FE-4914-B789-001D5D23E4CD}" type="presParOf" srcId="{3A56C051-D6AF-45B4-8C71-85671240EDF3}" destId="{CA5BFF4C-338F-48A6-9006-433DE5CBA85A}" srcOrd="0" destOrd="0" presId="urn:microsoft.com/office/officeart/2005/8/layout/chevron1"/>
    <dgm:cxn modelId="{4671CD5D-24AE-42B4-B593-E0F5401BF21D}" type="presParOf" srcId="{3A56C051-D6AF-45B4-8C71-85671240EDF3}" destId="{84B26CFB-BE2F-4969-9940-50ACBCB7D07B}" srcOrd="1" destOrd="0" presId="urn:microsoft.com/office/officeart/2005/8/layout/chevron1"/>
    <dgm:cxn modelId="{0DD29F02-E76C-40BA-A874-881627D8E2B2}" type="presParOf" srcId="{3A56C051-D6AF-45B4-8C71-85671240EDF3}" destId="{C63CE367-D13A-41AB-90DD-777595039FC1}" srcOrd="2" destOrd="0" presId="urn:microsoft.com/office/officeart/2005/8/layout/chevron1"/>
    <dgm:cxn modelId="{E6BF863D-F30D-42A7-A665-620E9CA265AC}" type="presParOf" srcId="{3A56C051-D6AF-45B4-8C71-85671240EDF3}" destId="{872EB349-4666-427D-999B-934D9C91B5CA}" srcOrd="3" destOrd="0" presId="urn:microsoft.com/office/officeart/2005/8/layout/chevron1"/>
    <dgm:cxn modelId="{2EDC573E-84E6-4E9B-AA13-EA6D393465AE}" type="presParOf" srcId="{3A56C051-D6AF-45B4-8C71-85671240EDF3}" destId="{ECC2FCD7-7A1C-4DFA-A0B1-C65050E64B9D}" srcOrd="4" destOrd="0" presId="urn:microsoft.com/office/officeart/2005/8/layout/chevron1"/>
    <dgm:cxn modelId="{787B15DA-5DD4-4073-8585-DD8DD5C06874}" type="presParOf" srcId="{3A56C051-D6AF-45B4-8C71-85671240EDF3}" destId="{407C1199-C990-4361-87EB-031CDE6FB1BB}" srcOrd="5" destOrd="0" presId="urn:microsoft.com/office/officeart/2005/8/layout/chevron1"/>
    <dgm:cxn modelId="{5D90E0AA-BBA0-40EE-8426-267938FF7B88}" type="presParOf" srcId="{3A56C051-D6AF-45B4-8C71-85671240EDF3}" destId="{1309E219-A55A-4C25-91B4-9B49FCEE9EE0}" srcOrd="6" destOrd="0" presId="urn:microsoft.com/office/officeart/2005/8/layout/chevron1"/>
    <dgm:cxn modelId="{9550BCEB-685F-4134-9420-28DDE1A52A92}" type="presParOf" srcId="{3A56C051-D6AF-45B4-8C71-85671240EDF3}" destId="{F1CE1FED-618F-49EB-B864-BA63E60BED70}" srcOrd="7" destOrd="0" presId="urn:microsoft.com/office/officeart/2005/8/layout/chevron1"/>
    <dgm:cxn modelId="{8A26F3E5-2A56-4F5D-AD52-12A1F51099CC}" type="presParOf" srcId="{3A56C051-D6AF-45B4-8C71-85671240EDF3}" destId="{E87A03A3-EBE3-4030-90CB-F951B4FBB025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566EF56-777A-4801-8D96-A5CD7D66C2C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1773B39E-8B71-46FA-984C-E3A367DD9896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Overview</a:t>
          </a:r>
          <a:endParaRPr lang="en-US" b="0" dirty="0">
            <a:solidFill>
              <a:schemeClr val="bg1"/>
            </a:solidFill>
          </a:endParaRPr>
        </a:p>
      </dgm:t>
    </dgm:pt>
    <dgm:pt modelId="{967C2A91-5AFF-4FEB-94B1-BE0E362C4B73}" type="parTrans" cxnId="{7B526A87-44EE-4D9D-8B1F-39A3B230D2D1}">
      <dgm:prSet/>
      <dgm:spPr/>
      <dgm:t>
        <a:bodyPr/>
        <a:lstStyle/>
        <a:p>
          <a:endParaRPr lang="en-US"/>
        </a:p>
      </dgm:t>
    </dgm:pt>
    <dgm:pt modelId="{C2F2DC4A-BC42-4F7E-B359-37356BEEEE14}" type="sibTrans" cxnId="{7B526A87-44EE-4D9D-8B1F-39A3B230D2D1}">
      <dgm:prSet/>
      <dgm:spPr/>
      <dgm:t>
        <a:bodyPr/>
        <a:lstStyle/>
        <a:p>
          <a:endParaRPr lang="en-US"/>
        </a:p>
      </dgm:t>
    </dgm:pt>
    <dgm:pt modelId="{CBFF92FC-6D0C-47A9-B908-C13C7A4104C9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Theory</a:t>
          </a:r>
          <a:endParaRPr lang="en-US" b="0" dirty="0">
            <a:solidFill>
              <a:schemeClr val="bg1"/>
            </a:solidFill>
          </a:endParaRPr>
        </a:p>
      </dgm:t>
    </dgm:pt>
    <dgm:pt modelId="{7A06253C-9E44-4B9A-A633-A1BDB6DA95BF}" type="parTrans" cxnId="{8176E868-FCCD-4752-B3B5-966D1FA64706}">
      <dgm:prSet/>
      <dgm:spPr/>
      <dgm:t>
        <a:bodyPr/>
        <a:lstStyle/>
        <a:p>
          <a:endParaRPr lang="en-US"/>
        </a:p>
      </dgm:t>
    </dgm:pt>
    <dgm:pt modelId="{00ED7FCF-6559-423A-83FB-3D0ACC3C5B80}" type="sibTrans" cxnId="{8176E868-FCCD-4752-B3B5-966D1FA64706}">
      <dgm:prSet/>
      <dgm:spPr/>
      <dgm:t>
        <a:bodyPr/>
        <a:lstStyle/>
        <a:p>
          <a:endParaRPr lang="en-US"/>
        </a:p>
      </dgm:t>
    </dgm:pt>
    <dgm:pt modelId="{D9DDE878-99B9-4CD5-B181-E4DB418B2C4C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Experiments &amp; Results</a:t>
          </a:r>
          <a:endParaRPr lang="en-US" b="1" dirty="0">
            <a:solidFill>
              <a:schemeClr val="tx1"/>
            </a:solidFill>
          </a:endParaRPr>
        </a:p>
      </dgm:t>
    </dgm:pt>
    <dgm:pt modelId="{BF7B6703-80E3-4023-A36E-58B8F6CC705C}" type="parTrans" cxnId="{FF9DAAA0-7710-499E-9A97-7CC7A5D5F2E7}">
      <dgm:prSet/>
      <dgm:spPr/>
      <dgm:t>
        <a:bodyPr/>
        <a:lstStyle/>
        <a:p>
          <a:endParaRPr lang="en-US"/>
        </a:p>
      </dgm:t>
    </dgm:pt>
    <dgm:pt modelId="{83BB2D61-9C33-402C-A950-30B63812458D}" type="sibTrans" cxnId="{FF9DAAA0-7710-499E-9A97-7CC7A5D5F2E7}">
      <dgm:prSet/>
      <dgm:spPr/>
      <dgm:t>
        <a:bodyPr/>
        <a:lstStyle/>
        <a:p>
          <a:endParaRPr lang="en-US"/>
        </a:p>
      </dgm:t>
    </dgm:pt>
    <dgm:pt modelId="{B970A06D-05E6-43B7-949E-4D967BD29251}">
      <dgm:prSet phldrT="[Text]"/>
      <dgm:spPr/>
      <dgm:t>
        <a:bodyPr/>
        <a:lstStyle/>
        <a:p>
          <a:r>
            <a:rPr lang="en-US" dirty="0" smtClean="0"/>
            <a:t>Assessment</a:t>
          </a:r>
          <a:endParaRPr lang="en-US" dirty="0"/>
        </a:p>
      </dgm:t>
    </dgm:pt>
    <dgm:pt modelId="{58DA4604-3C3F-40E7-8825-89DD8C6E2C8E}" type="parTrans" cxnId="{F644CF04-7F64-47AF-96F1-C0252E7AA44B}">
      <dgm:prSet/>
      <dgm:spPr/>
      <dgm:t>
        <a:bodyPr/>
        <a:lstStyle/>
        <a:p>
          <a:endParaRPr lang="en-US"/>
        </a:p>
      </dgm:t>
    </dgm:pt>
    <dgm:pt modelId="{29695489-653D-4D36-83E5-4CDBFA96777C}" type="sibTrans" cxnId="{F644CF04-7F64-47AF-96F1-C0252E7AA44B}">
      <dgm:prSet/>
      <dgm:spPr/>
      <dgm:t>
        <a:bodyPr/>
        <a:lstStyle/>
        <a:p>
          <a:endParaRPr lang="en-US"/>
        </a:p>
      </dgm:t>
    </dgm:pt>
    <dgm:pt modelId="{6B8AD933-20F2-4C9C-8B0F-1A5FE64AED45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Paper Selection</a:t>
          </a:r>
          <a:endParaRPr lang="en-US" b="0" dirty="0">
            <a:solidFill>
              <a:schemeClr val="bg1"/>
            </a:solidFill>
          </a:endParaRPr>
        </a:p>
      </dgm:t>
    </dgm:pt>
    <dgm:pt modelId="{537AAC00-D854-4E3A-BEAD-DFBD45402CCD}" type="parTrans" cxnId="{3E8F85BC-E9E3-423C-8A39-A9366C666FDA}">
      <dgm:prSet/>
      <dgm:spPr/>
      <dgm:t>
        <a:bodyPr/>
        <a:lstStyle/>
        <a:p>
          <a:endParaRPr lang="en-US"/>
        </a:p>
      </dgm:t>
    </dgm:pt>
    <dgm:pt modelId="{A175112B-36D3-4B0B-8176-F38E97400129}" type="sibTrans" cxnId="{3E8F85BC-E9E3-423C-8A39-A9366C666FDA}">
      <dgm:prSet/>
      <dgm:spPr/>
      <dgm:t>
        <a:bodyPr/>
        <a:lstStyle/>
        <a:p>
          <a:endParaRPr lang="en-US"/>
        </a:p>
      </dgm:t>
    </dgm:pt>
    <dgm:pt modelId="{3A56C051-D6AF-45B4-8C71-85671240EDF3}" type="pres">
      <dgm:prSet presAssocID="{A566EF56-777A-4801-8D96-A5CD7D66C2CA}" presName="Name0" presStyleCnt="0">
        <dgm:presLayoutVars>
          <dgm:dir/>
          <dgm:animLvl val="lvl"/>
          <dgm:resizeHandles val="exact"/>
        </dgm:presLayoutVars>
      </dgm:prSet>
      <dgm:spPr/>
    </dgm:pt>
    <dgm:pt modelId="{CA5BFF4C-338F-48A6-9006-433DE5CBA85A}" type="pres">
      <dgm:prSet presAssocID="{1773B39E-8B71-46FA-984C-E3A367DD9896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B26CFB-BE2F-4969-9940-50ACBCB7D07B}" type="pres">
      <dgm:prSet presAssocID="{C2F2DC4A-BC42-4F7E-B359-37356BEEEE14}" presName="parTxOnlySpace" presStyleCnt="0"/>
      <dgm:spPr/>
    </dgm:pt>
    <dgm:pt modelId="{C63CE367-D13A-41AB-90DD-777595039FC1}" type="pres">
      <dgm:prSet presAssocID="{6B8AD933-20F2-4C9C-8B0F-1A5FE64AED45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2EB349-4666-427D-999B-934D9C91B5CA}" type="pres">
      <dgm:prSet presAssocID="{A175112B-36D3-4B0B-8176-F38E97400129}" presName="parTxOnlySpace" presStyleCnt="0"/>
      <dgm:spPr/>
    </dgm:pt>
    <dgm:pt modelId="{ECC2FCD7-7A1C-4DFA-A0B1-C65050E64B9D}" type="pres">
      <dgm:prSet presAssocID="{CBFF92FC-6D0C-47A9-B908-C13C7A4104C9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7C1199-C990-4361-87EB-031CDE6FB1BB}" type="pres">
      <dgm:prSet presAssocID="{00ED7FCF-6559-423A-83FB-3D0ACC3C5B80}" presName="parTxOnlySpace" presStyleCnt="0"/>
      <dgm:spPr/>
    </dgm:pt>
    <dgm:pt modelId="{1309E219-A55A-4C25-91B4-9B49FCEE9EE0}" type="pres">
      <dgm:prSet presAssocID="{D9DDE878-99B9-4CD5-B181-E4DB418B2C4C}" presName="parTxOnly" presStyleLbl="node1" presStyleIdx="3" presStyleCnt="5" custScaleX="1302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CE1FED-618F-49EB-B864-BA63E60BED70}" type="pres">
      <dgm:prSet presAssocID="{83BB2D61-9C33-402C-A950-30B63812458D}" presName="parTxOnlySpace" presStyleCnt="0"/>
      <dgm:spPr/>
    </dgm:pt>
    <dgm:pt modelId="{E87A03A3-EBE3-4030-90CB-F951B4FBB025}" type="pres">
      <dgm:prSet presAssocID="{B970A06D-05E6-43B7-949E-4D967BD2925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F094CA-0DF2-4244-821F-DCFACD5CD15F}" type="presOf" srcId="{6B8AD933-20F2-4C9C-8B0F-1A5FE64AED45}" destId="{C63CE367-D13A-41AB-90DD-777595039FC1}" srcOrd="0" destOrd="0" presId="urn:microsoft.com/office/officeart/2005/8/layout/chevron1"/>
    <dgm:cxn modelId="{0CF2F5D8-82D0-427F-8EE8-4263410B3BE9}" type="presOf" srcId="{B970A06D-05E6-43B7-949E-4D967BD29251}" destId="{E87A03A3-EBE3-4030-90CB-F951B4FBB025}" srcOrd="0" destOrd="0" presId="urn:microsoft.com/office/officeart/2005/8/layout/chevron1"/>
    <dgm:cxn modelId="{7B526A87-44EE-4D9D-8B1F-39A3B230D2D1}" srcId="{A566EF56-777A-4801-8D96-A5CD7D66C2CA}" destId="{1773B39E-8B71-46FA-984C-E3A367DD9896}" srcOrd="0" destOrd="0" parTransId="{967C2A91-5AFF-4FEB-94B1-BE0E362C4B73}" sibTransId="{C2F2DC4A-BC42-4F7E-B359-37356BEEEE14}"/>
    <dgm:cxn modelId="{3E8F85BC-E9E3-423C-8A39-A9366C666FDA}" srcId="{A566EF56-777A-4801-8D96-A5CD7D66C2CA}" destId="{6B8AD933-20F2-4C9C-8B0F-1A5FE64AED45}" srcOrd="1" destOrd="0" parTransId="{537AAC00-D854-4E3A-BEAD-DFBD45402CCD}" sibTransId="{A175112B-36D3-4B0B-8176-F38E97400129}"/>
    <dgm:cxn modelId="{2BF3D588-B620-4E41-B0F2-86108BA7072D}" type="presOf" srcId="{CBFF92FC-6D0C-47A9-B908-C13C7A4104C9}" destId="{ECC2FCD7-7A1C-4DFA-A0B1-C65050E64B9D}" srcOrd="0" destOrd="0" presId="urn:microsoft.com/office/officeart/2005/8/layout/chevron1"/>
    <dgm:cxn modelId="{070D1A0F-FB3C-4B8B-8DEC-F2B2DF56BDB8}" type="presOf" srcId="{A566EF56-777A-4801-8D96-A5CD7D66C2CA}" destId="{3A56C051-D6AF-45B4-8C71-85671240EDF3}" srcOrd="0" destOrd="0" presId="urn:microsoft.com/office/officeart/2005/8/layout/chevron1"/>
    <dgm:cxn modelId="{8176E868-FCCD-4752-B3B5-966D1FA64706}" srcId="{A566EF56-777A-4801-8D96-A5CD7D66C2CA}" destId="{CBFF92FC-6D0C-47A9-B908-C13C7A4104C9}" srcOrd="2" destOrd="0" parTransId="{7A06253C-9E44-4B9A-A633-A1BDB6DA95BF}" sibTransId="{00ED7FCF-6559-423A-83FB-3D0ACC3C5B80}"/>
    <dgm:cxn modelId="{F644CF04-7F64-47AF-96F1-C0252E7AA44B}" srcId="{A566EF56-777A-4801-8D96-A5CD7D66C2CA}" destId="{B970A06D-05E6-43B7-949E-4D967BD29251}" srcOrd="4" destOrd="0" parTransId="{58DA4604-3C3F-40E7-8825-89DD8C6E2C8E}" sibTransId="{29695489-653D-4D36-83E5-4CDBFA96777C}"/>
    <dgm:cxn modelId="{B615677D-6FA8-4E11-B48D-C157D3DAC54E}" type="presOf" srcId="{D9DDE878-99B9-4CD5-B181-E4DB418B2C4C}" destId="{1309E219-A55A-4C25-91B4-9B49FCEE9EE0}" srcOrd="0" destOrd="0" presId="urn:microsoft.com/office/officeart/2005/8/layout/chevron1"/>
    <dgm:cxn modelId="{FF9DAAA0-7710-499E-9A97-7CC7A5D5F2E7}" srcId="{A566EF56-777A-4801-8D96-A5CD7D66C2CA}" destId="{D9DDE878-99B9-4CD5-B181-E4DB418B2C4C}" srcOrd="3" destOrd="0" parTransId="{BF7B6703-80E3-4023-A36E-58B8F6CC705C}" sibTransId="{83BB2D61-9C33-402C-A950-30B63812458D}"/>
    <dgm:cxn modelId="{AE438C1C-D3EB-447D-A3F6-F5EB3DFDF874}" type="presOf" srcId="{1773B39E-8B71-46FA-984C-E3A367DD9896}" destId="{CA5BFF4C-338F-48A6-9006-433DE5CBA85A}" srcOrd="0" destOrd="0" presId="urn:microsoft.com/office/officeart/2005/8/layout/chevron1"/>
    <dgm:cxn modelId="{6F07D43F-BF51-4C0F-AD24-DB32DE626AD7}" type="presParOf" srcId="{3A56C051-D6AF-45B4-8C71-85671240EDF3}" destId="{CA5BFF4C-338F-48A6-9006-433DE5CBA85A}" srcOrd="0" destOrd="0" presId="urn:microsoft.com/office/officeart/2005/8/layout/chevron1"/>
    <dgm:cxn modelId="{014E5940-16CC-465E-9D00-01FC808B57D8}" type="presParOf" srcId="{3A56C051-D6AF-45B4-8C71-85671240EDF3}" destId="{84B26CFB-BE2F-4969-9940-50ACBCB7D07B}" srcOrd="1" destOrd="0" presId="urn:microsoft.com/office/officeart/2005/8/layout/chevron1"/>
    <dgm:cxn modelId="{958850C6-7F31-45CE-BDB3-7E33E888F3FC}" type="presParOf" srcId="{3A56C051-D6AF-45B4-8C71-85671240EDF3}" destId="{C63CE367-D13A-41AB-90DD-777595039FC1}" srcOrd="2" destOrd="0" presId="urn:microsoft.com/office/officeart/2005/8/layout/chevron1"/>
    <dgm:cxn modelId="{49D48ED1-37F4-46EA-B2A9-50BB497A351B}" type="presParOf" srcId="{3A56C051-D6AF-45B4-8C71-85671240EDF3}" destId="{872EB349-4666-427D-999B-934D9C91B5CA}" srcOrd="3" destOrd="0" presId="urn:microsoft.com/office/officeart/2005/8/layout/chevron1"/>
    <dgm:cxn modelId="{1D85D6D3-A067-497E-9C4D-68AC41740AD0}" type="presParOf" srcId="{3A56C051-D6AF-45B4-8C71-85671240EDF3}" destId="{ECC2FCD7-7A1C-4DFA-A0B1-C65050E64B9D}" srcOrd="4" destOrd="0" presId="urn:microsoft.com/office/officeart/2005/8/layout/chevron1"/>
    <dgm:cxn modelId="{65A89971-93A7-4CDC-8818-2D0FFD9BFF2F}" type="presParOf" srcId="{3A56C051-D6AF-45B4-8C71-85671240EDF3}" destId="{407C1199-C990-4361-87EB-031CDE6FB1BB}" srcOrd="5" destOrd="0" presId="urn:microsoft.com/office/officeart/2005/8/layout/chevron1"/>
    <dgm:cxn modelId="{338D1D66-86D4-4822-AC61-D5ED9026A7BD}" type="presParOf" srcId="{3A56C051-D6AF-45B4-8C71-85671240EDF3}" destId="{1309E219-A55A-4C25-91B4-9B49FCEE9EE0}" srcOrd="6" destOrd="0" presId="urn:microsoft.com/office/officeart/2005/8/layout/chevron1"/>
    <dgm:cxn modelId="{962B8174-3D5B-4220-91D4-D0CF47D5E6B8}" type="presParOf" srcId="{3A56C051-D6AF-45B4-8C71-85671240EDF3}" destId="{F1CE1FED-618F-49EB-B864-BA63E60BED70}" srcOrd="7" destOrd="0" presId="urn:microsoft.com/office/officeart/2005/8/layout/chevron1"/>
    <dgm:cxn modelId="{0E62E69E-E0AF-4B38-8187-B0CBFA919531}" type="presParOf" srcId="{3A56C051-D6AF-45B4-8C71-85671240EDF3}" destId="{E87A03A3-EBE3-4030-90CB-F951B4FBB025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566EF56-777A-4801-8D96-A5CD7D66C2C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1773B39E-8B71-46FA-984C-E3A367DD9896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Overview</a:t>
          </a:r>
          <a:endParaRPr lang="en-US" b="0" dirty="0">
            <a:solidFill>
              <a:schemeClr val="bg1"/>
            </a:solidFill>
          </a:endParaRPr>
        </a:p>
      </dgm:t>
    </dgm:pt>
    <dgm:pt modelId="{967C2A91-5AFF-4FEB-94B1-BE0E362C4B73}" type="parTrans" cxnId="{7B526A87-44EE-4D9D-8B1F-39A3B230D2D1}">
      <dgm:prSet/>
      <dgm:spPr/>
      <dgm:t>
        <a:bodyPr/>
        <a:lstStyle/>
        <a:p>
          <a:endParaRPr lang="en-US"/>
        </a:p>
      </dgm:t>
    </dgm:pt>
    <dgm:pt modelId="{C2F2DC4A-BC42-4F7E-B359-37356BEEEE14}" type="sibTrans" cxnId="{7B526A87-44EE-4D9D-8B1F-39A3B230D2D1}">
      <dgm:prSet/>
      <dgm:spPr/>
      <dgm:t>
        <a:bodyPr/>
        <a:lstStyle/>
        <a:p>
          <a:endParaRPr lang="en-US"/>
        </a:p>
      </dgm:t>
    </dgm:pt>
    <dgm:pt modelId="{CBFF92FC-6D0C-47A9-B908-C13C7A4104C9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Theory</a:t>
          </a:r>
          <a:endParaRPr lang="en-US" b="0" dirty="0">
            <a:solidFill>
              <a:schemeClr val="bg1"/>
            </a:solidFill>
          </a:endParaRPr>
        </a:p>
      </dgm:t>
    </dgm:pt>
    <dgm:pt modelId="{7A06253C-9E44-4B9A-A633-A1BDB6DA95BF}" type="parTrans" cxnId="{8176E868-FCCD-4752-B3B5-966D1FA64706}">
      <dgm:prSet/>
      <dgm:spPr/>
      <dgm:t>
        <a:bodyPr/>
        <a:lstStyle/>
        <a:p>
          <a:endParaRPr lang="en-US"/>
        </a:p>
      </dgm:t>
    </dgm:pt>
    <dgm:pt modelId="{00ED7FCF-6559-423A-83FB-3D0ACC3C5B80}" type="sibTrans" cxnId="{8176E868-FCCD-4752-B3B5-966D1FA64706}">
      <dgm:prSet/>
      <dgm:spPr/>
      <dgm:t>
        <a:bodyPr/>
        <a:lstStyle/>
        <a:p>
          <a:endParaRPr lang="en-US"/>
        </a:p>
      </dgm:t>
    </dgm:pt>
    <dgm:pt modelId="{D9DDE878-99B9-4CD5-B181-E4DB418B2C4C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Experiments &amp; Results</a:t>
          </a:r>
          <a:endParaRPr lang="en-US" b="0" dirty="0">
            <a:solidFill>
              <a:schemeClr val="bg1"/>
            </a:solidFill>
          </a:endParaRPr>
        </a:p>
      </dgm:t>
    </dgm:pt>
    <dgm:pt modelId="{BF7B6703-80E3-4023-A36E-58B8F6CC705C}" type="parTrans" cxnId="{FF9DAAA0-7710-499E-9A97-7CC7A5D5F2E7}">
      <dgm:prSet/>
      <dgm:spPr/>
      <dgm:t>
        <a:bodyPr/>
        <a:lstStyle/>
        <a:p>
          <a:endParaRPr lang="en-US"/>
        </a:p>
      </dgm:t>
    </dgm:pt>
    <dgm:pt modelId="{83BB2D61-9C33-402C-A950-30B63812458D}" type="sibTrans" cxnId="{FF9DAAA0-7710-499E-9A97-7CC7A5D5F2E7}">
      <dgm:prSet/>
      <dgm:spPr/>
      <dgm:t>
        <a:bodyPr/>
        <a:lstStyle/>
        <a:p>
          <a:endParaRPr lang="en-US"/>
        </a:p>
      </dgm:t>
    </dgm:pt>
    <dgm:pt modelId="{B970A06D-05E6-43B7-949E-4D967BD29251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Assessment</a:t>
          </a:r>
          <a:endParaRPr lang="en-US" b="1" dirty="0">
            <a:solidFill>
              <a:schemeClr val="tx1"/>
            </a:solidFill>
          </a:endParaRPr>
        </a:p>
      </dgm:t>
    </dgm:pt>
    <dgm:pt modelId="{58DA4604-3C3F-40E7-8825-89DD8C6E2C8E}" type="parTrans" cxnId="{F644CF04-7F64-47AF-96F1-C0252E7AA44B}">
      <dgm:prSet/>
      <dgm:spPr/>
      <dgm:t>
        <a:bodyPr/>
        <a:lstStyle/>
        <a:p>
          <a:endParaRPr lang="en-US"/>
        </a:p>
      </dgm:t>
    </dgm:pt>
    <dgm:pt modelId="{29695489-653D-4D36-83E5-4CDBFA96777C}" type="sibTrans" cxnId="{F644CF04-7F64-47AF-96F1-C0252E7AA44B}">
      <dgm:prSet/>
      <dgm:spPr/>
      <dgm:t>
        <a:bodyPr/>
        <a:lstStyle/>
        <a:p>
          <a:endParaRPr lang="en-US"/>
        </a:p>
      </dgm:t>
    </dgm:pt>
    <dgm:pt modelId="{6B8AD933-20F2-4C9C-8B0F-1A5FE64AED45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Paper Selection</a:t>
          </a:r>
          <a:endParaRPr lang="en-US" b="0" dirty="0">
            <a:solidFill>
              <a:schemeClr val="bg1"/>
            </a:solidFill>
          </a:endParaRPr>
        </a:p>
      </dgm:t>
    </dgm:pt>
    <dgm:pt modelId="{537AAC00-D854-4E3A-BEAD-DFBD45402CCD}" type="parTrans" cxnId="{3E8F85BC-E9E3-423C-8A39-A9366C666FDA}">
      <dgm:prSet/>
      <dgm:spPr/>
      <dgm:t>
        <a:bodyPr/>
        <a:lstStyle/>
        <a:p>
          <a:endParaRPr lang="en-US"/>
        </a:p>
      </dgm:t>
    </dgm:pt>
    <dgm:pt modelId="{A175112B-36D3-4B0B-8176-F38E97400129}" type="sibTrans" cxnId="{3E8F85BC-E9E3-423C-8A39-A9366C666FDA}">
      <dgm:prSet/>
      <dgm:spPr/>
      <dgm:t>
        <a:bodyPr/>
        <a:lstStyle/>
        <a:p>
          <a:endParaRPr lang="en-US"/>
        </a:p>
      </dgm:t>
    </dgm:pt>
    <dgm:pt modelId="{3A56C051-D6AF-45B4-8C71-85671240EDF3}" type="pres">
      <dgm:prSet presAssocID="{A566EF56-777A-4801-8D96-A5CD7D66C2CA}" presName="Name0" presStyleCnt="0">
        <dgm:presLayoutVars>
          <dgm:dir/>
          <dgm:animLvl val="lvl"/>
          <dgm:resizeHandles val="exact"/>
        </dgm:presLayoutVars>
      </dgm:prSet>
      <dgm:spPr/>
    </dgm:pt>
    <dgm:pt modelId="{CA5BFF4C-338F-48A6-9006-433DE5CBA85A}" type="pres">
      <dgm:prSet presAssocID="{1773B39E-8B71-46FA-984C-E3A367DD9896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B26CFB-BE2F-4969-9940-50ACBCB7D07B}" type="pres">
      <dgm:prSet presAssocID="{C2F2DC4A-BC42-4F7E-B359-37356BEEEE14}" presName="parTxOnlySpace" presStyleCnt="0"/>
      <dgm:spPr/>
    </dgm:pt>
    <dgm:pt modelId="{C63CE367-D13A-41AB-90DD-777595039FC1}" type="pres">
      <dgm:prSet presAssocID="{6B8AD933-20F2-4C9C-8B0F-1A5FE64AED45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2EB349-4666-427D-999B-934D9C91B5CA}" type="pres">
      <dgm:prSet presAssocID="{A175112B-36D3-4B0B-8176-F38E97400129}" presName="parTxOnlySpace" presStyleCnt="0"/>
      <dgm:spPr/>
    </dgm:pt>
    <dgm:pt modelId="{ECC2FCD7-7A1C-4DFA-A0B1-C65050E64B9D}" type="pres">
      <dgm:prSet presAssocID="{CBFF92FC-6D0C-47A9-B908-C13C7A4104C9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7C1199-C990-4361-87EB-031CDE6FB1BB}" type="pres">
      <dgm:prSet presAssocID="{00ED7FCF-6559-423A-83FB-3D0ACC3C5B80}" presName="parTxOnlySpace" presStyleCnt="0"/>
      <dgm:spPr/>
    </dgm:pt>
    <dgm:pt modelId="{1309E219-A55A-4C25-91B4-9B49FCEE9EE0}" type="pres">
      <dgm:prSet presAssocID="{D9DDE878-99B9-4CD5-B181-E4DB418B2C4C}" presName="parTxOnly" presStyleLbl="node1" presStyleIdx="3" presStyleCnt="5" custScaleX="1302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CE1FED-618F-49EB-B864-BA63E60BED70}" type="pres">
      <dgm:prSet presAssocID="{83BB2D61-9C33-402C-A950-30B63812458D}" presName="parTxOnlySpace" presStyleCnt="0"/>
      <dgm:spPr/>
    </dgm:pt>
    <dgm:pt modelId="{E87A03A3-EBE3-4030-90CB-F951B4FBB025}" type="pres">
      <dgm:prSet presAssocID="{B970A06D-05E6-43B7-949E-4D967BD2925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54E56BC-3D04-4DC2-A640-3FDB5DF343DD}" type="presOf" srcId="{6B8AD933-20F2-4C9C-8B0F-1A5FE64AED45}" destId="{C63CE367-D13A-41AB-90DD-777595039FC1}" srcOrd="0" destOrd="0" presId="urn:microsoft.com/office/officeart/2005/8/layout/chevron1"/>
    <dgm:cxn modelId="{91F19530-02FF-46F4-A66A-D6D1EDCF56CE}" type="presOf" srcId="{A566EF56-777A-4801-8D96-A5CD7D66C2CA}" destId="{3A56C051-D6AF-45B4-8C71-85671240EDF3}" srcOrd="0" destOrd="0" presId="urn:microsoft.com/office/officeart/2005/8/layout/chevron1"/>
    <dgm:cxn modelId="{324F99C4-3688-475A-ADC9-C98CD27FF36C}" type="presOf" srcId="{D9DDE878-99B9-4CD5-B181-E4DB418B2C4C}" destId="{1309E219-A55A-4C25-91B4-9B49FCEE9EE0}" srcOrd="0" destOrd="0" presId="urn:microsoft.com/office/officeart/2005/8/layout/chevron1"/>
    <dgm:cxn modelId="{7B526A87-44EE-4D9D-8B1F-39A3B230D2D1}" srcId="{A566EF56-777A-4801-8D96-A5CD7D66C2CA}" destId="{1773B39E-8B71-46FA-984C-E3A367DD9896}" srcOrd="0" destOrd="0" parTransId="{967C2A91-5AFF-4FEB-94B1-BE0E362C4B73}" sibTransId="{C2F2DC4A-BC42-4F7E-B359-37356BEEEE14}"/>
    <dgm:cxn modelId="{3E8F85BC-E9E3-423C-8A39-A9366C666FDA}" srcId="{A566EF56-777A-4801-8D96-A5CD7D66C2CA}" destId="{6B8AD933-20F2-4C9C-8B0F-1A5FE64AED45}" srcOrd="1" destOrd="0" parTransId="{537AAC00-D854-4E3A-BEAD-DFBD45402CCD}" sibTransId="{A175112B-36D3-4B0B-8176-F38E97400129}"/>
    <dgm:cxn modelId="{8176E868-FCCD-4752-B3B5-966D1FA64706}" srcId="{A566EF56-777A-4801-8D96-A5CD7D66C2CA}" destId="{CBFF92FC-6D0C-47A9-B908-C13C7A4104C9}" srcOrd="2" destOrd="0" parTransId="{7A06253C-9E44-4B9A-A633-A1BDB6DA95BF}" sibTransId="{00ED7FCF-6559-423A-83FB-3D0ACC3C5B80}"/>
    <dgm:cxn modelId="{F644CF04-7F64-47AF-96F1-C0252E7AA44B}" srcId="{A566EF56-777A-4801-8D96-A5CD7D66C2CA}" destId="{B970A06D-05E6-43B7-949E-4D967BD29251}" srcOrd="4" destOrd="0" parTransId="{58DA4604-3C3F-40E7-8825-89DD8C6E2C8E}" sibTransId="{29695489-653D-4D36-83E5-4CDBFA96777C}"/>
    <dgm:cxn modelId="{DBBBB106-CD7A-4B61-8735-07589F6B1CE2}" type="presOf" srcId="{B970A06D-05E6-43B7-949E-4D967BD29251}" destId="{E87A03A3-EBE3-4030-90CB-F951B4FBB025}" srcOrd="0" destOrd="0" presId="urn:microsoft.com/office/officeart/2005/8/layout/chevron1"/>
    <dgm:cxn modelId="{FFE76867-1F49-4D52-8A06-182F8197D359}" type="presOf" srcId="{1773B39E-8B71-46FA-984C-E3A367DD9896}" destId="{CA5BFF4C-338F-48A6-9006-433DE5CBA85A}" srcOrd="0" destOrd="0" presId="urn:microsoft.com/office/officeart/2005/8/layout/chevron1"/>
    <dgm:cxn modelId="{FF9DAAA0-7710-499E-9A97-7CC7A5D5F2E7}" srcId="{A566EF56-777A-4801-8D96-A5CD7D66C2CA}" destId="{D9DDE878-99B9-4CD5-B181-E4DB418B2C4C}" srcOrd="3" destOrd="0" parTransId="{BF7B6703-80E3-4023-A36E-58B8F6CC705C}" sibTransId="{83BB2D61-9C33-402C-A950-30B63812458D}"/>
    <dgm:cxn modelId="{07580903-4629-47E3-AE39-C126B668E440}" type="presOf" srcId="{CBFF92FC-6D0C-47A9-B908-C13C7A4104C9}" destId="{ECC2FCD7-7A1C-4DFA-A0B1-C65050E64B9D}" srcOrd="0" destOrd="0" presId="urn:microsoft.com/office/officeart/2005/8/layout/chevron1"/>
    <dgm:cxn modelId="{CFA4C43E-A54F-48FC-9C33-6564073DB4B7}" type="presParOf" srcId="{3A56C051-D6AF-45B4-8C71-85671240EDF3}" destId="{CA5BFF4C-338F-48A6-9006-433DE5CBA85A}" srcOrd="0" destOrd="0" presId="urn:microsoft.com/office/officeart/2005/8/layout/chevron1"/>
    <dgm:cxn modelId="{AF071C56-341E-4DBC-929A-6D400E0DCCEA}" type="presParOf" srcId="{3A56C051-D6AF-45B4-8C71-85671240EDF3}" destId="{84B26CFB-BE2F-4969-9940-50ACBCB7D07B}" srcOrd="1" destOrd="0" presId="urn:microsoft.com/office/officeart/2005/8/layout/chevron1"/>
    <dgm:cxn modelId="{7DC7AF47-5E38-4774-988B-3F47E56782E9}" type="presParOf" srcId="{3A56C051-D6AF-45B4-8C71-85671240EDF3}" destId="{C63CE367-D13A-41AB-90DD-777595039FC1}" srcOrd="2" destOrd="0" presId="urn:microsoft.com/office/officeart/2005/8/layout/chevron1"/>
    <dgm:cxn modelId="{FA184E3F-2CE3-46D8-AB85-8CB80A05D38B}" type="presParOf" srcId="{3A56C051-D6AF-45B4-8C71-85671240EDF3}" destId="{872EB349-4666-427D-999B-934D9C91B5CA}" srcOrd="3" destOrd="0" presId="urn:microsoft.com/office/officeart/2005/8/layout/chevron1"/>
    <dgm:cxn modelId="{75DE1860-EE41-448A-826D-9676EC17F4ED}" type="presParOf" srcId="{3A56C051-D6AF-45B4-8C71-85671240EDF3}" destId="{ECC2FCD7-7A1C-4DFA-A0B1-C65050E64B9D}" srcOrd="4" destOrd="0" presId="urn:microsoft.com/office/officeart/2005/8/layout/chevron1"/>
    <dgm:cxn modelId="{08993E3D-E343-4A43-A2F9-7CA79272D66B}" type="presParOf" srcId="{3A56C051-D6AF-45B4-8C71-85671240EDF3}" destId="{407C1199-C990-4361-87EB-031CDE6FB1BB}" srcOrd="5" destOrd="0" presId="urn:microsoft.com/office/officeart/2005/8/layout/chevron1"/>
    <dgm:cxn modelId="{CA9D1B62-5A02-4043-8D91-3AA9F3BC4E95}" type="presParOf" srcId="{3A56C051-D6AF-45B4-8C71-85671240EDF3}" destId="{1309E219-A55A-4C25-91B4-9B49FCEE9EE0}" srcOrd="6" destOrd="0" presId="urn:microsoft.com/office/officeart/2005/8/layout/chevron1"/>
    <dgm:cxn modelId="{84DA642E-EDA0-4D9D-944F-A78F5B208AE9}" type="presParOf" srcId="{3A56C051-D6AF-45B4-8C71-85671240EDF3}" destId="{F1CE1FED-618F-49EB-B864-BA63E60BED70}" srcOrd="7" destOrd="0" presId="urn:microsoft.com/office/officeart/2005/8/layout/chevron1"/>
    <dgm:cxn modelId="{3EE9FF09-F522-4B83-9D3B-1A60DFC8E964}" type="presParOf" srcId="{3A56C051-D6AF-45B4-8C71-85671240EDF3}" destId="{E87A03A3-EBE3-4030-90CB-F951B4FBB025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66EF56-777A-4801-8D96-A5CD7D66C2C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1773B39E-8B71-46FA-984C-E3A367DD9896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Overview</a:t>
          </a:r>
          <a:endParaRPr lang="en-US" b="0" dirty="0">
            <a:solidFill>
              <a:schemeClr val="bg1"/>
            </a:solidFill>
          </a:endParaRPr>
        </a:p>
      </dgm:t>
    </dgm:pt>
    <dgm:pt modelId="{967C2A91-5AFF-4FEB-94B1-BE0E362C4B73}" type="parTrans" cxnId="{7B526A87-44EE-4D9D-8B1F-39A3B230D2D1}">
      <dgm:prSet/>
      <dgm:spPr/>
      <dgm:t>
        <a:bodyPr/>
        <a:lstStyle/>
        <a:p>
          <a:endParaRPr lang="en-US"/>
        </a:p>
      </dgm:t>
    </dgm:pt>
    <dgm:pt modelId="{C2F2DC4A-BC42-4F7E-B359-37356BEEEE14}" type="sibTrans" cxnId="{7B526A87-44EE-4D9D-8B1F-39A3B230D2D1}">
      <dgm:prSet/>
      <dgm:spPr/>
      <dgm:t>
        <a:bodyPr/>
        <a:lstStyle/>
        <a:p>
          <a:endParaRPr lang="en-US"/>
        </a:p>
      </dgm:t>
    </dgm:pt>
    <dgm:pt modelId="{CBFF92FC-6D0C-47A9-B908-C13C7A4104C9}">
      <dgm:prSet phldrT="[Text]"/>
      <dgm:spPr/>
      <dgm:t>
        <a:bodyPr/>
        <a:lstStyle/>
        <a:p>
          <a:r>
            <a:rPr lang="en-US" dirty="0" smtClean="0"/>
            <a:t>Theory</a:t>
          </a:r>
          <a:endParaRPr lang="en-US" dirty="0"/>
        </a:p>
      </dgm:t>
    </dgm:pt>
    <dgm:pt modelId="{7A06253C-9E44-4B9A-A633-A1BDB6DA95BF}" type="parTrans" cxnId="{8176E868-FCCD-4752-B3B5-966D1FA64706}">
      <dgm:prSet/>
      <dgm:spPr/>
      <dgm:t>
        <a:bodyPr/>
        <a:lstStyle/>
        <a:p>
          <a:endParaRPr lang="en-US"/>
        </a:p>
      </dgm:t>
    </dgm:pt>
    <dgm:pt modelId="{00ED7FCF-6559-423A-83FB-3D0ACC3C5B80}" type="sibTrans" cxnId="{8176E868-FCCD-4752-B3B5-966D1FA64706}">
      <dgm:prSet/>
      <dgm:spPr/>
      <dgm:t>
        <a:bodyPr/>
        <a:lstStyle/>
        <a:p>
          <a:endParaRPr lang="en-US"/>
        </a:p>
      </dgm:t>
    </dgm:pt>
    <dgm:pt modelId="{D9DDE878-99B9-4CD5-B181-E4DB418B2C4C}">
      <dgm:prSet phldrT="[Text]"/>
      <dgm:spPr/>
      <dgm:t>
        <a:bodyPr/>
        <a:lstStyle/>
        <a:p>
          <a:r>
            <a:rPr lang="en-US" dirty="0" smtClean="0"/>
            <a:t>Experimental Results</a:t>
          </a:r>
          <a:endParaRPr lang="en-US" dirty="0"/>
        </a:p>
      </dgm:t>
    </dgm:pt>
    <dgm:pt modelId="{BF7B6703-80E3-4023-A36E-58B8F6CC705C}" type="parTrans" cxnId="{FF9DAAA0-7710-499E-9A97-7CC7A5D5F2E7}">
      <dgm:prSet/>
      <dgm:spPr/>
      <dgm:t>
        <a:bodyPr/>
        <a:lstStyle/>
        <a:p>
          <a:endParaRPr lang="en-US"/>
        </a:p>
      </dgm:t>
    </dgm:pt>
    <dgm:pt modelId="{83BB2D61-9C33-402C-A950-30B63812458D}" type="sibTrans" cxnId="{FF9DAAA0-7710-499E-9A97-7CC7A5D5F2E7}">
      <dgm:prSet/>
      <dgm:spPr/>
      <dgm:t>
        <a:bodyPr/>
        <a:lstStyle/>
        <a:p>
          <a:endParaRPr lang="en-US"/>
        </a:p>
      </dgm:t>
    </dgm:pt>
    <dgm:pt modelId="{B970A06D-05E6-43B7-949E-4D967BD29251}">
      <dgm:prSet phldrT="[Text]"/>
      <dgm:spPr/>
      <dgm:t>
        <a:bodyPr/>
        <a:lstStyle/>
        <a:p>
          <a:r>
            <a:rPr lang="en-US" dirty="0" smtClean="0"/>
            <a:t>Assessment</a:t>
          </a:r>
          <a:endParaRPr lang="en-US" dirty="0"/>
        </a:p>
      </dgm:t>
    </dgm:pt>
    <dgm:pt modelId="{58DA4604-3C3F-40E7-8825-89DD8C6E2C8E}" type="parTrans" cxnId="{F644CF04-7F64-47AF-96F1-C0252E7AA44B}">
      <dgm:prSet/>
      <dgm:spPr/>
      <dgm:t>
        <a:bodyPr/>
        <a:lstStyle/>
        <a:p>
          <a:endParaRPr lang="en-US"/>
        </a:p>
      </dgm:t>
    </dgm:pt>
    <dgm:pt modelId="{29695489-653D-4D36-83E5-4CDBFA96777C}" type="sibTrans" cxnId="{F644CF04-7F64-47AF-96F1-C0252E7AA44B}">
      <dgm:prSet/>
      <dgm:spPr/>
      <dgm:t>
        <a:bodyPr/>
        <a:lstStyle/>
        <a:p>
          <a:endParaRPr lang="en-US"/>
        </a:p>
      </dgm:t>
    </dgm:pt>
    <dgm:pt modelId="{6B8AD933-20F2-4C9C-8B0F-1A5FE64AED45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Paper Selection</a:t>
          </a:r>
          <a:endParaRPr lang="en-US" b="1" dirty="0">
            <a:solidFill>
              <a:schemeClr val="tx1"/>
            </a:solidFill>
          </a:endParaRPr>
        </a:p>
      </dgm:t>
    </dgm:pt>
    <dgm:pt modelId="{537AAC00-D854-4E3A-BEAD-DFBD45402CCD}" type="parTrans" cxnId="{3E8F85BC-E9E3-423C-8A39-A9366C666FDA}">
      <dgm:prSet/>
      <dgm:spPr/>
    </dgm:pt>
    <dgm:pt modelId="{A175112B-36D3-4B0B-8176-F38E97400129}" type="sibTrans" cxnId="{3E8F85BC-E9E3-423C-8A39-A9366C666FDA}">
      <dgm:prSet/>
      <dgm:spPr/>
    </dgm:pt>
    <dgm:pt modelId="{3A56C051-D6AF-45B4-8C71-85671240EDF3}" type="pres">
      <dgm:prSet presAssocID="{A566EF56-777A-4801-8D96-A5CD7D66C2CA}" presName="Name0" presStyleCnt="0">
        <dgm:presLayoutVars>
          <dgm:dir/>
          <dgm:animLvl val="lvl"/>
          <dgm:resizeHandles val="exact"/>
        </dgm:presLayoutVars>
      </dgm:prSet>
      <dgm:spPr/>
    </dgm:pt>
    <dgm:pt modelId="{CA5BFF4C-338F-48A6-9006-433DE5CBA85A}" type="pres">
      <dgm:prSet presAssocID="{1773B39E-8B71-46FA-984C-E3A367DD9896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B26CFB-BE2F-4969-9940-50ACBCB7D07B}" type="pres">
      <dgm:prSet presAssocID="{C2F2DC4A-BC42-4F7E-B359-37356BEEEE14}" presName="parTxOnlySpace" presStyleCnt="0"/>
      <dgm:spPr/>
    </dgm:pt>
    <dgm:pt modelId="{C63CE367-D13A-41AB-90DD-777595039FC1}" type="pres">
      <dgm:prSet presAssocID="{6B8AD933-20F2-4C9C-8B0F-1A5FE64AED45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2EB349-4666-427D-999B-934D9C91B5CA}" type="pres">
      <dgm:prSet presAssocID="{A175112B-36D3-4B0B-8176-F38E97400129}" presName="parTxOnlySpace" presStyleCnt="0"/>
      <dgm:spPr/>
    </dgm:pt>
    <dgm:pt modelId="{ECC2FCD7-7A1C-4DFA-A0B1-C65050E64B9D}" type="pres">
      <dgm:prSet presAssocID="{CBFF92FC-6D0C-47A9-B908-C13C7A4104C9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7C1199-C990-4361-87EB-031CDE6FB1BB}" type="pres">
      <dgm:prSet presAssocID="{00ED7FCF-6559-423A-83FB-3D0ACC3C5B80}" presName="parTxOnlySpace" presStyleCnt="0"/>
      <dgm:spPr/>
    </dgm:pt>
    <dgm:pt modelId="{1309E219-A55A-4C25-91B4-9B49FCEE9EE0}" type="pres">
      <dgm:prSet presAssocID="{D9DDE878-99B9-4CD5-B181-E4DB418B2C4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CE1FED-618F-49EB-B864-BA63E60BED70}" type="pres">
      <dgm:prSet presAssocID="{83BB2D61-9C33-402C-A950-30B63812458D}" presName="parTxOnlySpace" presStyleCnt="0"/>
      <dgm:spPr/>
    </dgm:pt>
    <dgm:pt modelId="{E87A03A3-EBE3-4030-90CB-F951B4FBB025}" type="pres">
      <dgm:prSet presAssocID="{B970A06D-05E6-43B7-949E-4D967BD2925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ECE4E0B-A8DA-43B7-BFE0-DD58836006F7}" type="presOf" srcId="{A566EF56-777A-4801-8D96-A5CD7D66C2CA}" destId="{3A56C051-D6AF-45B4-8C71-85671240EDF3}" srcOrd="0" destOrd="0" presId="urn:microsoft.com/office/officeart/2005/8/layout/chevron1"/>
    <dgm:cxn modelId="{B144712E-B2FC-4C12-9894-121EF89D715A}" type="presOf" srcId="{6B8AD933-20F2-4C9C-8B0F-1A5FE64AED45}" destId="{C63CE367-D13A-41AB-90DD-777595039FC1}" srcOrd="0" destOrd="0" presId="urn:microsoft.com/office/officeart/2005/8/layout/chevron1"/>
    <dgm:cxn modelId="{7B526A87-44EE-4D9D-8B1F-39A3B230D2D1}" srcId="{A566EF56-777A-4801-8D96-A5CD7D66C2CA}" destId="{1773B39E-8B71-46FA-984C-E3A367DD9896}" srcOrd="0" destOrd="0" parTransId="{967C2A91-5AFF-4FEB-94B1-BE0E362C4B73}" sibTransId="{C2F2DC4A-BC42-4F7E-B359-37356BEEEE14}"/>
    <dgm:cxn modelId="{3E8F85BC-E9E3-423C-8A39-A9366C666FDA}" srcId="{A566EF56-777A-4801-8D96-A5CD7D66C2CA}" destId="{6B8AD933-20F2-4C9C-8B0F-1A5FE64AED45}" srcOrd="1" destOrd="0" parTransId="{537AAC00-D854-4E3A-BEAD-DFBD45402CCD}" sibTransId="{A175112B-36D3-4B0B-8176-F38E97400129}"/>
    <dgm:cxn modelId="{8176E868-FCCD-4752-B3B5-966D1FA64706}" srcId="{A566EF56-777A-4801-8D96-A5CD7D66C2CA}" destId="{CBFF92FC-6D0C-47A9-B908-C13C7A4104C9}" srcOrd="2" destOrd="0" parTransId="{7A06253C-9E44-4B9A-A633-A1BDB6DA95BF}" sibTransId="{00ED7FCF-6559-423A-83FB-3D0ACC3C5B80}"/>
    <dgm:cxn modelId="{A73C9C98-B4AD-49DC-BC92-242FD75AE467}" type="presOf" srcId="{D9DDE878-99B9-4CD5-B181-E4DB418B2C4C}" destId="{1309E219-A55A-4C25-91B4-9B49FCEE9EE0}" srcOrd="0" destOrd="0" presId="urn:microsoft.com/office/officeart/2005/8/layout/chevron1"/>
    <dgm:cxn modelId="{F644CF04-7F64-47AF-96F1-C0252E7AA44B}" srcId="{A566EF56-777A-4801-8D96-A5CD7D66C2CA}" destId="{B970A06D-05E6-43B7-949E-4D967BD29251}" srcOrd="4" destOrd="0" parTransId="{58DA4604-3C3F-40E7-8825-89DD8C6E2C8E}" sibTransId="{29695489-653D-4D36-83E5-4CDBFA96777C}"/>
    <dgm:cxn modelId="{CBD787DF-FD41-4ADD-9A7E-30CD93A58D08}" type="presOf" srcId="{1773B39E-8B71-46FA-984C-E3A367DD9896}" destId="{CA5BFF4C-338F-48A6-9006-433DE5CBA85A}" srcOrd="0" destOrd="0" presId="urn:microsoft.com/office/officeart/2005/8/layout/chevron1"/>
    <dgm:cxn modelId="{F4CD1761-6B11-4B91-ACB9-FF9ECCE891A3}" type="presOf" srcId="{B970A06D-05E6-43B7-949E-4D967BD29251}" destId="{E87A03A3-EBE3-4030-90CB-F951B4FBB025}" srcOrd="0" destOrd="0" presId="urn:microsoft.com/office/officeart/2005/8/layout/chevron1"/>
    <dgm:cxn modelId="{FF9DAAA0-7710-499E-9A97-7CC7A5D5F2E7}" srcId="{A566EF56-777A-4801-8D96-A5CD7D66C2CA}" destId="{D9DDE878-99B9-4CD5-B181-E4DB418B2C4C}" srcOrd="3" destOrd="0" parTransId="{BF7B6703-80E3-4023-A36E-58B8F6CC705C}" sibTransId="{83BB2D61-9C33-402C-A950-30B63812458D}"/>
    <dgm:cxn modelId="{1E19DFCC-30AB-4266-9D9D-9C709F9B7B81}" type="presOf" srcId="{CBFF92FC-6D0C-47A9-B908-C13C7A4104C9}" destId="{ECC2FCD7-7A1C-4DFA-A0B1-C65050E64B9D}" srcOrd="0" destOrd="0" presId="urn:microsoft.com/office/officeart/2005/8/layout/chevron1"/>
    <dgm:cxn modelId="{ACC1C0DC-E01B-456E-AF2A-688813C1A401}" type="presParOf" srcId="{3A56C051-D6AF-45B4-8C71-85671240EDF3}" destId="{CA5BFF4C-338F-48A6-9006-433DE5CBA85A}" srcOrd="0" destOrd="0" presId="urn:microsoft.com/office/officeart/2005/8/layout/chevron1"/>
    <dgm:cxn modelId="{C74A580B-ADFC-4BA1-A1FD-F1B0C367ABCA}" type="presParOf" srcId="{3A56C051-D6AF-45B4-8C71-85671240EDF3}" destId="{84B26CFB-BE2F-4969-9940-50ACBCB7D07B}" srcOrd="1" destOrd="0" presId="urn:microsoft.com/office/officeart/2005/8/layout/chevron1"/>
    <dgm:cxn modelId="{A5460297-BB67-44B0-AEC2-5E538FE34B7A}" type="presParOf" srcId="{3A56C051-D6AF-45B4-8C71-85671240EDF3}" destId="{C63CE367-D13A-41AB-90DD-777595039FC1}" srcOrd="2" destOrd="0" presId="urn:microsoft.com/office/officeart/2005/8/layout/chevron1"/>
    <dgm:cxn modelId="{003B7F75-2E8D-46F4-AB92-71863B0E9BEA}" type="presParOf" srcId="{3A56C051-D6AF-45B4-8C71-85671240EDF3}" destId="{872EB349-4666-427D-999B-934D9C91B5CA}" srcOrd="3" destOrd="0" presId="urn:microsoft.com/office/officeart/2005/8/layout/chevron1"/>
    <dgm:cxn modelId="{4C792AEA-570C-4B05-90BA-AC88A1FD50F7}" type="presParOf" srcId="{3A56C051-D6AF-45B4-8C71-85671240EDF3}" destId="{ECC2FCD7-7A1C-4DFA-A0B1-C65050E64B9D}" srcOrd="4" destOrd="0" presId="urn:microsoft.com/office/officeart/2005/8/layout/chevron1"/>
    <dgm:cxn modelId="{465873E5-5027-4C6F-9172-81425EF03E75}" type="presParOf" srcId="{3A56C051-D6AF-45B4-8C71-85671240EDF3}" destId="{407C1199-C990-4361-87EB-031CDE6FB1BB}" srcOrd="5" destOrd="0" presId="urn:microsoft.com/office/officeart/2005/8/layout/chevron1"/>
    <dgm:cxn modelId="{3F26DBD3-2DC6-4C82-81CF-0188F3FAE69F}" type="presParOf" srcId="{3A56C051-D6AF-45B4-8C71-85671240EDF3}" destId="{1309E219-A55A-4C25-91B4-9B49FCEE9EE0}" srcOrd="6" destOrd="0" presId="urn:microsoft.com/office/officeart/2005/8/layout/chevron1"/>
    <dgm:cxn modelId="{7EA3A3CD-1A92-441E-9D5E-9583562A5985}" type="presParOf" srcId="{3A56C051-D6AF-45B4-8C71-85671240EDF3}" destId="{F1CE1FED-618F-49EB-B864-BA63E60BED70}" srcOrd="7" destOrd="0" presId="urn:microsoft.com/office/officeart/2005/8/layout/chevron1"/>
    <dgm:cxn modelId="{BCE6D61D-E39B-414F-A54E-8B3617F3C8C3}" type="presParOf" srcId="{3A56C051-D6AF-45B4-8C71-85671240EDF3}" destId="{E87A03A3-EBE3-4030-90CB-F951B4FBB025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566EF56-777A-4801-8D96-A5CD7D66C2C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1773B39E-8B71-46FA-984C-E3A367DD9896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Overview</a:t>
          </a:r>
          <a:endParaRPr lang="en-US" b="0" dirty="0">
            <a:solidFill>
              <a:schemeClr val="bg1"/>
            </a:solidFill>
          </a:endParaRPr>
        </a:p>
      </dgm:t>
    </dgm:pt>
    <dgm:pt modelId="{967C2A91-5AFF-4FEB-94B1-BE0E362C4B73}" type="parTrans" cxnId="{7B526A87-44EE-4D9D-8B1F-39A3B230D2D1}">
      <dgm:prSet/>
      <dgm:spPr/>
      <dgm:t>
        <a:bodyPr/>
        <a:lstStyle/>
        <a:p>
          <a:endParaRPr lang="en-US"/>
        </a:p>
      </dgm:t>
    </dgm:pt>
    <dgm:pt modelId="{C2F2DC4A-BC42-4F7E-B359-37356BEEEE14}" type="sibTrans" cxnId="{7B526A87-44EE-4D9D-8B1F-39A3B230D2D1}">
      <dgm:prSet/>
      <dgm:spPr/>
      <dgm:t>
        <a:bodyPr/>
        <a:lstStyle/>
        <a:p>
          <a:endParaRPr lang="en-US"/>
        </a:p>
      </dgm:t>
    </dgm:pt>
    <dgm:pt modelId="{CBFF92FC-6D0C-47A9-B908-C13C7A4104C9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Theory</a:t>
          </a:r>
          <a:endParaRPr lang="en-US" b="1" dirty="0">
            <a:solidFill>
              <a:schemeClr val="tx1"/>
            </a:solidFill>
          </a:endParaRPr>
        </a:p>
      </dgm:t>
    </dgm:pt>
    <dgm:pt modelId="{7A06253C-9E44-4B9A-A633-A1BDB6DA95BF}" type="parTrans" cxnId="{8176E868-FCCD-4752-B3B5-966D1FA64706}">
      <dgm:prSet/>
      <dgm:spPr/>
      <dgm:t>
        <a:bodyPr/>
        <a:lstStyle/>
        <a:p>
          <a:endParaRPr lang="en-US"/>
        </a:p>
      </dgm:t>
    </dgm:pt>
    <dgm:pt modelId="{00ED7FCF-6559-423A-83FB-3D0ACC3C5B80}" type="sibTrans" cxnId="{8176E868-FCCD-4752-B3B5-966D1FA64706}">
      <dgm:prSet/>
      <dgm:spPr/>
      <dgm:t>
        <a:bodyPr/>
        <a:lstStyle/>
        <a:p>
          <a:endParaRPr lang="en-US"/>
        </a:p>
      </dgm:t>
    </dgm:pt>
    <dgm:pt modelId="{D9DDE878-99B9-4CD5-B181-E4DB418B2C4C}">
      <dgm:prSet phldrT="[Text]"/>
      <dgm:spPr/>
      <dgm:t>
        <a:bodyPr/>
        <a:lstStyle/>
        <a:p>
          <a:r>
            <a:rPr lang="en-US" dirty="0" smtClean="0"/>
            <a:t>Experimental Results</a:t>
          </a:r>
          <a:endParaRPr lang="en-US" dirty="0"/>
        </a:p>
      </dgm:t>
    </dgm:pt>
    <dgm:pt modelId="{BF7B6703-80E3-4023-A36E-58B8F6CC705C}" type="parTrans" cxnId="{FF9DAAA0-7710-499E-9A97-7CC7A5D5F2E7}">
      <dgm:prSet/>
      <dgm:spPr/>
      <dgm:t>
        <a:bodyPr/>
        <a:lstStyle/>
        <a:p>
          <a:endParaRPr lang="en-US"/>
        </a:p>
      </dgm:t>
    </dgm:pt>
    <dgm:pt modelId="{83BB2D61-9C33-402C-A950-30B63812458D}" type="sibTrans" cxnId="{FF9DAAA0-7710-499E-9A97-7CC7A5D5F2E7}">
      <dgm:prSet/>
      <dgm:spPr/>
      <dgm:t>
        <a:bodyPr/>
        <a:lstStyle/>
        <a:p>
          <a:endParaRPr lang="en-US"/>
        </a:p>
      </dgm:t>
    </dgm:pt>
    <dgm:pt modelId="{B970A06D-05E6-43B7-949E-4D967BD29251}">
      <dgm:prSet phldrT="[Text]"/>
      <dgm:spPr/>
      <dgm:t>
        <a:bodyPr/>
        <a:lstStyle/>
        <a:p>
          <a:r>
            <a:rPr lang="en-US" dirty="0" smtClean="0"/>
            <a:t>Assessment</a:t>
          </a:r>
          <a:endParaRPr lang="en-US" dirty="0"/>
        </a:p>
      </dgm:t>
    </dgm:pt>
    <dgm:pt modelId="{58DA4604-3C3F-40E7-8825-89DD8C6E2C8E}" type="parTrans" cxnId="{F644CF04-7F64-47AF-96F1-C0252E7AA44B}">
      <dgm:prSet/>
      <dgm:spPr/>
      <dgm:t>
        <a:bodyPr/>
        <a:lstStyle/>
        <a:p>
          <a:endParaRPr lang="en-US"/>
        </a:p>
      </dgm:t>
    </dgm:pt>
    <dgm:pt modelId="{29695489-653D-4D36-83E5-4CDBFA96777C}" type="sibTrans" cxnId="{F644CF04-7F64-47AF-96F1-C0252E7AA44B}">
      <dgm:prSet/>
      <dgm:spPr/>
      <dgm:t>
        <a:bodyPr/>
        <a:lstStyle/>
        <a:p>
          <a:endParaRPr lang="en-US"/>
        </a:p>
      </dgm:t>
    </dgm:pt>
    <dgm:pt modelId="{6B8AD933-20F2-4C9C-8B0F-1A5FE64AED45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Paper Selection</a:t>
          </a:r>
          <a:endParaRPr lang="en-US" b="0" dirty="0">
            <a:solidFill>
              <a:schemeClr val="bg1"/>
            </a:solidFill>
          </a:endParaRPr>
        </a:p>
      </dgm:t>
    </dgm:pt>
    <dgm:pt modelId="{537AAC00-D854-4E3A-BEAD-DFBD45402CCD}" type="parTrans" cxnId="{3E8F85BC-E9E3-423C-8A39-A9366C666FDA}">
      <dgm:prSet/>
      <dgm:spPr/>
    </dgm:pt>
    <dgm:pt modelId="{A175112B-36D3-4B0B-8176-F38E97400129}" type="sibTrans" cxnId="{3E8F85BC-E9E3-423C-8A39-A9366C666FDA}">
      <dgm:prSet/>
      <dgm:spPr/>
    </dgm:pt>
    <dgm:pt modelId="{3A56C051-D6AF-45B4-8C71-85671240EDF3}" type="pres">
      <dgm:prSet presAssocID="{A566EF56-777A-4801-8D96-A5CD7D66C2CA}" presName="Name0" presStyleCnt="0">
        <dgm:presLayoutVars>
          <dgm:dir/>
          <dgm:animLvl val="lvl"/>
          <dgm:resizeHandles val="exact"/>
        </dgm:presLayoutVars>
      </dgm:prSet>
      <dgm:spPr/>
    </dgm:pt>
    <dgm:pt modelId="{CA5BFF4C-338F-48A6-9006-433DE5CBA85A}" type="pres">
      <dgm:prSet presAssocID="{1773B39E-8B71-46FA-984C-E3A367DD9896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B26CFB-BE2F-4969-9940-50ACBCB7D07B}" type="pres">
      <dgm:prSet presAssocID="{C2F2DC4A-BC42-4F7E-B359-37356BEEEE14}" presName="parTxOnlySpace" presStyleCnt="0"/>
      <dgm:spPr/>
    </dgm:pt>
    <dgm:pt modelId="{C63CE367-D13A-41AB-90DD-777595039FC1}" type="pres">
      <dgm:prSet presAssocID="{6B8AD933-20F2-4C9C-8B0F-1A5FE64AED45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2EB349-4666-427D-999B-934D9C91B5CA}" type="pres">
      <dgm:prSet presAssocID="{A175112B-36D3-4B0B-8176-F38E97400129}" presName="parTxOnlySpace" presStyleCnt="0"/>
      <dgm:spPr/>
    </dgm:pt>
    <dgm:pt modelId="{ECC2FCD7-7A1C-4DFA-A0B1-C65050E64B9D}" type="pres">
      <dgm:prSet presAssocID="{CBFF92FC-6D0C-47A9-B908-C13C7A4104C9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7C1199-C990-4361-87EB-031CDE6FB1BB}" type="pres">
      <dgm:prSet presAssocID="{00ED7FCF-6559-423A-83FB-3D0ACC3C5B80}" presName="parTxOnlySpace" presStyleCnt="0"/>
      <dgm:spPr/>
    </dgm:pt>
    <dgm:pt modelId="{1309E219-A55A-4C25-91B4-9B49FCEE9EE0}" type="pres">
      <dgm:prSet presAssocID="{D9DDE878-99B9-4CD5-B181-E4DB418B2C4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CE1FED-618F-49EB-B864-BA63E60BED70}" type="pres">
      <dgm:prSet presAssocID="{83BB2D61-9C33-402C-A950-30B63812458D}" presName="parTxOnlySpace" presStyleCnt="0"/>
      <dgm:spPr/>
    </dgm:pt>
    <dgm:pt modelId="{E87A03A3-EBE3-4030-90CB-F951B4FBB025}" type="pres">
      <dgm:prSet presAssocID="{B970A06D-05E6-43B7-949E-4D967BD2925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526A87-44EE-4D9D-8B1F-39A3B230D2D1}" srcId="{A566EF56-777A-4801-8D96-A5CD7D66C2CA}" destId="{1773B39E-8B71-46FA-984C-E3A367DD9896}" srcOrd="0" destOrd="0" parTransId="{967C2A91-5AFF-4FEB-94B1-BE0E362C4B73}" sibTransId="{C2F2DC4A-BC42-4F7E-B359-37356BEEEE14}"/>
    <dgm:cxn modelId="{10795220-B6F2-41ED-8BF4-0E86E4BC3F63}" type="presOf" srcId="{D9DDE878-99B9-4CD5-B181-E4DB418B2C4C}" destId="{1309E219-A55A-4C25-91B4-9B49FCEE9EE0}" srcOrd="0" destOrd="0" presId="urn:microsoft.com/office/officeart/2005/8/layout/chevron1"/>
    <dgm:cxn modelId="{3E8F85BC-E9E3-423C-8A39-A9366C666FDA}" srcId="{A566EF56-777A-4801-8D96-A5CD7D66C2CA}" destId="{6B8AD933-20F2-4C9C-8B0F-1A5FE64AED45}" srcOrd="1" destOrd="0" parTransId="{537AAC00-D854-4E3A-BEAD-DFBD45402CCD}" sibTransId="{A175112B-36D3-4B0B-8176-F38E97400129}"/>
    <dgm:cxn modelId="{8082B46C-2F0D-46E5-9507-75D98D5BB177}" type="presOf" srcId="{6B8AD933-20F2-4C9C-8B0F-1A5FE64AED45}" destId="{C63CE367-D13A-41AB-90DD-777595039FC1}" srcOrd="0" destOrd="0" presId="urn:microsoft.com/office/officeart/2005/8/layout/chevron1"/>
    <dgm:cxn modelId="{C91926C6-DB60-45DF-93BC-BCA026BB040F}" type="presOf" srcId="{1773B39E-8B71-46FA-984C-E3A367DD9896}" destId="{CA5BFF4C-338F-48A6-9006-433DE5CBA85A}" srcOrd="0" destOrd="0" presId="urn:microsoft.com/office/officeart/2005/8/layout/chevron1"/>
    <dgm:cxn modelId="{8176E868-FCCD-4752-B3B5-966D1FA64706}" srcId="{A566EF56-777A-4801-8D96-A5CD7D66C2CA}" destId="{CBFF92FC-6D0C-47A9-B908-C13C7A4104C9}" srcOrd="2" destOrd="0" parTransId="{7A06253C-9E44-4B9A-A633-A1BDB6DA95BF}" sibTransId="{00ED7FCF-6559-423A-83FB-3D0ACC3C5B80}"/>
    <dgm:cxn modelId="{DA3F86DB-CA9F-4B4F-9D36-6539564A571E}" type="presOf" srcId="{A566EF56-777A-4801-8D96-A5CD7D66C2CA}" destId="{3A56C051-D6AF-45B4-8C71-85671240EDF3}" srcOrd="0" destOrd="0" presId="urn:microsoft.com/office/officeart/2005/8/layout/chevron1"/>
    <dgm:cxn modelId="{F644CF04-7F64-47AF-96F1-C0252E7AA44B}" srcId="{A566EF56-777A-4801-8D96-A5CD7D66C2CA}" destId="{B970A06D-05E6-43B7-949E-4D967BD29251}" srcOrd="4" destOrd="0" parTransId="{58DA4604-3C3F-40E7-8825-89DD8C6E2C8E}" sibTransId="{29695489-653D-4D36-83E5-4CDBFA96777C}"/>
    <dgm:cxn modelId="{A4939011-6A2B-4E6E-9CF9-4491D0D64924}" type="presOf" srcId="{B970A06D-05E6-43B7-949E-4D967BD29251}" destId="{E87A03A3-EBE3-4030-90CB-F951B4FBB025}" srcOrd="0" destOrd="0" presId="urn:microsoft.com/office/officeart/2005/8/layout/chevron1"/>
    <dgm:cxn modelId="{AB725497-DCE8-4E73-B6A6-E9447B513C85}" type="presOf" srcId="{CBFF92FC-6D0C-47A9-B908-C13C7A4104C9}" destId="{ECC2FCD7-7A1C-4DFA-A0B1-C65050E64B9D}" srcOrd="0" destOrd="0" presId="urn:microsoft.com/office/officeart/2005/8/layout/chevron1"/>
    <dgm:cxn modelId="{FF9DAAA0-7710-499E-9A97-7CC7A5D5F2E7}" srcId="{A566EF56-777A-4801-8D96-A5CD7D66C2CA}" destId="{D9DDE878-99B9-4CD5-B181-E4DB418B2C4C}" srcOrd="3" destOrd="0" parTransId="{BF7B6703-80E3-4023-A36E-58B8F6CC705C}" sibTransId="{83BB2D61-9C33-402C-A950-30B63812458D}"/>
    <dgm:cxn modelId="{12F94BBC-3510-495F-9F7F-C0AC3C5F4F00}" type="presParOf" srcId="{3A56C051-D6AF-45B4-8C71-85671240EDF3}" destId="{CA5BFF4C-338F-48A6-9006-433DE5CBA85A}" srcOrd="0" destOrd="0" presId="urn:microsoft.com/office/officeart/2005/8/layout/chevron1"/>
    <dgm:cxn modelId="{3FBDD4E3-1DA3-4497-86DC-F9A9FFAE9D92}" type="presParOf" srcId="{3A56C051-D6AF-45B4-8C71-85671240EDF3}" destId="{84B26CFB-BE2F-4969-9940-50ACBCB7D07B}" srcOrd="1" destOrd="0" presId="urn:microsoft.com/office/officeart/2005/8/layout/chevron1"/>
    <dgm:cxn modelId="{4660EACE-9CB3-415D-92BF-41891CAB2EF4}" type="presParOf" srcId="{3A56C051-D6AF-45B4-8C71-85671240EDF3}" destId="{C63CE367-D13A-41AB-90DD-777595039FC1}" srcOrd="2" destOrd="0" presId="urn:microsoft.com/office/officeart/2005/8/layout/chevron1"/>
    <dgm:cxn modelId="{643A9805-6A5F-48F9-99F4-1A1EEF1DE37C}" type="presParOf" srcId="{3A56C051-D6AF-45B4-8C71-85671240EDF3}" destId="{872EB349-4666-427D-999B-934D9C91B5CA}" srcOrd="3" destOrd="0" presId="urn:microsoft.com/office/officeart/2005/8/layout/chevron1"/>
    <dgm:cxn modelId="{728B57BD-2F51-4262-8E05-71B512EC9F1A}" type="presParOf" srcId="{3A56C051-D6AF-45B4-8C71-85671240EDF3}" destId="{ECC2FCD7-7A1C-4DFA-A0B1-C65050E64B9D}" srcOrd="4" destOrd="0" presId="urn:microsoft.com/office/officeart/2005/8/layout/chevron1"/>
    <dgm:cxn modelId="{B69049E8-A5C0-4697-8645-031177E995F4}" type="presParOf" srcId="{3A56C051-D6AF-45B4-8C71-85671240EDF3}" destId="{407C1199-C990-4361-87EB-031CDE6FB1BB}" srcOrd="5" destOrd="0" presId="urn:microsoft.com/office/officeart/2005/8/layout/chevron1"/>
    <dgm:cxn modelId="{59C98C65-EECB-4D72-925A-D49EBD70E71D}" type="presParOf" srcId="{3A56C051-D6AF-45B4-8C71-85671240EDF3}" destId="{1309E219-A55A-4C25-91B4-9B49FCEE9EE0}" srcOrd="6" destOrd="0" presId="urn:microsoft.com/office/officeart/2005/8/layout/chevron1"/>
    <dgm:cxn modelId="{2EE7B54D-6C2D-4570-98DB-058F92136470}" type="presParOf" srcId="{3A56C051-D6AF-45B4-8C71-85671240EDF3}" destId="{F1CE1FED-618F-49EB-B864-BA63E60BED70}" srcOrd="7" destOrd="0" presId="urn:microsoft.com/office/officeart/2005/8/layout/chevron1"/>
    <dgm:cxn modelId="{99B121A8-024B-4F01-B928-7C5DEC3DFF82}" type="presParOf" srcId="{3A56C051-D6AF-45B4-8C71-85671240EDF3}" destId="{E87A03A3-EBE3-4030-90CB-F951B4FBB025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566EF56-777A-4801-8D96-A5CD7D66C2C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1773B39E-8B71-46FA-984C-E3A367DD9896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Overview</a:t>
          </a:r>
          <a:endParaRPr lang="en-US" b="0" dirty="0">
            <a:solidFill>
              <a:schemeClr val="bg1"/>
            </a:solidFill>
          </a:endParaRPr>
        </a:p>
      </dgm:t>
    </dgm:pt>
    <dgm:pt modelId="{967C2A91-5AFF-4FEB-94B1-BE0E362C4B73}" type="parTrans" cxnId="{7B526A87-44EE-4D9D-8B1F-39A3B230D2D1}">
      <dgm:prSet/>
      <dgm:spPr/>
      <dgm:t>
        <a:bodyPr/>
        <a:lstStyle/>
        <a:p>
          <a:endParaRPr lang="en-US"/>
        </a:p>
      </dgm:t>
    </dgm:pt>
    <dgm:pt modelId="{C2F2DC4A-BC42-4F7E-B359-37356BEEEE14}" type="sibTrans" cxnId="{7B526A87-44EE-4D9D-8B1F-39A3B230D2D1}">
      <dgm:prSet/>
      <dgm:spPr/>
      <dgm:t>
        <a:bodyPr/>
        <a:lstStyle/>
        <a:p>
          <a:endParaRPr lang="en-US"/>
        </a:p>
      </dgm:t>
    </dgm:pt>
    <dgm:pt modelId="{CBFF92FC-6D0C-47A9-B908-C13C7A4104C9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Theory</a:t>
          </a:r>
          <a:endParaRPr lang="en-US" b="1" dirty="0">
            <a:solidFill>
              <a:schemeClr val="tx1"/>
            </a:solidFill>
          </a:endParaRPr>
        </a:p>
      </dgm:t>
    </dgm:pt>
    <dgm:pt modelId="{7A06253C-9E44-4B9A-A633-A1BDB6DA95BF}" type="parTrans" cxnId="{8176E868-FCCD-4752-B3B5-966D1FA64706}">
      <dgm:prSet/>
      <dgm:spPr/>
      <dgm:t>
        <a:bodyPr/>
        <a:lstStyle/>
        <a:p>
          <a:endParaRPr lang="en-US"/>
        </a:p>
      </dgm:t>
    </dgm:pt>
    <dgm:pt modelId="{00ED7FCF-6559-423A-83FB-3D0ACC3C5B80}" type="sibTrans" cxnId="{8176E868-FCCD-4752-B3B5-966D1FA64706}">
      <dgm:prSet/>
      <dgm:spPr/>
      <dgm:t>
        <a:bodyPr/>
        <a:lstStyle/>
        <a:p>
          <a:endParaRPr lang="en-US"/>
        </a:p>
      </dgm:t>
    </dgm:pt>
    <dgm:pt modelId="{D9DDE878-99B9-4CD5-B181-E4DB418B2C4C}">
      <dgm:prSet phldrT="[Text]"/>
      <dgm:spPr/>
      <dgm:t>
        <a:bodyPr/>
        <a:lstStyle/>
        <a:p>
          <a:r>
            <a:rPr lang="en-US" dirty="0" smtClean="0"/>
            <a:t>Experimental Results</a:t>
          </a:r>
          <a:endParaRPr lang="en-US" dirty="0"/>
        </a:p>
      </dgm:t>
    </dgm:pt>
    <dgm:pt modelId="{BF7B6703-80E3-4023-A36E-58B8F6CC705C}" type="parTrans" cxnId="{FF9DAAA0-7710-499E-9A97-7CC7A5D5F2E7}">
      <dgm:prSet/>
      <dgm:spPr/>
      <dgm:t>
        <a:bodyPr/>
        <a:lstStyle/>
        <a:p>
          <a:endParaRPr lang="en-US"/>
        </a:p>
      </dgm:t>
    </dgm:pt>
    <dgm:pt modelId="{83BB2D61-9C33-402C-A950-30B63812458D}" type="sibTrans" cxnId="{FF9DAAA0-7710-499E-9A97-7CC7A5D5F2E7}">
      <dgm:prSet/>
      <dgm:spPr/>
      <dgm:t>
        <a:bodyPr/>
        <a:lstStyle/>
        <a:p>
          <a:endParaRPr lang="en-US"/>
        </a:p>
      </dgm:t>
    </dgm:pt>
    <dgm:pt modelId="{B970A06D-05E6-43B7-949E-4D967BD29251}">
      <dgm:prSet phldrT="[Text]"/>
      <dgm:spPr/>
      <dgm:t>
        <a:bodyPr/>
        <a:lstStyle/>
        <a:p>
          <a:r>
            <a:rPr lang="en-US" dirty="0" smtClean="0"/>
            <a:t>Assessment</a:t>
          </a:r>
          <a:endParaRPr lang="en-US" dirty="0"/>
        </a:p>
      </dgm:t>
    </dgm:pt>
    <dgm:pt modelId="{58DA4604-3C3F-40E7-8825-89DD8C6E2C8E}" type="parTrans" cxnId="{F644CF04-7F64-47AF-96F1-C0252E7AA44B}">
      <dgm:prSet/>
      <dgm:spPr/>
      <dgm:t>
        <a:bodyPr/>
        <a:lstStyle/>
        <a:p>
          <a:endParaRPr lang="en-US"/>
        </a:p>
      </dgm:t>
    </dgm:pt>
    <dgm:pt modelId="{29695489-653D-4D36-83E5-4CDBFA96777C}" type="sibTrans" cxnId="{F644CF04-7F64-47AF-96F1-C0252E7AA44B}">
      <dgm:prSet/>
      <dgm:spPr/>
      <dgm:t>
        <a:bodyPr/>
        <a:lstStyle/>
        <a:p>
          <a:endParaRPr lang="en-US"/>
        </a:p>
      </dgm:t>
    </dgm:pt>
    <dgm:pt modelId="{6B8AD933-20F2-4C9C-8B0F-1A5FE64AED45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Paper Selection</a:t>
          </a:r>
          <a:endParaRPr lang="en-US" b="0" dirty="0">
            <a:solidFill>
              <a:schemeClr val="bg1"/>
            </a:solidFill>
          </a:endParaRPr>
        </a:p>
      </dgm:t>
    </dgm:pt>
    <dgm:pt modelId="{537AAC00-D854-4E3A-BEAD-DFBD45402CCD}" type="parTrans" cxnId="{3E8F85BC-E9E3-423C-8A39-A9366C666FDA}">
      <dgm:prSet/>
      <dgm:spPr/>
    </dgm:pt>
    <dgm:pt modelId="{A175112B-36D3-4B0B-8176-F38E97400129}" type="sibTrans" cxnId="{3E8F85BC-E9E3-423C-8A39-A9366C666FDA}">
      <dgm:prSet/>
      <dgm:spPr/>
    </dgm:pt>
    <dgm:pt modelId="{3A56C051-D6AF-45B4-8C71-85671240EDF3}" type="pres">
      <dgm:prSet presAssocID="{A566EF56-777A-4801-8D96-A5CD7D66C2CA}" presName="Name0" presStyleCnt="0">
        <dgm:presLayoutVars>
          <dgm:dir/>
          <dgm:animLvl val="lvl"/>
          <dgm:resizeHandles val="exact"/>
        </dgm:presLayoutVars>
      </dgm:prSet>
      <dgm:spPr/>
    </dgm:pt>
    <dgm:pt modelId="{CA5BFF4C-338F-48A6-9006-433DE5CBA85A}" type="pres">
      <dgm:prSet presAssocID="{1773B39E-8B71-46FA-984C-E3A367DD9896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B26CFB-BE2F-4969-9940-50ACBCB7D07B}" type="pres">
      <dgm:prSet presAssocID="{C2F2DC4A-BC42-4F7E-B359-37356BEEEE14}" presName="parTxOnlySpace" presStyleCnt="0"/>
      <dgm:spPr/>
    </dgm:pt>
    <dgm:pt modelId="{C63CE367-D13A-41AB-90DD-777595039FC1}" type="pres">
      <dgm:prSet presAssocID="{6B8AD933-20F2-4C9C-8B0F-1A5FE64AED45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2EB349-4666-427D-999B-934D9C91B5CA}" type="pres">
      <dgm:prSet presAssocID="{A175112B-36D3-4B0B-8176-F38E97400129}" presName="parTxOnlySpace" presStyleCnt="0"/>
      <dgm:spPr/>
    </dgm:pt>
    <dgm:pt modelId="{ECC2FCD7-7A1C-4DFA-A0B1-C65050E64B9D}" type="pres">
      <dgm:prSet presAssocID="{CBFF92FC-6D0C-47A9-B908-C13C7A4104C9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7C1199-C990-4361-87EB-031CDE6FB1BB}" type="pres">
      <dgm:prSet presAssocID="{00ED7FCF-6559-423A-83FB-3D0ACC3C5B80}" presName="parTxOnlySpace" presStyleCnt="0"/>
      <dgm:spPr/>
    </dgm:pt>
    <dgm:pt modelId="{1309E219-A55A-4C25-91B4-9B49FCEE9EE0}" type="pres">
      <dgm:prSet presAssocID="{D9DDE878-99B9-4CD5-B181-E4DB418B2C4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CE1FED-618F-49EB-B864-BA63E60BED70}" type="pres">
      <dgm:prSet presAssocID="{83BB2D61-9C33-402C-A950-30B63812458D}" presName="parTxOnlySpace" presStyleCnt="0"/>
      <dgm:spPr/>
    </dgm:pt>
    <dgm:pt modelId="{E87A03A3-EBE3-4030-90CB-F951B4FBB025}" type="pres">
      <dgm:prSet presAssocID="{B970A06D-05E6-43B7-949E-4D967BD2925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93FCB4-35D4-46DB-BDB2-3F8E724A5B1D}" type="presOf" srcId="{B970A06D-05E6-43B7-949E-4D967BD29251}" destId="{E87A03A3-EBE3-4030-90CB-F951B4FBB025}" srcOrd="0" destOrd="0" presId="urn:microsoft.com/office/officeart/2005/8/layout/chevron1"/>
    <dgm:cxn modelId="{3D93BA3E-92B3-4558-801B-C63E3E7D009F}" type="presOf" srcId="{CBFF92FC-6D0C-47A9-B908-C13C7A4104C9}" destId="{ECC2FCD7-7A1C-4DFA-A0B1-C65050E64B9D}" srcOrd="0" destOrd="0" presId="urn:microsoft.com/office/officeart/2005/8/layout/chevron1"/>
    <dgm:cxn modelId="{7B526A87-44EE-4D9D-8B1F-39A3B230D2D1}" srcId="{A566EF56-777A-4801-8D96-A5CD7D66C2CA}" destId="{1773B39E-8B71-46FA-984C-E3A367DD9896}" srcOrd="0" destOrd="0" parTransId="{967C2A91-5AFF-4FEB-94B1-BE0E362C4B73}" sibTransId="{C2F2DC4A-BC42-4F7E-B359-37356BEEEE14}"/>
    <dgm:cxn modelId="{3E8F85BC-E9E3-423C-8A39-A9366C666FDA}" srcId="{A566EF56-777A-4801-8D96-A5CD7D66C2CA}" destId="{6B8AD933-20F2-4C9C-8B0F-1A5FE64AED45}" srcOrd="1" destOrd="0" parTransId="{537AAC00-D854-4E3A-BEAD-DFBD45402CCD}" sibTransId="{A175112B-36D3-4B0B-8176-F38E97400129}"/>
    <dgm:cxn modelId="{8176E868-FCCD-4752-B3B5-966D1FA64706}" srcId="{A566EF56-777A-4801-8D96-A5CD7D66C2CA}" destId="{CBFF92FC-6D0C-47A9-B908-C13C7A4104C9}" srcOrd="2" destOrd="0" parTransId="{7A06253C-9E44-4B9A-A633-A1BDB6DA95BF}" sibTransId="{00ED7FCF-6559-423A-83FB-3D0ACC3C5B80}"/>
    <dgm:cxn modelId="{F644CF04-7F64-47AF-96F1-C0252E7AA44B}" srcId="{A566EF56-777A-4801-8D96-A5CD7D66C2CA}" destId="{B970A06D-05E6-43B7-949E-4D967BD29251}" srcOrd="4" destOrd="0" parTransId="{58DA4604-3C3F-40E7-8825-89DD8C6E2C8E}" sibTransId="{29695489-653D-4D36-83E5-4CDBFA96777C}"/>
    <dgm:cxn modelId="{ADF57AB2-2FBD-4F3D-965B-DE402A93A6EC}" type="presOf" srcId="{6B8AD933-20F2-4C9C-8B0F-1A5FE64AED45}" destId="{C63CE367-D13A-41AB-90DD-777595039FC1}" srcOrd="0" destOrd="0" presId="urn:microsoft.com/office/officeart/2005/8/layout/chevron1"/>
    <dgm:cxn modelId="{48C4C5CA-7819-4B52-B090-714588E4172B}" type="presOf" srcId="{1773B39E-8B71-46FA-984C-E3A367DD9896}" destId="{CA5BFF4C-338F-48A6-9006-433DE5CBA85A}" srcOrd="0" destOrd="0" presId="urn:microsoft.com/office/officeart/2005/8/layout/chevron1"/>
    <dgm:cxn modelId="{E8F28F8D-FD26-4E59-B5FC-8BE51ACA780A}" type="presOf" srcId="{D9DDE878-99B9-4CD5-B181-E4DB418B2C4C}" destId="{1309E219-A55A-4C25-91B4-9B49FCEE9EE0}" srcOrd="0" destOrd="0" presId="urn:microsoft.com/office/officeart/2005/8/layout/chevron1"/>
    <dgm:cxn modelId="{C5781BD1-2D27-4B97-BBE9-31325AD3CC54}" type="presOf" srcId="{A566EF56-777A-4801-8D96-A5CD7D66C2CA}" destId="{3A56C051-D6AF-45B4-8C71-85671240EDF3}" srcOrd="0" destOrd="0" presId="urn:microsoft.com/office/officeart/2005/8/layout/chevron1"/>
    <dgm:cxn modelId="{FF9DAAA0-7710-499E-9A97-7CC7A5D5F2E7}" srcId="{A566EF56-777A-4801-8D96-A5CD7D66C2CA}" destId="{D9DDE878-99B9-4CD5-B181-E4DB418B2C4C}" srcOrd="3" destOrd="0" parTransId="{BF7B6703-80E3-4023-A36E-58B8F6CC705C}" sibTransId="{83BB2D61-9C33-402C-A950-30B63812458D}"/>
    <dgm:cxn modelId="{0994C5D6-E1B8-481E-AAE4-703448E57845}" type="presParOf" srcId="{3A56C051-D6AF-45B4-8C71-85671240EDF3}" destId="{CA5BFF4C-338F-48A6-9006-433DE5CBA85A}" srcOrd="0" destOrd="0" presId="urn:microsoft.com/office/officeart/2005/8/layout/chevron1"/>
    <dgm:cxn modelId="{49528B74-D648-4E4C-BDA4-1F2ACB1E1FB6}" type="presParOf" srcId="{3A56C051-D6AF-45B4-8C71-85671240EDF3}" destId="{84B26CFB-BE2F-4969-9940-50ACBCB7D07B}" srcOrd="1" destOrd="0" presId="urn:microsoft.com/office/officeart/2005/8/layout/chevron1"/>
    <dgm:cxn modelId="{478DC7C1-CC97-44F0-9839-1A495FFB7A1F}" type="presParOf" srcId="{3A56C051-D6AF-45B4-8C71-85671240EDF3}" destId="{C63CE367-D13A-41AB-90DD-777595039FC1}" srcOrd="2" destOrd="0" presId="urn:microsoft.com/office/officeart/2005/8/layout/chevron1"/>
    <dgm:cxn modelId="{278974A2-487F-41E4-838F-9CCEB7981BE3}" type="presParOf" srcId="{3A56C051-D6AF-45B4-8C71-85671240EDF3}" destId="{872EB349-4666-427D-999B-934D9C91B5CA}" srcOrd="3" destOrd="0" presId="urn:microsoft.com/office/officeart/2005/8/layout/chevron1"/>
    <dgm:cxn modelId="{D9B5E2A2-3D31-4D4D-B144-B9C9AFD2C7A6}" type="presParOf" srcId="{3A56C051-D6AF-45B4-8C71-85671240EDF3}" destId="{ECC2FCD7-7A1C-4DFA-A0B1-C65050E64B9D}" srcOrd="4" destOrd="0" presId="urn:microsoft.com/office/officeart/2005/8/layout/chevron1"/>
    <dgm:cxn modelId="{73CF2112-AA9F-484D-8323-47178D198AB6}" type="presParOf" srcId="{3A56C051-D6AF-45B4-8C71-85671240EDF3}" destId="{407C1199-C990-4361-87EB-031CDE6FB1BB}" srcOrd="5" destOrd="0" presId="urn:microsoft.com/office/officeart/2005/8/layout/chevron1"/>
    <dgm:cxn modelId="{2832176C-DA45-4D26-B525-FEBFC5F6B4B8}" type="presParOf" srcId="{3A56C051-D6AF-45B4-8C71-85671240EDF3}" destId="{1309E219-A55A-4C25-91B4-9B49FCEE9EE0}" srcOrd="6" destOrd="0" presId="urn:microsoft.com/office/officeart/2005/8/layout/chevron1"/>
    <dgm:cxn modelId="{C91A7E7A-64F4-4990-92D0-606B1EAA5B31}" type="presParOf" srcId="{3A56C051-D6AF-45B4-8C71-85671240EDF3}" destId="{F1CE1FED-618F-49EB-B864-BA63E60BED70}" srcOrd="7" destOrd="0" presId="urn:microsoft.com/office/officeart/2005/8/layout/chevron1"/>
    <dgm:cxn modelId="{55F7BE77-785C-44C9-9CEE-094E4E981068}" type="presParOf" srcId="{3A56C051-D6AF-45B4-8C71-85671240EDF3}" destId="{E87A03A3-EBE3-4030-90CB-F951B4FBB025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566EF56-777A-4801-8D96-A5CD7D66C2C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1773B39E-8B71-46FA-984C-E3A367DD9896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Overview</a:t>
          </a:r>
          <a:endParaRPr lang="en-US" b="0" dirty="0">
            <a:solidFill>
              <a:schemeClr val="bg1"/>
            </a:solidFill>
          </a:endParaRPr>
        </a:p>
      </dgm:t>
    </dgm:pt>
    <dgm:pt modelId="{967C2A91-5AFF-4FEB-94B1-BE0E362C4B73}" type="parTrans" cxnId="{7B526A87-44EE-4D9D-8B1F-39A3B230D2D1}">
      <dgm:prSet/>
      <dgm:spPr/>
      <dgm:t>
        <a:bodyPr/>
        <a:lstStyle/>
        <a:p>
          <a:endParaRPr lang="en-US"/>
        </a:p>
      </dgm:t>
    </dgm:pt>
    <dgm:pt modelId="{C2F2DC4A-BC42-4F7E-B359-37356BEEEE14}" type="sibTrans" cxnId="{7B526A87-44EE-4D9D-8B1F-39A3B230D2D1}">
      <dgm:prSet/>
      <dgm:spPr/>
      <dgm:t>
        <a:bodyPr/>
        <a:lstStyle/>
        <a:p>
          <a:endParaRPr lang="en-US"/>
        </a:p>
      </dgm:t>
    </dgm:pt>
    <dgm:pt modelId="{CBFF92FC-6D0C-47A9-B908-C13C7A4104C9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Theory</a:t>
          </a:r>
          <a:endParaRPr lang="en-US" b="1" dirty="0">
            <a:solidFill>
              <a:schemeClr val="tx1"/>
            </a:solidFill>
          </a:endParaRPr>
        </a:p>
      </dgm:t>
    </dgm:pt>
    <dgm:pt modelId="{7A06253C-9E44-4B9A-A633-A1BDB6DA95BF}" type="parTrans" cxnId="{8176E868-FCCD-4752-B3B5-966D1FA64706}">
      <dgm:prSet/>
      <dgm:spPr/>
      <dgm:t>
        <a:bodyPr/>
        <a:lstStyle/>
        <a:p>
          <a:endParaRPr lang="en-US"/>
        </a:p>
      </dgm:t>
    </dgm:pt>
    <dgm:pt modelId="{00ED7FCF-6559-423A-83FB-3D0ACC3C5B80}" type="sibTrans" cxnId="{8176E868-FCCD-4752-B3B5-966D1FA64706}">
      <dgm:prSet/>
      <dgm:spPr/>
      <dgm:t>
        <a:bodyPr/>
        <a:lstStyle/>
        <a:p>
          <a:endParaRPr lang="en-US"/>
        </a:p>
      </dgm:t>
    </dgm:pt>
    <dgm:pt modelId="{D9DDE878-99B9-4CD5-B181-E4DB418B2C4C}">
      <dgm:prSet phldrT="[Text]"/>
      <dgm:spPr/>
      <dgm:t>
        <a:bodyPr/>
        <a:lstStyle/>
        <a:p>
          <a:r>
            <a:rPr lang="en-US" dirty="0" smtClean="0"/>
            <a:t>Experimental Results</a:t>
          </a:r>
          <a:endParaRPr lang="en-US" dirty="0"/>
        </a:p>
      </dgm:t>
    </dgm:pt>
    <dgm:pt modelId="{BF7B6703-80E3-4023-A36E-58B8F6CC705C}" type="parTrans" cxnId="{FF9DAAA0-7710-499E-9A97-7CC7A5D5F2E7}">
      <dgm:prSet/>
      <dgm:spPr/>
      <dgm:t>
        <a:bodyPr/>
        <a:lstStyle/>
        <a:p>
          <a:endParaRPr lang="en-US"/>
        </a:p>
      </dgm:t>
    </dgm:pt>
    <dgm:pt modelId="{83BB2D61-9C33-402C-A950-30B63812458D}" type="sibTrans" cxnId="{FF9DAAA0-7710-499E-9A97-7CC7A5D5F2E7}">
      <dgm:prSet/>
      <dgm:spPr/>
      <dgm:t>
        <a:bodyPr/>
        <a:lstStyle/>
        <a:p>
          <a:endParaRPr lang="en-US"/>
        </a:p>
      </dgm:t>
    </dgm:pt>
    <dgm:pt modelId="{B970A06D-05E6-43B7-949E-4D967BD29251}">
      <dgm:prSet phldrT="[Text]"/>
      <dgm:spPr/>
      <dgm:t>
        <a:bodyPr/>
        <a:lstStyle/>
        <a:p>
          <a:r>
            <a:rPr lang="en-US" dirty="0" smtClean="0"/>
            <a:t>Assessment</a:t>
          </a:r>
          <a:endParaRPr lang="en-US" dirty="0"/>
        </a:p>
      </dgm:t>
    </dgm:pt>
    <dgm:pt modelId="{58DA4604-3C3F-40E7-8825-89DD8C6E2C8E}" type="parTrans" cxnId="{F644CF04-7F64-47AF-96F1-C0252E7AA44B}">
      <dgm:prSet/>
      <dgm:spPr/>
      <dgm:t>
        <a:bodyPr/>
        <a:lstStyle/>
        <a:p>
          <a:endParaRPr lang="en-US"/>
        </a:p>
      </dgm:t>
    </dgm:pt>
    <dgm:pt modelId="{29695489-653D-4D36-83E5-4CDBFA96777C}" type="sibTrans" cxnId="{F644CF04-7F64-47AF-96F1-C0252E7AA44B}">
      <dgm:prSet/>
      <dgm:spPr/>
      <dgm:t>
        <a:bodyPr/>
        <a:lstStyle/>
        <a:p>
          <a:endParaRPr lang="en-US"/>
        </a:p>
      </dgm:t>
    </dgm:pt>
    <dgm:pt modelId="{6B8AD933-20F2-4C9C-8B0F-1A5FE64AED45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Paper Selection</a:t>
          </a:r>
          <a:endParaRPr lang="en-US" b="0" dirty="0">
            <a:solidFill>
              <a:schemeClr val="bg1"/>
            </a:solidFill>
          </a:endParaRPr>
        </a:p>
      </dgm:t>
    </dgm:pt>
    <dgm:pt modelId="{537AAC00-D854-4E3A-BEAD-DFBD45402CCD}" type="parTrans" cxnId="{3E8F85BC-E9E3-423C-8A39-A9366C666FDA}">
      <dgm:prSet/>
      <dgm:spPr/>
    </dgm:pt>
    <dgm:pt modelId="{A175112B-36D3-4B0B-8176-F38E97400129}" type="sibTrans" cxnId="{3E8F85BC-E9E3-423C-8A39-A9366C666FDA}">
      <dgm:prSet/>
      <dgm:spPr/>
    </dgm:pt>
    <dgm:pt modelId="{3A56C051-D6AF-45B4-8C71-85671240EDF3}" type="pres">
      <dgm:prSet presAssocID="{A566EF56-777A-4801-8D96-A5CD7D66C2CA}" presName="Name0" presStyleCnt="0">
        <dgm:presLayoutVars>
          <dgm:dir/>
          <dgm:animLvl val="lvl"/>
          <dgm:resizeHandles val="exact"/>
        </dgm:presLayoutVars>
      </dgm:prSet>
      <dgm:spPr/>
    </dgm:pt>
    <dgm:pt modelId="{CA5BFF4C-338F-48A6-9006-433DE5CBA85A}" type="pres">
      <dgm:prSet presAssocID="{1773B39E-8B71-46FA-984C-E3A367DD9896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B26CFB-BE2F-4969-9940-50ACBCB7D07B}" type="pres">
      <dgm:prSet presAssocID="{C2F2DC4A-BC42-4F7E-B359-37356BEEEE14}" presName="parTxOnlySpace" presStyleCnt="0"/>
      <dgm:spPr/>
    </dgm:pt>
    <dgm:pt modelId="{C63CE367-D13A-41AB-90DD-777595039FC1}" type="pres">
      <dgm:prSet presAssocID="{6B8AD933-20F2-4C9C-8B0F-1A5FE64AED45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2EB349-4666-427D-999B-934D9C91B5CA}" type="pres">
      <dgm:prSet presAssocID="{A175112B-36D3-4B0B-8176-F38E97400129}" presName="parTxOnlySpace" presStyleCnt="0"/>
      <dgm:spPr/>
    </dgm:pt>
    <dgm:pt modelId="{ECC2FCD7-7A1C-4DFA-A0B1-C65050E64B9D}" type="pres">
      <dgm:prSet presAssocID="{CBFF92FC-6D0C-47A9-B908-C13C7A4104C9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7C1199-C990-4361-87EB-031CDE6FB1BB}" type="pres">
      <dgm:prSet presAssocID="{00ED7FCF-6559-423A-83FB-3D0ACC3C5B80}" presName="parTxOnlySpace" presStyleCnt="0"/>
      <dgm:spPr/>
    </dgm:pt>
    <dgm:pt modelId="{1309E219-A55A-4C25-91B4-9B49FCEE9EE0}" type="pres">
      <dgm:prSet presAssocID="{D9DDE878-99B9-4CD5-B181-E4DB418B2C4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CE1FED-618F-49EB-B864-BA63E60BED70}" type="pres">
      <dgm:prSet presAssocID="{83BB2D61-9C33-402C-A950-30B63812458D}" presName="parTxOnlySpace" presStyleCnt="0"/>
      <dgm:spPr/>
    </dgm:pt>
    <dgm:pt modelId="{E87A03A3-EBE3-4030-90CB-F951B4FBB025}" type="pres">
      <dgm:prSet presAssocID="{B970A06D-05E6-43B7-949E-4D967BD2925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526A87-44EE-4D9D-8B1F-39A3B230D2D1}" srcId="{A566EF56-777A-4801-8D96-A5CD7D66C2CA}" destId="{1773B39E-8B71-46FA-984C-E3A367DD9896}" srcOrd="0" destOrd="0" parTransId="{967C2A91-5AFF-4FEB-94B1-BE0E362C4B73}" sibTransId="{C2F2DC4A-BC42-4F7E-B359-37356BEEEE14}"/>
    <dgm:cxn modelId="{21AB46D9-1B0D-4423-96A7-AA031B0DDB2F}" type="presOf" srcId="{6B8AD933-20F2-4C9C-8B0F-1A5FE64AED45}" destId="{C63CE367-D13A-41AB-90DD-777595039FC1}" srcOrd="0" destOrd="0" presId="urn:microsoft.com/office/officeart/2005/8/layout/chevron1"/>
    <dgm:cxn modelId="{3E8F85BC-E9E3-423C-8A39-A9366C666FDA}" srcId="{A566EF56-777A-4801-8D96-A5CD7D66C2CA}" destId="{6B8AD933-20F2-4C9C-8B0F-1A5FE64AED45}" srcOrd="1" destOrd="0" parTransId="{537AAC00-D854-4E3A-BEAD-DFBD45402CCD}" sibTransId="{A175112B-36D3-4B0B-8176-F38E97400129}"/>
    <dgm:cxn modelId="{C5E4CBD6-1514-410B-9A9B-E9C1E579FE54}" type="presOf" srcId="{B970A06D-05E6-43B7-949E-4D967BD29251}" destId="{E87A03A3-EBE3-4030-90CB-F951B4FBB025}" srcOrd="0" destOrd="0" presId="urn:microsoft.com/office/officeart/2005/8/layout/chevron1"/>
    <dgm:cxn modelId="{3AFBEFB4-1D82-43E8-8594-3809FEA8F422}" type="presOf" srcId="{D9DDE878-99B9-4CD5-B181-E4DB418B2C4C}" destId="{1309E219-A55A-4C25-91B4-9B49FCEE9EE0}" srcOrd="0" destOrd="0" presId="urn:microsoft.com/office/officeart/2005/8/layout/chevron1"/>
    <dgm:cxn modelId="{8176E868-FCCD-4752-B3B5-966D1FA64706}" srcId="{A566EF56-777A-4801-8D96-A5CD7D66C2CA}" destId="{CBFF92FC-6D0C-47A9-B908-C13C7A4104C9}" srcOrd="2" destOrd="0" parTransId="{7A06253C-9E44-4B9A-A633-A1BDB6DA95BF}" sibTransId="{00ED7FCF-6559-423A-83FB-3D0ACC3C5B80}"/>
    <dgm:cxn modelId="{52691450-1C81-42C2-B215-79BA169AE295}" type="presOf" srcId="{CBFF92FC-6D0C-47A9-B908-C13C7A4104C9}" destId="{ECC2FCD7-7A1C-4DFA-A0B1-C65050E64B9D}" srcOrd="0" destOrd="0" presId="urn:microsoft.com/office/officeart/2005/8/layout/chevron1"/>
    <dgm:cxn modelId="{F644CF04-7F64-47AF-96F1-C0252E7AA44B}" srcId="{A566EF56-777A-4801-8D96-A5CD7D66C2CA}" destId="{B970A06D-05E6-43B7-949E-4D967BD29251}" srcOrd="4" destOrd="0" parTransId="{58DA4604-3C3F-40E7-8825-89DD8C6E2C8E}" sibTransId="{29695489-653D-4D36-83E5-4CDBFA96777C}"/>
    <dgm:cxn modelId="{99745D21-FEBF-4A58-BB9C-9C04A1575842}" type="presOf" srcId="{A566EF56-777A-4801-8D96-A5CD7D66C2CA}" destId="{3A56C051-D6AF-45B4-8C71-85671240EDF3}" srcOrd="0" destOrd="0" presId="urn:microsoft.com/office/officeart/2005/8/layout/chevron1"/>
    <dgm:cxn modelId="{E1308916-90E7-4EA7-9112-DCAAD487CF32}" type="presOf" srcId="{1773B39E-8B71-46FA-984C-E3A367DD9896}" destId="{CA5BFF4C-338F-48A6-9006-433DE5CBA85A}" srcOrd="0" destOrd="0" presId="urn:microsoft.com/office/officeart/2005/8/layout/chevron1"/>
    <dgm:cxn modelId="{FF9DAAA0-7710-499E-9A97-7CC7A5D5F2E7}" srcId="{A566EF56-777A-4801-8D96-A5CD7D66C2CA}" destId="{D9DDE878-99B9-4CD5-B181-E4DB418B2C4C}" srcOrd="3" destOrd="0" parTransId="{BF7B6703-80E3-4023-A36E-58B8F6CC705C}" sibTransId="{83BB2D61-9C33-402C-A950-30B63812458D}"/>
    <dgm:cxn modelId="{D336A7A4-4570-4B95-8CB4-9CDA36A92FEA}" type="presParOf" srcId="{3A56C051-D6AF-45B4-8C71-85671240EDF3}" destId="{CA5BFF4C-338F-48A6-9006-433DE5CBA85A}" srcOrd="0" destOrd="0" presId="urn:microsoft.com/office/officeart/2005/8/layout/chevron1"/>
    <dgm:cxn modelId="{D687C666-B68D-4EEA-89FC-E378A236C3ED}" type="presParOf" srcId="{3A56C051-D6AF-45B4-8C71-85671240EDF3}" destId="{84B26CFB-BE2F-4969-9940-50ACBCB7D07B}" srcOrd="1" destOrd="0" presId="urn:microsoft.com/office/officeart/2005/8/layout/chevron1"/>
    <dgm:cxn modelId="{12CE9F57-4FEC-4381-9573-714AAD6684DF}" type="presParOf" srcId="{3A56C051-D6AF-45B4-8C71-85671240EDF3}" destId="{C63CE367-D13A-41AB-90DD-777595039FC1}" srcOrd="2" destOrd="0" presId="urn:microsoft.com/office/officeart/2005/8/layout/chevron1"/>
    <dgm:cxn modelId="{A09564CF-76E0-4A2A-800A-98ECA1B79166}" type="presParOf" srcId="{3A56C051-D6AF-45B4-8C71-85671240EDF3}" destId="{872EB349-4666-427D-999B-934D9C91B5CA}" srcOrd="3" destOrd="0" presId="urn:microsoft.com/office/officeart/2005/8/layout/chevron1"/>
    <dgm:cxn modelId="{0309D657-75EE-4C6E-B674-15524A5040D3}" type="presParOf" srcId="{3A56C051-D6AF-45B4-8C71-85671240EDF3}" destId="{ECC2FCD7-7A1C-4DFA-A0B1-C65050E64B9D}" srcOrd="4" destOrd="0" presId="urn:microsoft.com/office/officeart/2005/8/layout/chevron1"/>
    <dgm:cxn modelId="{01B5F376-0C85-4946-ACFA-4841FB68ACED}" type="presParOf" srcId="{3A56C051-D6AF-45B4-8C71-85671240EDF3}" destId="{407C1199-C990-4361-87EB-031CDE6FB1BB}" srcOrd="5" destOrd="0" presId="urn:microsoft.com/office/officeart/2005/8/layout/chevron1"/>
    <dgm:cxn modelId="{0E5572A5-B478-48F1-9138-57FCB85286E8}" type="presParOf" srcId="{3A56C051-D6AF-45B4-8C71-85671240EDF3}" destId="{1309E219-A55A-4C25-91B4-9B49FCEE9EE0}" srcOrd="6" destOrd="0" presId="urn:microsoft.com/office/officeart/2005/8/layout/chevron1"/>
    <dgm:cxn modelId="{8C664642-5CB7-4861-9634-93A413C66900}" type="presParOf" srcId="{3A56C051-D6AF-45B4-8C71-85671240EDF3}" destId="{F1CE1FED-618F-49EB-B864-BA63E60BED70}" srcOrd="7" destOrd="0" presId="urn:microsoft.com/office/officeart/2005/8/layout/chevron1"/>
    <dgm:cxn modelId="{A99024E2-37D2-4D88-A0AC-0EA17D4B5069}" type="presParOf" srcId="{3A56C051-D6AF-45B4-8C71-85671240EDF3}" destId="{E87A03A3-EBE3-4030-90CB-F951B4FBB025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566EF56-777A-4801-8D96-A5CD7D66C2C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1773B39E-8B71-46FA-984C-E3A367DD9896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Overview</a:t>
          </a:r>
          <a:endParaRPr lang="en-US" b="0" dirty="0">
            <a:solidFill>
              <a:schemeClr val="bg1"/>
            </a:solidFill>
          </a:endParaRPr>
        </a:p>
      </dgm:t>
    </dgm:pt>
    <dgm:pt modelId="{967C2A91-5AFF-4FEB-94B1-BE0E362C4B73}" type="parTrans" cxnId="{7B526A87-44EE-4D9D-8B1F-39A3B230D2D1}">
      <dgm:prSet/>
      <dgm:spPr/>
      <dgm:t>
        <a:bodyPr/>
        <a:lstStyle/>
        <a:p>
          <a:endParaRPr lang="en-US"/>
        </a:p>
      </dgm:t>
    </dgm:pt>
    <dgm:pt modelId="{C2F2DC4A-BC42-4F7E-B359-37356BEEEE14}" type="sibTrans" cxnId="{7B526A87-44EE-4D9D-8B1F-39A3B230D2D1}">
      <dgm:prSet/>
      <dgm:spPr/>
      <dgm:t>
        <a:bodyPr/>
        <a:lstStyle/>
        <a:p>
          <a:endParaRPr lang="en-US"/>
        </a:p>
      </dgm:t>
    </dgm:pt>
    <dgm:pt modelId="{CBFF92FC-6D0C-47A9-B908-C13C7A4104C9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Theory</a:t>
          </a:r>
          <a:endParaRPr lang="en-US" b="1" dirty="0">
            <a:solidFill>
              <a:schemeClr val="tx1"/>
            </a:solidFill>
          </a:endParaRPr>
        </a:p>
      </dgm:t>
    </dgm:pt>
    <dgm:pt modelId="{7A06253C-9E44-4B9A-A633-A1BDB6DA95BF}" type="parTrans" cxnId="{8176E868-FCCD-4752-B3B5-966D1FA64706}">
      <dgm:prSet/>
      <dgm:spPr/>
      <dgm:t>
        <a:bodyPr/>
        <a:lstStyle/>
        <a:p>
          <a:endParaRPr lang="en-US"/>
        </a:p>
      </dgm:t>
    </dgm:pt>
    <dgm:pt modelId="{00ED7FCF-6559-423A-83FB-3D0ACC3C5B80}" type="sibTrans" cxnId="{8176E868-FCCD-4752-B3B5-966D1FA64706}">
      <dgm:prSet/>
      <dgm:spPr/>
      <dgm:t>
        <a:bodyPr/>
        <a:lstStyle/>
        <a:p>
          <a:endParaRPr lang="en-US"/>
        </a:p>
      </dgm:t>
    </dgm:pt>
    <dgm:pt modelId="{D9DDE878-99B9-4CD5-B181-E4DB418B2C4C}">
      <dgm:prSet phldrT="[Text]"/>
      <dgm:spPr/>
      <dgm:t>
        <a:bodyPr/>
        <a:lstStyle/>
        <a:p>
          <a:r>
            <a:rPr lang="en-US" dirty="0" smtClean="0"/>
            <a:t>Experimental Results</a:t>
          </a:r>
          <a:endParaRPr lang="en-US" dirty="0"/>
        </a:p>
      </dgm:t>
    </dgm:pt>
    <dgm:pt modelId="{BF7B6703-80E3-4023-A36E-58B8F6CC705C}" type="parTrans" cxnId="{FF9DAAA0-7710-499E-9A97-7CC7A5D5F2E7}">
      <dgm:prSet/>
      <dgm:spPr/>
      <dgm:t>
        <a:bodyPr/>
        <a:lstStyle/>
        <a:p>
          <a:endParaRPr lang="en-US"/>
        </a:p>
      </dgm:t>
    </dgm:pt>
    <dgm:pt modelId="{83BB2D61-9C33-402C-A950-30B63812458D}" type="sibTrans" cxnId="{FF9DAAA0-7710-499E-9A97-7CC7A5D5F2E7}">
      <dgm:prSet/>
      <dgm:spPr/>
      <dgm:t>
        <a:bodyPr/>
        <a:lstStyle/>
        <a:p>
          <a:endParaRPr lang="en-US"/>
        </a:p>
      </dgm:t>
    </dgm:pt>
    <dgm:pt modelId="{B970A06D-05E6-43B7-949E-4D967BD29251}">
      <dgm:prSet phldrT="[Text]"/>
      <dgm:spPr/>
      <dgm:t>
        <a:bodyPr/>
        <a:lstStyle/>
        <a:p>
          <a:r>
            <a:rPr lang="en-US" dirty="0" smtClean="0"/>
            <a:t>Assessment</a:t>
          </a:r>
          <a:endParaRPr lang="en-US" dirty="0"/>
        </a:p>
      </dgm:t>
    </dgm:pt>
    <dgm:pt modelId="{58DA4604-3C3F-40E7-8825-89DD8C6E2C8E}" type="parTrans" cxnId="{F644CF04-7F64-47AF-96F1-C0252E7AA44B}">
      <dgm:prSet/>
      <dgm:spPr/>
      <dgm:t>
        <a:bodyPr/>
        <a:lstStyle/>
        <a:p>
          <a:endParaRPr lang="en-US"/>
        </a:p>
      </dgm:t>
    </dgm:pt>
    <dgm:pt modelId="{29695489-653D-4D36-83E5-4CDBFA96777C}" type="sibTrans" cxnId="{F644CF04-7F64-47AF-96F1-C0252E7AA44B}">
      <dgm:prSet/>
      <dgm:spPr/>
      <dgm:t>
        <a:bodyPr/>
        <a:lstStyle/>
        <a:p>
          <a:endParaRPr lang="en-US"/>
        </a:p>
      </dgm:t>
    </dgm:pt>
    <dgm:pt modelId="{6B8AD933-20F2-4C9C-8B0F-1A5FE64AED45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Paper Selection</a:t>
          </a:r>
          <a:endParaRPr lang="en-US" b="0" dirty="0">
            <a:solidFill>
              <a:schemeClr val="bg1"/>
            </a:solidFill>
          </a:endParaRPr>
        </a:p>
      </dgm:t>
    </dgm:pt>
    <dgm:pt modelId="{537AAC00-D854-4E3A-BEAD-DFBD45402CCD}" type="parTrans" cxnId="{3E8F85BC-E9E3-423C-8A39-A9366C666FDA}">
      <dgm:prSet/>
      <dgm:spPr/>
    </dgm:pt>
    <dgm:pt modelId="{A175112B-36D3-4B0B-8176-F38E97400129}" type="sibTrans" cxnId="{3E8F85BC-E9E3-423C-8A39-A9366C666FDA}">
      <dgm:prSet/>
      <dgm:spPr/>
    </dgm:pt>
    <dgm:pt modelId="{3A56C051-D6AF-45B4-8C71-85671240EDF3}" type="pres">
      <dgm:prSet presAssocID="{A566EF56-777A-4801-8D96-A5CD7D66C2CA}" presName="Name0" presStyleCnt="0">
        <dgm:presLayoutVars>
          <dgm:dir/>
          <dgm:animLvl val="lvl"/>
          <dgm:resizeHandles val="exact"/>
        </dgm:presLayoutVars>
      </dgm:prSet>
      <dgm:spPr/>
    </dgm:pt>
    <dgm:pt modelId="{CA5BFF4C-338F-48A6-9006-433DE5CBA85A}" type="pres">
      <dgm:prSet presAssocID="{1773B39E-8B71-46FA-984C-E3A367DD9896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B26CFB-BE2F-4969-9940-50ACBCB7D07B}" type="pres">
      <dgm:prSet presAssocID="{C2F2DC4A-BC42-4F7E-B359-37356BEEEE14}" presName="parTxOnlySpace" presStyleCnt="0"/>
      <dgm:spPr/>
    </dgm:pt>
    <dgm:pt modelId="{C63CE367-D13A-41AB-90DD-777595039FC1}" type="pres">
      <dgm:prSet presAssocID="{6B8AD933-20F2-4C9C-8B0F-1A5FE64AED45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2EB349-4666-427D-999B-934D9C91B5CA}" type="pres">
      <dgm:prSet presAssocID="{A175112B-36D3-4B0B-8176-F38E97400129}" presName="parTxOnlySpace" presStyleCnt="0"/>
      <dgm:spPr/>
    </dgm:pt>
    <dgm:pt modelId="{ECC2FCD7-7A1C-4DFA-A0B1-C65050E64B9D}" type="pres">
      <dgm:prSet presAssocID="{CBFF92FC-6D0C-47A9-B908-C13C7A4104C9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7C1199-C990-4361-87EB-031CDE6FB1BB}" type="pres">
      <dgm:prSet presAssocID="{00ED7FCF-6559-423A-83FB-3D0ACC3C5B80}" presName="parTxOnlySpace" presStyleCnt="0"/>
      <dgm:spPr/>
    </dgm:pt>
    <dgm:pt modelId="{1309E219-A55A-4C25-91B4-9B49FCEE9EE0}" type="pres">
      <dgm:prSet presAssocID="{D9DDE878-99B9-4CD5-B181-E4DB418B2C4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CE1FED-618F-49EB-B864-BA63E60BED70}" type="pres">
      <dgm:prSet presAssocID="{83BB2D61-9C33-402C-A950-30B63812458D}" presName="parTxOnlySpace" presStyleCnt="0"/>
      <dgm:spPr/>
    </dgm:pt>
    <dgm:pt modelId="{E87A03A3-EBE3-4030-90CB-F951B4FBB025}" type="pres">
      <dgm:prSet presAssocID="{B970A06D-05E6-43B7-949E-4D967BD2925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526A87-44EE-4D9D-8B1F-39A3B230D2D1}" srcId="{A566EF56-777A-4801-8D96-A5CD7D66C2CA}" destId="{1773B39E-8B71-46FA-984C-E3A367DD9896}" srcOrd="0" destOrd="0" parTransId="{967C2A91-5AFF-4FEB-94B1-BE0E362C4B73}" sibTransId="{C2F2DC4A-BC42-4F7E-B359-37356BEEEE14}"/>
    <dgm:cxn modelId="{7892690C-E45B-4087-9E80-C1A89EEA58A1}" type="presOf" srcId="{CBFF92FC-6D0C-47A9-B908-C13C7A4104C9}" destId="{ECC2FCD7-7A1C-4DFA-A0B1-C65050E64B9D}" srcOrd="0" destOrd="0" presId="urn:microsoft.com/office/officeart/2005/8/layout/chevron1"/>
    <dgm:cxn modelId="{3E8F85BC-E9E3-423C-8A39-A9366C666FDA}" srcId="{A566EF56-777A-4801-8D96-A5CD7D66C2CA}" destId="{6B8AD933-20F2-4C9C-8B0F-1A5FE64AED45}" srcOrd="1" destOrd="0" parTransId="{537AAC00-D854-4E3A-BEAD-DFBD45402CCD}" sibTransId="{A175112B-36D3-4B0B-8176-F38E97400129}"/>
    <dgm:cxn modelId="{FA37B219-2EA9-4F80-9416-233B6ED23C3D}" type="presOf" srcId="{D9DDE878-99B9-4CD5-B181-E4DB418B2C4C}" destId="{1309E219-A55A-4C25-91B4-9B49FCEE9EE0}" srcOrd="0" destOrd="0" presId="urn:microsoft.com/office/officeart/2005/8/layout/chevron1"/>
    <dgm:cxn modelId="{EE3DD23F-8405-438B-87D4-D7F16E0E243B}" type="presOf" srcId="{6B8AD933-20F2-4C9C-8B0F-1A5FE64AED45}" destId="{C63CE367-D13A-41AB-90DD-777595039FC1}" srcOrd="0" destOrd="0" presId="urn:microsoft.com/office/officeart/2005/8/layout/chevron1"/>
    <dgm:cxn modelId="{8176E868-FCCD-4752-B3B5-966D1FA64706}" srcId="{A566EF56-777A-4801-8D96-A5CD7D66C2CA}" destId="{CBFF92FC-6D0C-47A9-B908-C13C7A4104C9}" srcOrd="2" destOrd="0" parTransId="{7A06253C-9E44-4B9A-A633-A1BDB6DA95BF}" sibTransId="{00ED7FCF-6559-423A-83FB-3D0ACC3C5B80}"/>
    <dgm:cxn modelId="{F644CF04-7F64-47AF-96F1-C0252E7AA44B}" srcId="{A566EF56-777A-4801-8D96-A5CD7D66C2CA}" destId="{B970A06D-05E6-43B7-949E-4D967BD29251}" srcOrd="4" destOrd="0" parTransId="{58DA4604-3C3F-40E7-8825-89DD8C6E2C8E}" sibTransId="{29695489-653D-4D36-83E5-4CDBFA96777C}"/>
    <dgm:cxn modelId="{6D2917C5-644A-4178-98B7-2C11D7CE0DD5}" type="presOf" srcId="{B970A06D-05E6-43B7-949E-4D967BD29251}" destId="{E87A03A3-EBE3-4030-90CB-F951B4FBB025}" srcOrd="0" destOrd="0" presId="urn:microsoft.com/office/officeart/2005/8/layout/chevron1"/>
    <dgm:cxn modelId="{D110AC83-5CD7-4C80-979E-D6A254AD6372}" type="presOf" srcId="{1773B39E-8B71-46FA-984C-E3A367DD9896}" destId="{CA5BFF4C-338F-48A6-9006-433DE5CBA85A}" srcOrd="0" destOrd="0" presId="urn:microsoft.com/office/officeart/2005/8/layout/chevron1"/>
    <dgm:cxn modelId="{FF9DAAA0-7710-499E-9A97-7CC7A5D5F2E7}" srcId="{A566EF56-777A-4801-8D96-A5CD7D66C2CA}" destId="{D9DDE878-99B9-4CD5-B181-E4DB418B2C4C}" srcOrd="3" destOrd="0" parTransId="{BF7B6703-80E3-4023-A36E-58B8F6CC705C}" sibTransId="{83BB2D61-9C33-402C-A950-30B63812458D}"/>
    <dgm:cxn modelId="{D67F1420-2366-4239-BC79-7001F31C5925}" type="presOf" srcId="{A566EF56-777A-4801-8D96-A5CD7D66C2CA}" destId="{3A56C051-D6AF-45B4-8C71-85671240EDF3}" srcOrd="0" destOrd="0" presId="urn:microsoft.com/office/officeart/2005/8/layout/chevron1"/>
    <dgm:cxn modelId="{5C143F93-7D02-4CC5-BFDA-DAF66192D10C}" type="presParOf" srcId="{3A56C051-D6AF-45B4-8C71-85671240EDF3}" destId="{CA5BFF4C-338F-48A6-9006-433DE5CBA85A}" srcOrd="0" destOrd="0" presId="urn:microsoft.com/office/officeart/2005/8/layout/chevron1"/>
    <dgm:cxn modelId="{200FF261-9B4E-410E-9F0B-F6F9572564F3}" type="presParOf" srcId="{3A56C051-D6AF-45B4-8C71-85671240EDF3}" destId="{84B26CFB-BE2F-4969-9940-50ACBCB7D07B}" srcOrd="1" destOrd="0" presId="urn:microsoft.com/office/officeart/2005/8/layout/chevron1"/>
    <dgm:cxn modelId="{18C48725-01DD-4867-A4E9-FD967069BBBB}" type="presParOf" srcId="{3A56C051-D6AF-45B4-8C71-85671240EDF3}" destId="{C63CE367-D13A-41AB-90DD-777595039FC1}" srcOrd="2" destOrd="0" presId="urn:microsoft.com/office/officeart/2005/8/layout/chevron1"/>
    <dgm:cxn modelId="{8C3B608F-ABD7-49F4-BA06-B0D88642A9FC}" type="presParOf" srcId="{3A56C051-D6AF-45B4-8C71-85671240EDF3}" destId="{872EB349-4666-427D-999B-934D9C91B5CA}" srcOrd="3" destOrd="0" presId="urn:microsoft.com/office/officeart/2005/8/layout/chevron1"/>
    <dgm:cxn modelId="{099550E6-C09A-4C24-AACC-EA2AA9AC4456}" type="presParOf" srcId="{3A56C051-D6AF-45B4-8C71-85671240EDF3}" destId="{ECC2FCD7-7A1C-4DFA-A0B1-C65050E64B9D}" srcOrd="4" destOrd="0" presId="urn:microsoft.com/office/officeart/2005/8/layout/chevron1"/>
    <dgm:cxn modelId="{1E89470E-4374-4ACF-8824-C646ADC6C2AF}" type="presParOf" srcId="{3A56C051-D6AF-45B4-8C71-85671240EDF3}" destId="{407C1199-C990-4361-87EB-031CDE6FB1BB}" srcOrd="5" destOrd="0" presId="urn:microsoft.com/office/officeart/2005/8/layout/chevron1"/>
    <dgm:cxn modelId="{BD06C3AF-517D-4474-B148-72EF970E680E}" type="presParOf" srcId="{3A56C051-D6AF-45B4-8C71-85671240EDF3}" destId="{1309E219-A55A-4C25-91B4-9B49FCEE9EE0}" srcOrd="6" destOrd="0" presId="urn:microsoft.com/office/officeart/2005/8/layout/chevron1"/>
    <dgm:cxn modelId="{FB9B54A6-B10F-4DCF-B89F-07FE7470B29B}" type="presParOf" srcId="{3A56C051-D6AF-45B4-8C71-85671240EDF3}" destId="{F1CE1FED-618F-49EB-B864-BA63E60BED70}" srcOrd="7" destOrd="0" presId="urn:microsoft.com/office/officeart/2005/8/layout/chevron1"/>
    <dgm:cxn modelId="{CBC8AF4A-F1CB-4FC7-9050-7A2975D17EAF}" type="presParOf" srcId="{3A56C051-D6AF-45B4-8C71-85671240EDF3}" destId="{E87A03A3-EBE3-4030-90CB-F951B4FBB025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566EF56-777A-4801-8D96-A5CD7D66C2C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1773B39E-8B71-46FA-984C-E3A367DD9896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Overview</a:t>
          </a:r>
          <a:endParaRPr lang="en-US" b="0" dirty="0">
            <a:solidFill>
              <a:schemeClr val="bg1"/>
            </a:solidFill>
          </a:endParaRPr>
        </a:p>
      </dgm:t>
    </dgm:pt>
    <dgm:pt modelId="{967C2A91-5AFF-4FEB-94B1-BE0E362C4B73}" type="parTrans" cxnId="{7B526A87-44EE-4D9D-8B1F-39A3B230D2D1}">
      <dgm:prSet/>
      <dgm:spPr/>
      <dgm:t>
        <a:bodyPr/>
        <a:lstStyle/>
        <a:p>
          <a:endParaRPr lang="en-US"/>
        </a:p>
      </dgm:t>
    </dgm:pt>
    <dgm:pt modelId="{C2F2DC4A-BC42-4F7E-B359-37356BEEEE14}" type="sibTrans" cxnId="{7B526A87-44EE-4D9D-8B1F-39A3B230D2D1}">
      <dgm:prSet/>
      <dgm:spPr/>
      <dgm:t>
        <a:bodyPr/>
        <a:lstStyle/>
        <a:p>
          <a:endParaRPr lang="en-US"/>
        </a:p>
      </dgm:t>
    </dgm:pt>
    <dgm:pt modelId="{CBFF92FC-6D0C-47A9-B908-C13C7A4104C9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Theory</a:t>
          </a:r>
          <a:endParaRPr lang="en-US" b="1" dirty="0">
            <a:solidFill>
              <a:schemeClr val="tx1"/>
            </a:solidFill>
          </a:endParaRPr>
        </a:p>
      </dgm:t>
    </dgm:pt>
    <dgm:pt modelId="{7A06253C-9E44-4B9A-A633-A1BDB6DA95BF}" type="parTrans" cxnId="{8176E868-FCCD-4752-B3B5-966D1FA64706}">
      <dgm:prSet/>
      <dgm:spPr/>
      <dgm:t>
        <a:bodyPr/>
        <a:lstStyle/>
        <a:p>
          <a:endParaRPr lang="en-US"/>
        </a:p>
      </dgm:t>
    </dgm:pt>
    <dgm:pt modelId="{00ED7FCF-6559-423A-83FB-3D0ACC3C5B80}" type="sibTrans" cxnId="{8176E868-FCCD-4752-B3B5-966D1FA64706}">
      <dgm:prSet/>
      <dgm:spPr/>
      <dgm:t>
        <a:bodyPr/>
        <a:lstStyle/>
        <a:p>
          <a:endParaRPr lang="en-US"/>
        </a:p>
      </dgm:t>
    </dgm:pt>
    <dgm:pt modelId="{D9DDE878-99B9-4CD5-B181-E4DB418B2C4C}">
      <dgm:prSet phldrT="[Text]"/>
      <dgm:spPr/>
      <dgm:t>
        <a:bodyPr/>
        <a:lstStyle/>
        <a:p>
          <a:r>
            <a:rPr lang="en-US" dirty="0" smtClean="0"/>
            <a:t>Experimental Results</a:t>
          </a:r>
          <a:endParaRPr lang="en-US" dirty="0"/>
        </a:p>
      </dgm:t>
    </dgm:pt>
    <dgm:pt modelId="{BF7B6703-80E3-4023-A36E-58B8F6CC705C}" type="parTrans" cxnId="{FF9DAAA0-7710-499E-9A97-7CC7A5D5F2E7}">
      <dgm:prSet/>
      <dgm:spPr/>
      <dgm:t>
        <a:bodyPr/>
        <a:lstStyle/>
        <a:p>
          <a:endParaRPr lang="en-US"/>
        </a:p>
      </dgm:t>
    </dgm:pt>
    <dgm:pt modelId="{83BB2D61-9C33-402C-A950-30B63812458D}" type="sibTrans" cxnId="{FF9DAAA0-7710-499E-9A97-7CC7A5D5F2E7}">
      <dgm:prSet/>
      <dgm:spPr/>
      <dgm:t>
        <a:bodyPr/>
        <a:lstStyle/>
        <a:p>
          <a:endParaRPr lang="en-US"/>
        </a:p>
      </dgm:t>
    </dgm:pt>
    <dgm:pt modelId="{B970A06D-05E6-43B7-949E-4D967BD29251}">
      <dgm:prSet phldrT="[Text]"/>
      <dgm:spPr/>
      <dgm:t>
        <a:bodyPr/>
        <a:lstStyle/>
        <a:p>
          <a:r>
            <a:rPr lang="en-US" dirty="0" smtClean="0"/>
            <a:t>Assessment</a:t>
          </a:r>
          <a:endParaRPr lang="en-US" dirty="0"/>
        </a:p>
      </dgm:t>
    </dgm:pt>
    <dgm:pt modelId="{58DA4604-3C3F-40E7-8825-89DD8C6E2C8E}" type="parTrans" cxnId="{F644CF04-7F64-47AF-96F1-C0252E7AA44B}">
      <dgm:prSet/>
      <dgm:spPr/>
      <dgm:t>
        <a:bodyPr/>
        <a:lstStyle/>
        <a:p>
          <a:endParaRPr lang="en-US"/>
        </a:p>
      </dgm:t>
    </dgm:pt>
    <dgm:pt modelId="{29695489-653D-4D36-83E5-4CDBFA96777C}" type="sibTrans" cxnId="{F644CF04-7F64-47AF-96F1-C0252E7AA44B}">
      <dgm:prSet/>
      <dgm:spPr/>
      <dgm:t>
        <a:bodyPr/>
        <a:lstStyle/>
        <a:p>
          <a:endParaRPr lang="en-US"/>
        </a:p>
      </dgm:t>
    </dgm:pt>
    <dgm:pt modelId="{6B8AD933-20F2-4C9C-8B0F-1A5FE64AED45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Paper Selection</a:t>
          </a:r>
          <a:endParaRPr lang="en-US" b="0" dirty="0">
            <a:solidFill>
              <a:schemeClr val="bg1"/>
            </a:solidFill>
          </a:endParaRPr>
        </a:p>
      </dgm:t>
    </dgm:pt>
    <dgm:pt modelId="{537AAC00-D854-4E3A-BEAD-DFBD45402CCD}" type="parTrans" cxnId="{3E8F85BC-E9E3-423C-8A39-A9366C666FDA}">
      <dgm:prSet/>
      <dgm:spPr/>
    </dgm:pt>
    <dgm:pt modelId="{A175112B-36D3-4B0B-8176-F38E97400129}" type="sibTrans" cxnId="{3E8F85BC-E9E3-423C-8A39-A9366C666FDA}">
      <dgm:prSet/>
      <dgm:spPr/>
    </dgm:pt>
    <dgm:pt modelId="{3A56C051-D6AF-45B4-8C71-85671240EDF3}" type="pres">
      <dgm:prSet presAssocID="{A566EF56-777A-4801-8D96-A5CD7D66C2CA}" presName="Name0" presStyleCnt="0">
        <dgm:presLayoutVars>
          <dgm:dir/>
          <dgm:animLvl val="lvl"/>
          <dgm:resizeHandles val="exact"/>
        </dgm:presLayoutVars>
      </dgm:prSet>
      <dgm:spPr/>
    </dgm:pt>
    <dgm:pt modelId="{CA5BFF4C-338F-48A6-9006-433DE5CBA85A}" type="pres">
      <dgm:prSet presAssocID="{1773B39E-8B71-46FA-984C-E3A367DD9896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B26CFB-BE2F-4969-9940-50ACBCB7D07B}" type="pres">
      <dgm:prSet presAssocID="{C2F2DC4A-BC42-4F7E-B359-37356BEEEE14}" presName="parTxOnlySpace" presStyleCnt="0"/>
      <dgm:spPr/>
    </dgm:pt>
    <dgm:pt modelId="{C63CE367-D13A-41AB-90DD-777595039FC1}" type="pres">
      <dgm:prSet presAssocID="{6B8AD933-20F2-4C9C-8B0F-1A5FE64AED45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2EB349-4666-427D-999B-934D9C91B5CA}" type="pres">
      <dgm:prSet presAssocID="{A175112B-36D3-4B0B-8176-F38E97400129}" presName="parTxOnlySpace" presStyleCnt="0"/>
      <dgm:spPr/>
    </dgm:pt>
    <dgm:pt modelId="{ECC2FCD7-7A1C-4DFA-A0B1-C65050E64B9D}" type="pres">
      <dgm:prSet presAssocID="{CBFF92FC-6D0C-47A9-B908-C13C7A4104C9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7C1199-C990-4361-87EB-031CDE6FB1BB}" type="pres">
      <dgm:prSet presAssocID="{00ED7FCF-6559-423A-83FB-3D0ACC3C5B80}" presName="parTxOnlySpace" presStyleCnt="0"/>
      <dgm:spPr/>
    </dgm:pt>
    <dgm:pt modelId="{1309E219-A55A-4C25-91B4-9B49FCEE9EE0}" type="pres">
      <dgm:prSet presAssocID="{D9DDE878-99B9-4CD5-B181-E4DB418B2C4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CE1FED-618F-49EB-B864-BA63E60BED70}" type="pres">
      <dgm:prSet presAssocID="{83BB2D61-9C33-402C-A950-30B63812458D}" presName="parTxOnlySpace" presStyleCnt="0"/>
      <dgm:spPr/>
    </dgm:pt>
    <dgm:pt modelId="{E87A03A3-EBE3-4030-90CB-F951B4FBB025}" type="pres">
      <dgm:prSet presAssocID="{B970A06D-05E6-43B7-949E-4D967BD2925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0DA83FF-D28A-45FA-828F-75F4589292DF}" type="presOf" srcId="{B970A06D-05E6-43B7-949E-4D967BD29251}" destId="{E87A03A3-EBE3-4030-90CB-F951B4FBB025}" srcOrd="0" destOrd="0" presId="urn:microsoft.com/office/officeart/2005/8/layout/chevron1"/>
    <dgm:cxn modelId="{EFAE0EAE-3FBC-444F-A176-04EA6B3B5FD0}" type="presOf" srcId="{D9DDE878-99B9-4CD5-B181-E4DB418B2C4C}" destId="{1309E219-A55A-4C25-91B4-9B49FCEE9EE0}" srcOrd="0" destOrd="0" presId="urn:microsoft.com/office/officeart/2005/8/layout/chevron1"/>
    <dgm:cxn modelId="{7B526A87-44EE-4D9D-8B1F-39A3B230D2D1}" srcId="{A566EF56-777A-4801-8D96-A5CD7D66C2CA}" destId="{1773B39E-8B71-46FA-984C-E3A367DD9896}" srcOrd="0" destOrd="0" parTransId="{967C2A91-5AFF-4FEB-94B1-BE0E362C4B73}" sibTransId="{C2F2DC4A-BC42-4F7E-B359-37356BEEEE14}"/>
    <dgm:cxn modelId="{999F8A93-03F7-4374-9377-3CBE37E1C478}" type="presOf" srcId="{6B8AD933-20F2-4C9C-8B0F-1A5FE64AED45}" destId="{C63CE367-D13A-41AB-90DD-777595039FC1}" srcOrd="0" destOrd="0" presId="urn:microsoft.com/office/officeart/2005/8/layout/chevron1"/>
    <dgm:cxn modelId="{3E8F85BC-E9E3-423C-8A39-A9366C666FDA}" srcId="{A566EF56-777A-4801-8D96-A5CD7D66C2CA}" destId="{6B8AD933-20F2-4C9C-8B0F-1A5FE64AED45}" srcOrd="1" destOrd="0" parTransId="{537AAC00-D854-4E3A-BEAD-DFBD45402CCD}" sibTransId="{A175112B-36D3-4B0B-8176-F38E97400129}"/>
    <dgm:cxn modelId="{8176E868-FCCD-4752-B3B5-966D1FA64706}" srcId="{A566EF56-777A-4801-8D96-A5CD7D66C2CA}" destId="{CBFF92FC-6D0C-47A9-B908-C13C7A4104C9}" srcOrd="2" destOrd="0" parTransId="{7A06253C-9E44-4B9A-A633-A1BDB6DA95BF}" sibTransId="{00ED7FCF-6559-423A-83FB-3D0ACC3C5B80}"/>
    <dgm:cxn modelId="{DCFE3B30-E612-4DF6-994C-38EADCD233A2}" type="presOf" srcId="{CBFF92FC-6D0C-47A9-B908-C13C7A4104C9}" destId="{ECC2FCD7-7A1C-4DFA-A0B1-C65050E64B9D}" srcOrd="0" destOrd="0" presId="urn:microsoft.com/office/officeart/2005/8/layout/chevron1"/>
    <dgm:cxn modelId="{F644CF04-7F64-47AF-96F1-C0252E7AA44B}" srcId="{A566EF56-777A-4801-8D96-A5CD7D66C2CA}" destId="{B970A06D-05E6-43B7-949E-4D967BD29251}" srcOrd="4" destOrd="0" parTransId="{58DA4604-3C3F-40E7-8825-89DD8C6E2C8E}" sibTransId="{29695489-653D-4D36-83E5-4CDBFA96777C}"/>
    <dgm:cxn modelId="{5E12BDAF-9D64-4CC1-880C-6D9BA799D641}" type="presOf" srcId="{1773B39E-8B71-46FA-984C-E3A367DD9896}" destId="{CA5BFF4C-338F-48A6-9006-433DE5CBA85A}" srcOrd="0" destOrd="0" presId="urn:microsoft.com/office/officeart/2005/8/layout/chevron1"/>
    <dgm:cxn modelId="{FF9DAAA0-7710-499E-9A97-7CC7A5D5F2E7}" srcId="{A566EF56-777A-4801-8D96-A5CD7D66C2CA}" destId="{D9DDE878-99B9-4CD5-B181-E4DB418B2C4C}" srcOrd="3" destOrd="0" parTransId="{BF7B6703-80E3-4023-A36E-58B8F6CC705C}" sibTransId="{83BB2D61-9C33-402C-A950-30B63812458D}"/>
    <dgm:cxn modelId="{4838C56E-5190-4C39-9EC2-845332EE1303}" type="presOf" srcId="{A566EF56-777A-4801-8D96-A5CD7D66C2CA}" destId="{3A56C051-D6AF-45B4-8C71-85671240EDF3}" srcOrd="0" destOrd="0" presId="urn:microsoft.com/office/officeart/2005/8/layout/chevron1"/>
    <dgm:cxn modelId="{2456DB0D-E565-41BB-A301-2B754DD1E39C}" type="presParOf" srcId="{3A56C051-D6AF-45B4-8C71-85671240EDF3}" destId="{CA5BFF4C-338F-48A6-9006-433DE5CBA85A}" srcOrd="0" destOrd="0" presId="urn:microsoft.com/office/officeart/2005/8/layout/chevron1"/>
    <dgm:cxn modelId="{DBC34FDE-64FB-4F33-8B2C-9F4CB4B65517}" type="presParOf" srcId="{3A56C051-D6AF-45B4-8C71-85671240EDF3}" destId="{84B26CFB-BE2F-4969-9940-50ACBCB7D07B}" srcOrd="1" destOrd="0" presId="urn:microsoft.com/office/officeart/2005/8/layout/chevron1"/>
    <dgm:cxn modelId="{007E0724-9B86-4E6A-B6A3-7E7F67E3CA03}" type="presParOf" srcId="{3A56C051-D6AF-45B4-8C71-85671240EDF3}" destId="{C63CE367-D13A-41AB-90DD-777595039FC1}" srcOrd="2" destOrd="0" presId="urn:microsoft.com/office/officeart/2005/8/layout/chevron1"/>
    <dgm:cxn modelId="{BE79C0C1-5F94-4106-82BA-4DFB5B046CB6}" type="presParOf" srcId="{3A56C051-D6AF-45B4-8C71-85671240EDF3}" destId="{872EB349-4666-427D-999B-934D9C91B5CA}" srcOrd="3" destOrd="0" presId="urn:microsoft.com/office/officeart/2005/8/layout/chevron1"/>
    <dgm:cxn modelId="{33A57EE7-AEBD-4B92-B7F9-EFF99ADA421B}" type="presParOf" srcId="{3A56C051-D6AF-45B4-8C71-85671240EDF3}" destId="{ECC2FCD7-7A1C-4DFA-A0B1-C65050E64B9D}" srcOrd="4" destOrd="0" presId="urn:microsoft.com/office/officeart/2005/8/layout/chevron1"/>
    <dgm:cxn modelId="{17950383-6BEF-4CFD-A8BC-A8845A5F7DF8}" type="presParOf" srcId="{3A56C051-D6AF-45B4-8C71-85671240EDF3}" destId="{407C1199-C990-4361-87EB-031CDE6FB1BB}" srcOrd="5" destOrd="0" presId="urn:microsoft.com/office/officeart/2005/8/layout/chevron1"/>
    <dgm:cxn modelId="{1DB50F5A-75C8-4599-99C4-7B6A422A3418}" type="presParOf" srcId="{3A56C051-D6AF-45B4-8C71-85671240EDF3}" destId="{1309E219-A55A-4C25-91B4-9B49FCEE9EE0}" srcOrd="6" destOrd="0" presId="urn:microsoft.com/office/officeart/2005/8/layout/chevron1"/>
    <dgm:cxn modelId="{F6E899B1-55DE-4936-B477-5226851A7217}" type="presParOf" srcId="{3A56C051-D6AF-45B4-8C71-85671240EDF3}" destId="{F1CE1FED-618F-49EB-B864-BA63E60BED70}" srcOrd="7" destOrd="0" presId="urn:microsoft.com/office/officeart/2005/8/layout/chevron1"/>
    <dgm:cxn modelId="{F3D81E6D-3469-494A-A53A-A1972B8F4649}" type="presParOf" srcId="{3A56C051-D6AF-45B4-8C71-85671240EDF3}" destId="{E87A03A3-EBE3-4030-90CB-F951B4FBB025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566EF56-777A-4801-8D96-A5CD7D66C2C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1773B39E-8B71-46FA-984C-E3A367DD9896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Overview</a:t>
          </a:r>
          <a:endParaRPr lang="en-US" b="0" dirty="0">
            <a:solidFill>
              <a:schemeClr val="bg1"/>
            </a:solidFill>
          </a:endParaRPr>
        </a:p>
      </dgm:t>
    </dgm:pt>
    <dgm:pt modelId="{967C2A91-5AFF-4FEB-94B1-BE0E362C4B73}" type="parTrans" cxnId="{7B526A87-44EE-4D9D-8B1F-39A3B230D2D1}">
      <dgm:prSet/>
      <dgm:spPr/>
      <dgm:t>
        <a:bodyPr/>
        <a:lstStyle/>
        <a:p>
          <a:endParaRPr lang="en-US"/>
        </a:p>
      </dgm:t>
    </dgm:pt>
    <dgm:pt modelId="{C2F2DC4A-BC42-4F7E-B359-37356BEEEE14}" type="sibTrans" cxnId="{7B526A87-44EE-4D9D-8B1F-39A3B230D2D1}">
      <dgm:prSet/>
      <dgm:spPr/>
      <dgm:t>
        <a:bodyPr/>
        <a:lstStyle/>
        <a:p>
          <a:endParaRPr lang="en-US"/>
        </a:p>
      </dgm:t>
    </dgm:pt>
    <dgm:pt modelId="{CBFF92FC-6D0C-47A9-B908-C13C7A4104C9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Theory</a:t>
          </a:r>
          <a:endParaRPr lang="en-US" b="1" dirty="0">
            <a:solidFill>
              <a:schemeClr val="tx1"/>
            </a:solidFill>
          </a:endParaRPr>
        </a:p>
      </dgm:t>
    </dgm:pt>
    <dgm:pt modelId="{7A06253C-9E44-4B9A-A633-A1BDB6DA95BF}" type="parTrans" cxnId="{8176E868-FCCD-4752-B3B5-966D1FA64706}">
      <dgm:prSet/>
      <dgm:spPr/>
      <dgm:t>
        <a:bodyPr/>
        <a:lstStyle/>
        <a:p>
          <a:endParaRPr lang="en-US"/>
        </a:p>
      </dgm:t>
    </dgm:pt>
    <dgm:pt modelId="{00ED7FCF-6559-423A-83FB-3D0ACC3C5B80}" type="sibTrans" cxnId="{8176E868-FCCD-4752-B3B5-966D1FA64706}">
      <dgm:prSet/>
      <dgm:spPr/>
      <dgm:t>
        <a:bodyPr/>
        <a:lstStyle/>
        <a:p>
          <a:endParaRPr lang="en-US"/>
        </a:p>
      </dgm:t>
    </dgm:pt>
    <dgm:pt modelId="{D9DDE878-99B9-4CD5-B181-E4DB418B2C4C}">
      <dgm:prSet phldrT="[Text]"/>
      <dgm:spPr/>
      <dgm:t>
        <a:bodyPr/>
        <a:lstStyle/>
        <a:p>
          <a:r>
            <a:rPr lang="en-US" dirty="0" smtClean="0"/>
            <a:t>Experimental Results</a:t>
          </a:r>
          <a:endParaRPr lang="en-US" dirty="0"/>
        </a:p>
      </dgm:t>
    </dgm:pt>
    <dgm:pt modelId="{BF7B6703-80E3-4023-A36E-58B8F6CC705C}" type="parTrans" cxnId="{FF9DAAA0-7710-499E-9A97-7CC7A5D5F2E7}">
      <dgm:prSet/>
      <dgm:spPr/>
      <dgm:t>
        <a:bodyPr/>
        <a:lstStyle/>
        <a:p>
          <a:endParaRPr lang="en-US"/>
        </a:p>
      </dgm:t>
    </dgm:pt>
    <dgm:pt modelId="{83BB2D61-9C33-402C-A950-30B63812458D}" type="sibTrans" cxnId="{FF9DAAA0-7710-499E-9A97-7CC7A5D5F2E7}">
      <dgm:prSet/>
      <dgm:spPr/>
      <dgm:t>
        <a:bodyPr/>
        <a:lstStyle/>
        <a:p>
          <a:endParaRPr lang="en-US"/>
        </a:p>
      </dgm:t>
    </dgm:pt>
    <dgm:pt modelId="{B970A06D-05E6-43B7-949E-4D967BD29251}">
      <dgm:prSet phldrT="[Text]"/>
      <dgm:spPr/>
      <dgm:t>
        <a:bodyPr/>
        <a:lstStyle/>
        <a:p>
          <a:r>
            <a:rPr lang="en-US" dirty="0" smtClean="0"/>
            <a:t>Assessment</a:t>
          </a:r>
          <a:endParaRPr lang="en-US" dirty="0"/>
        </a:p>
      </dgm:t>
    </dgm:pt>
    <dgm:pt modelId="{58DA4604-3C3F-40E7-8825-89DD8C6E2C8E}" type="parTrans" cxnId="{F644CF04-7F64-47AF-96F1-C0252E7AA44B}">
      <dgm:prSet/>
      <dgm:spPr/>
      <dgm:t>
        <a:bodyPr/>
        <a:lstStyle/>
        <a:p>
          <a:endParaRPr lang="en-US"/>
        </a:p>
      </dgm:t>
    </dgm:pt>
    <dgm:pt modelId="{29695489-653D-4D36-83E5-4CDBFA96777C}" type="sibTrans" cxnId="{F644CF04-7F64-47AF-96F1-C0252E7AA44B}">
      <dgm:prSet/>
      <dgm:spPr/>
      <dgm:t>
        <a:bodyPr/>
        <a:lstStyle/>
        <a:p>
          <a:endParaRPr lang="en-US"/>
        </a:p>
      </dgm:t>
    </dgm:pt>
    <dgm:pt modelId="{6B8AD933-20F2-4C9C-8B0F-1A5FE64AED45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Paper Selection</a:t>
          </a:r>
          <a:endParaRPr lang="en-US" b="0" dirty="0">
            <a:solidFill>
              <a:schemeClr val="bg1"/>
            </a:solidFill>
          </a:endParaRPr>
        </a:p>
      </dgm:t>
    </dgm:pt>
    <dgm:pt modelId="{537AAC00-D854-4E3A-BEAD-DFBD45402CCD}" type="parTrans" cxnId="{3E8F85BC-E9E3-423C-8A39-A9366C666FDA}">
      <dgm:prSet/>
      <dgm:spPr/>
    </dgm:pt>
    <dgm:pt modelId="{A175112B-36D3-4B0B-8176-F38E97400129}" type="sibTrans" cxnId="{3E8F85BC-E9E3-423C-8A39-A9366C666FDA}">
      <dgm:prSet/>
      <dgm:spPr/>
    </dgm:pt>
    <dgm:pt modelId="{3A56C051-D6AF-45B4-8C71-85671240EDF3}" type="pres">
      <dgm:prSet presAssocID="{A566EF56-777A-4801-8D96-A5CD7D66C2CA}" presName="Name0" presStyleCnt="0">
        <dgm:presLayoutVars>
          <dgm:dir/>
          <dgm:animLvl val="lvl"/>
          <dgm:resizeHandles val="exact"/>
        </dgm:presLayoutVars>
      </dgm:prSet>
      <dgm:spPr/>
    </dgm:pt>
    <dgm:pt modelId="{CA5BFF4C-338F-48A6-9006-433DE5CBA85A}" type="pres">
      <dgm:prSet presAssocID="{1773B39E-8B71-46FA-984C-E3A367DD9896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B26CFB-BE2F-4969-9940-50ACBCB7D07B}" type="pres">
      <dgm:prSet presAssocID="{C2F2DC4A-BC42-4F7E-B359-37356BEEEE14}" presName="parTxOnlySpace" presStyleCnt="0"/>
      <dgm:spPr/>
    </dgm:pt>
    <dgm:pt modelId="{C63CE367-D13A-41AB-90DD-777595039FC1}" type="pres">
      <dgm:prSet presAssocID="{6B8AD933-20F2-4C9C-8B0F-1A5FE64AED45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2EB349-4666-427D-999B-934D9C91B5CA}" type="pres">
      <dgm:prSet presAssocID="{A175112B-36D3-4B0B-8176-F38E97400129}" presName="parTxOnlySpace" presStyleCnt="0"/>
      <dgm:spPr/>
    </dgm:pt>
    <dgm:pt modelId="{ECC2FCD7-7A1C-4DFA-A0B1-C65050E64B9D}" type="pres">
      <dgm:prSet presAssocID="{CBFF92FC-6D0C-47A9-B908-C13C7A4104C9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7C1199-C990-4361-87EB-031CDE6FB1BB}" type="pres">
      <dgm:prSet presAssocID="{00ED7FCF-6559-423A-83FB-3D0ACC3C5B80}" presName="parTxOnlySpace" presStyleCnt="0"/>
      <dgm:spPr/>
    </dgm:pt>
    <dgm:pt modelId="{1309E219-A55A-4C25-91B4-9B49FCEE9EE0}" type="pres">
      <dgm:prSet presAssocID="{D9DDE878-99B9-4CD5-B181-E4DB418B2C4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CE1FED-618F-49EB-B864-BA63E60BED70}" type="pres">
      <dgm:prSet presAssocID="{83BB2D61-9C33-402C-A950-30B63812458D}" presName="parTxOnlySpace" presStyleCnt="0"/>
      <dgm:spPr/>
    </dgm:pt>
    <dgm:pt modelId="{E87A03A3-EBE3-4030-90CB-F951B4FBB025}" type="pres">
      <dgm:prSet presAssocID="{B970A06D-05E6-43B7-949E-4D967BD2925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542583-F119-480E-8A42-39074CA44F9B}" type="presOf" srcId="{1773B39E-8B71-46FA-984C-E3A367DD9896}" destId="{CA5BFF4C-338F-48A6-9006-433DE5CBA85A}" srcOrd="0" destOrd="0" presId="urn:microsoft.com/office/officeart/2005/8/layout/chevron1"/>
    <dgm:cxn modelId="{7B526A87-44EE-4D9D-8B1F-39A3B230D2D1}" srcId="{A566EF56-777A-4801-8D96-A5CD7D66C2CA}" destId="{1773B39E-8B71-46FA-984C-E3A367DD9896}" srcOrd="0" destOrd="0" parTransId="{967C2A91-5AFF-4FEB-94B1-BE0E362C4B73}" sibTransId="{C2F2DC4A-BC42-4F7E-B359-37356BEEEE14}"/>
    <dgm:cxn modelId="{DBDCF1C6-2D5B-4A86-AE55-57200BAE013F}" type="presOf" srcId="{D9DDE878-99B9-4CD5-B181-E4DB418B2C4C}" destId="{1309E219-A55A-4C25-91B4-9B49FCEE9EE0}" srcOrd="0" destOrd="0" presId="urn:microsoft.com/office/officeart/2005/8/layout/chevron1"/>
    <dgm:cxn modelId="{3E8F85BC-E9E3-423C-8A39-A9366C666FDA}" srcId="{A566EF56-777A-4801-8D96-A5CD7D66C2CA}" destId="{6B8AD933-20F2-4C9C-8B0F-1A5FE64AED45}" srcOrd="1" destOrd="0" parTransId="{537AAC00-D854-4E3A-BEAD-DFBD45402CCD}" sibTransId="{A175112B-36D3-4B0B-8176-F38E97400129}"/>
    <dgm:cxn modelId="{1D50A9FB-22A9-4212-ABB1-3257BEF3A04C}" type="presOf" srcId="{CBFF92FC-6D0C-47A9-B908-C13C7A4104C9}" destId="{ECC2FCD7-7A1C-4DFA-A0B1-C65050E64B9D}" srcOrd="0" destOrd="0" presId="urn:microsoft.com/office/officeart/2005/8/layout/chevron1"/>
    <dgm:cxn modelId="{6D2318C6-F417-4BA3-BC92-B82B4948B138}" type="presOf" srcId="{B970A06D-05E6-43B7-949E-4D967BD29251}" destId="{E87A03A3-EBE3-4030-90CB-F951B4FBB025}" srcOrd="0" destOrd="0" presId="urn:microsoft.com/office/officeart/2005/8/layout/chevron1"/>
    <dgm:cxn modelId="{8176E868-FCCD-4752-B3B5-966D1FA64706}" srcId="{A566EF56-777A-4801-8D96-A5CD7D66C2CA}" destId="{CBFF92FC-6D0C-47A9-B908-C13C7A4104C9}" srcOrd="2" destOrd="0" parTransId="{7A06253C-9E44-4B9A-A633-A1BDB6DA95BF}" sibTransId="{00ED7FCF-6559-423A-83FB-3D0ACC3C5B80}"/>
    <dgm:cxn modelId="{F644CF04-7F64-47AF-96F1-C0252E7AA44B}" srcId="{A566EF56-777A-4801-8D96-A5CD7D66C2CA}" destId="{B970A06D-05E6-43B7-949E-4D967BD29251}" srcOrd="4" destOrd="0" parTransId="{58DA4604-3C3F-40E7-8825-89DD8C6E2C8E}" sibTransId="{29695489-653D-4D36-83E5-4CDBFA96777C}"/>
    <dgm:cxn modelId="{C1162B5D-A7F3-496F-B2D4-53117C7B9750}" type="presOf" srcId="{6B8AD933-20F2-4C9C-8B0F-1A5FE64AED45}" destId="{C63CE367-D13A-41AB-90DD-777595039FC1}" srcOrd="0" destOrd="0" presId="urn:microsoft.com/office/officeart/2005/8/layout/chevron1"/>
    <dgm:cxn modelId="{FF9DAAA0-7710-499E-9A97-7CC7A5D5F2E7}" srcId="{A566EF56-777A-4801-8D96-A5CD7D66C2CA}" destId="{D9DDE878-99B9-4CD5-B181-E4DB418B2C4C}" srcOrd="3" destOrd="0" parTransId="{BF7B6703-80E3-4023-A36E-58B8F6CC705C}" sibTransId="{83BB2D61-9C33-402C-A950-30B63812458D}"/>
    <dgm:cxn modelId="{E22879A6-C296-4F4E-85E6-1A1ABFD31E85}" type="presOf" srcId="{A566EF56-777A-4801-8D96-A5CD7D66C2CA}" destId="{3A56C051-D6AF-45B4-8C71-85671240EDF3}" srcOrd="0" destOrd="0" presId="urn:microsoft.com/office/officeart/2005/8/layout/chevron1"/>
    <dgm:cxn modelId="{580C9294-F7AB-4077-A3F5-6F40035CC2CE}" type="presParOf" srcId="{3A56C051-D6AF-45B4-8C71-85671240EDF3}" destId="{CA5BFF4C-338F-48A6-9006-433DE5CBA85A}" srcOrd="0" destOrd="0" presId="urn:microsoft.com/office/officeart/2005/8/layout/chevron1"/>
    <dgm:cxn modelId="{B8C4AE1F-4B08-4995-9E1D-ED4BE699FD67}" type="presParOf" srcId="{3A56C051-D6AF-45B4-8C71-85671240EDF3}" destId="{84B26CFB-BE2F-4969-9940-50ACBCB7D07B}" srcOrd="1" destOrd="0" presId="urn:microsoft.com/office/officeart/2005/8/layout/chevron1"/>
    <dgm:cxn modelId="{F0DE767C-B205-41D8-94B7-F187F5E23441}" type="presParOf" srcId="{3A56C051-D6AF-45B4-8C71-85671240EDF3}" destId="{C63CE367-D13A-41AB-90DD-777595039FC1}" srcOrd="2" destOrd="0" presId="urn:microsoft.com/office/officeart/2005/8/layout/chevron1"/>
    <dgm:cxn modelId="{72871C52-941C-44E7-8581-9B51817789C8}" type="presParOf" srcId="{3A56C051-D6AF-45B4-8C71-85671240EDF3}" destId="{872EB349-4666-427D-999B-934D9C91B5CA}" srcOrd="3" destOrd="0" presId="urn:microsoft.com/office/officeart/2005/8/layout/chevron1"/>
    <dgm:cxn modelId="{27402314-378A-41AD-87B1-07428ADFB7ED}" type="presParOf" srcId="{3A56C051-D6AF-45B4-8C71-85671240EDF3}" destId="{ECC2FCD7-7A1C-4DFA-A0B1-C65050E64B9D}" srcOrd="4" destOrd="0" presId="urn:microsoft.com/office/officeart/2005/8/layout/chevron1"/>
    <dgm:cxn modelId="{A23A3B21-94E1-4580-91A3-5DB451C9F698}" type="presParOf" srcId="{3A56C051-D6AF-45B4-8C71-85671240EDF3}" destId="{407C1199-C990-4361-87EB-031CDE6FB1BB}" srcOrd="5" destOrd="0" presId="urn:microsoft.com/office/officeart/2005/8/layout/chevron1"/>
    <dgm:cxn modelId="{8E6C2558-322A-44FA-96B9-B321D4E08EB0}" type="presParOf" srcId="{3A56C051-D6AF-45B4-8C71-85671240EDF3}" destId="{1309E219-A55A-4C25-91B4-9B49FCEE9EE0}" srcOrd="6" destOrd="0" presId="urn:microsoft.com/office/officeart/2005/8/layout/chevron1"/>
    <dgm:cxn modelId="{6342F613-DEA0-426C-B662-8DFB471BF76D}" type="presParOf" srcId="{3A56C051-D6AF-45B4-8C71-85671240EDF3}" destId="{F1CE1FED-618F-49EB-B864-BA63E60BED70}" srcOrd="7" destOrd="0" presId="urn:microsoft.com/office/officeart/2005/8/layout/chevron1"/>
    <dgm:cxn modelId="{CF666BCA-6FDC-4428-B247-A7CDE14D4242}" type="presParOf" srcId="{3A56C051-D6AF-45B4-8C71-85671240EDF3}" destId="{E87A03A3-EBE3-4030-90CB-F951B4FBB025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566EF56-777A-4801-8D96-A5CD7D66C2C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1773B39E-8B71-46FA-984C-E3A367DD9896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Overview</a:t>
          </a:r>
          <a:endParaRPr lang="en-US" b="0" dirty="0">
            <a:solidFill>
              <a:schemeClr val="bg1"/>
            </a:solidFill>
          </a:endParaRPr>
        </a:p>
      </dgm:t>
    </dgm:pt>
    <dgm:pt modelId="{967C2A91-5AFF-4FEB-94B1-BE0E362C4B73}" type="parTrans" cxnId="{7B526A87-44EE-4D9D-8B1F-39A3B230D2D1}">
      <dgm:prSet/>
      <dgm:spPr/>
      <dgm:t>
        <a:bodyPr/>
        <a:lstStyle/>
        <a:p>
          <a:endParaRPr lang="en-US"/>
        </a:p>
      </dgm:t>
    </dgm:pt>
    <dgm:pt modelId="{C2F2DC4A-BC42-4F7E-B359-37356BEEEE14}" type="sibTrans" cxnId="{7B526A87-44EE-4D9D-8B1F-39A3B230D2D1}">
      <dgm:prSet/>
      <dgm:spPr/>
      <dgm:t>
        <a:bodyPr/>
        <a:lstStyle/>
        <a:p>
          <a:endParaRPr lang="en-US"/>
        </a:p>
      </dgm:t>
    </dgm:pt>
    <dgm:pt modelId="{CBFF92FC-6D0C-47A9-B908-C13C7A4104C9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Theory</a:t>
          </a:r>
          <a:endParaRPr lang="en-US" b="1" dirty="0">
            <a:solidFill>
              <a:schemeClr val="tx1"/>
            </a:solidFill>
          </a:endParaRPr>
        </a:p>
      </dgm:t>
    </dgm:pt>
    <dgm:pt modelId="{7A06253C-9E44-4B9A-A633-A1BDB6DA95BF}" type="parTrans" cxnId="{8176E868-FCCD-4752-B3B5-966D1FA64706}">
      <dgm:prSet/>
      <dgm:spPr/>
      <dgm:t>
        <a:bodyPr/>
        <a:lstStyle/>
        <a:p>
          <a:endParaRPr lang="en-US"/>
        </a:p>
      </dgm:t>
    </dgm:pt>
    <dgm:pt modelId="{00ED7FCF-6559-423A-83FB-3D0ACC3C5B80}" type="sibTrans" cxnId="{8176E868-FCCD-4752-B3B5-966D1FA64706}">
      <dgm:prSet/>
      <dgm:spPr/>
      <dgm:t>
        <a:bodyPr/>
        <a:lstStyle/>
        <a:p>
          <a:endParaRPr lang="en-US"/>
        </a:p>
      </dgm:t>
    </dgm:pt>
    <dgm:pt modelId="{D9DDE878-99B9-4CD5-B181-E4DB418B2C4C}">
      <dgm:prSet phldrT="[Text]"/>
      <dgm:spPr/>
      <dgm:t>
        <a:bodyPr/>
        <a:lstStyle/>
        <a:p>
          <a:r>
            <a:rPr lang="en-US" dirty="0" smtClean="0"/>
            <a:t>Experimental Results</a:t>
          </a:r>
          <a:endParaRPr lang="en-US" dirty="0"/>
        </a:p>
      </dgm:t>
    </dgm:pt>
    <dgm:pt modelId="{BF7B6703-80E3-4023-A36E-58B8F6CC705C}" type="parTrans" cxnId="{FF9DAAA0-7710-499E-9A97-7CC7A5D5F2E7}">
      <dgm:prSet/>
      <dgm:spPr/>
      <dgm:t>
        <a:bodyPr/>
        <a:lstStyle/>
        <a:p>
          <a:endParaRPr lang="en-US"/>
        </a:p>
      </dgm:t>
    </dgm:pt>
    <dgm:pt modelId="{83BB2D61-9C33-402C-A950-30B63812458D}" type="sibTrans" cxnId="{FF9DAAA0-7710-499E-9A97-7CC7A5D5F2E7}">
      <dgm:prSet/>
      <dgm:spPr/>
      <dgm:t>
        <a:bodyPr/>
        <a:lstStyle/>
        <a:p>
          <a:endParaRPr lang="en-US"/>
        </a:p>
      </dgm:t>
    </dgm:pt>
    <dgm:pt modelId="{B970A06D-05E6-43B7-949E-4D967BD29251}">
      <dgm:prSet phldrT="[Text]"/>
      <dgm:spPr/>
      <dgm:t>
        <a:bodyPr/>
        <a:lstStyle/>
        <a:p>
          <a:r>
            <a:rPr lang="en-US" dirty="0" smtClean="0"/>
            <a:t>Assessment</a:t>
          </a:r>
          <a:endParaRPr lang="en-US" dirty="0"/>
        </a:p>
      </dgm:t>
    </dgm:pt>
    <dgm:pt modelId="{58DA4604-3C3F-40E7-8825-89DD8C6E2C8E}" type="parTrans" cxnId="{F644CF04-7F64-47AF-96F1-C0252E7AA44B}">
      <dgm:prSet/>
      <dgm:spPr/>
      <dgm:t>
        <a:bodyPr/>
        <a:lstStyle/>
        <a:p>
          <a:endParaRPr lang="en-US"/>
        </a:p>
      </dgm:t>
    </dgm:pt>
    <dgm:pt modelId="{29695489-653D-4D36-83E5-4CDBFA96777C}" type="sibTrans" cxnId="{F644CF04-7F64-47AF-96F1-C0252E7AA44B}">
      <dgm:prSet/>
      <dgm:spPr/>
      <dgm:t>
        <a:bodyPr/>
        <a:lstStyle/>
        <a:p>
          <a:endParaRPr lang="en-US"/>
        </a:p>
      </dgm:t>
    </dgm:pt>
    <dgm:pt modelId="{6B8AD933-20F2-4C9C-8B0F-1A5FE64AED45}">
      <dgm:prSet phldrT="[Text]"/>
      <dgm:spPr/>
      <dgm:t>
        <a:bodyPr/>
        <a:lstStyle/>
        <a:p>
          <a:r>
            <a:rPr lang="en-US" b="0" dirty="0" smtClean="0">
              <a:solidFill>
                <a:schemeClr val="bg1"/>
              </a:solidFill>
            </a:rPr>
            <a:t>Paper Selection</a:t>
          </a:r>
          <a:endParaRPr lang="en-US" b="0" dirty="0">
            <a:solidFill>
              <a:schemeClr val="bg1"/>
            </a:solidFill>
          </a:endParaRPr>
        </a:p>
      </dgm:t>
    </dgm:pt>
    <dgm:pt modelId="{537AAC00-D854-4E3A-BEAD-DFBD45402CCD}" type="parTrans" cxnId="{3E8F85BC-E9E3-423C-8A39-A9366C666FDA}">
      <dgm:prSet/>
      <dgm:spPr/>
    </dgm:pt>
    <dgm:pt modelId="{A175112B-36D3-4B0B-8176-F38E97400129}" type="sibTrans" cxnId="{3E8F85BC-E9E3-423C-8A39-A9366C666FDA}">
      <dgm:prSet/>
      <dgm:spPr/>
    </dgm:pt>
    <dgm:pt modelId="{3A56C051-D6AF-45B4-8C71-85671240EDF3}" type="pres">
      <dgm:prSet presAssocID="{A566EF56-777A-4801-8D96-A5CD7D66C2CA}" presName="Name0" presStyleCnt="0">
        <dgm:presLayoutVars>
          <dgm:dir/>
          <dgm:animLvl val="lvl"/>
          <dgm:resizeHandles val="exact"/>
        </dgm:presLayoutVars>
      </dgm:prSet>
      <dgm:spPr/>
    </dgm:pt>
    <dgm:pt modelId="{CA5BFF4C-338F-48A6-9006-433DE5CBA85A}" type="pres">
      <dgm:prSet presAssocID="{1773B39E-8B71-46FA-984C-E3A367DD9896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B26CFB-BE2F-4969-9940-50ACBCB7D07B}" type="pres">
      <dgm:prSet presAssocID="{C2F2DC4A-BC42-4F7E-B359-37356BEEEE14}" presName="parTxOnlySpace" presStyleCnt="0"/>
      <dgm:spPr/>
    </dgm:pt>
    <dgm:pt modelId="{C63CE367-D13A-41AB-90DD-777595039FC1}" type="pres">
      <dgm:prSet presAssocID="{6B8AD933-20F2-4C9C-8B0F-1A5FE64AED45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2EB349-4666-427D-999B-934D9C91B5CA}" type="pres">
      <dgm:prSet presAssocID="{A175112B-36D3-4B0B-8176-F38E97400129}" presName="parTxOnlySpace" presStyleCnt="0"/>
      <dgm:spPr/>
    </dgm:pt>
    <dgm:pt modelId="{ECC2FCD7-7A1C-4DFA-A0B1-C65050E64B9D}" type="pres">
      <dgm:prSet presAssocID="{CBFF92FC-6D0C-47A9-B908-C13C7A4104C9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7C1199-C990-4361-87EB-031CDE6FB1BB}" type="pres">
      <dgm:prSet presAssocID="{00ED7FCF-6559-423A-83FB-3D0ACC3C5B80}" presName="parTxOnlySpace" presStyleCnt="0"/>
      <dgm:spPr/>
    </dgm:pt>
    <dgm:pt modelId="{1309E219-A55A-4C25-91B4-9B49FCEE9EE0}" type="pres">
      <dgm:prSet presAssocID="{D9DDE878-99B9-4CD5-B181-E4DB418B2C4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CE1FED-618F-49EB-B864-BA63E60BED70}" type="pres">
      <dgm:prSet presAssocID="{83BB2D61-9C33-402C-A950-30B63812458D}" presName="parTxOnlySpace" presStyleCnt="0"/>
      <dgm:spPr/>
    </dgm:pt>
    <dgm:pt modelId="{E87A03A3-EBE3-4030-90CB-F951B4FBB025}" type="pres">
      <dgm:prSet presAssocID="{B970A06D-05E6-43B7-949E-4D967BD29251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2049B6E-67BA-453E-8CBC-685A5CF8DD1C}" type="presOf" srcId="{B970A06D-05E6-43B7-949E-4D967BD29251}" destId="{E87A03A3-EBE3-4030-90CB-F951B4FBB025}" srcOrd="0" destOrd="0" presId="urn:microsoft.com/office/officeart/2005/8/layout/chevron1"/>
    <dgm:cxn modelId="{7B526A87-44EE-4D9D-8B1F-39A3B230D2D1}" srcId="{A566EF56-777A-4801-8D96-A5CD7D66C2CA}" destId="{1773B39E-8B71-46FA-984C-E3A367DD9896}" srcOrd="0" destOrd="0" parTransId="{967C2A91-5AFF-4FEB-94B1-BE0E362C4B73}" sibTransId="{C2F2DC4A-BC42-4F7E-B359-37356BEEEE14}"/>
    <dgm:cxn modelId="{3E8F85BC-E9E3-423C-8A39-A9366C666FDA}" srcId="{A566EF56-777A-4801-8D96-A5CD7D66C2CA}" destId="{6B8AD933-20F2-4C9C-8B0F-1A5FE64AED45}" srcOrd="1" destOrd="0" parTransId="{537AAC00-D854-4E3A-BEAD-DFBD45402CCD}" sibTransId="{A175112B-36D3-4B0B-8176-F38E97400129}"/>
    <dgm:cxn modelId="{6DF65FDE-614E-4EBD-94BC-12552E2823E4}" type="presOf" srcId="{1773B39E-8B71-46FA-984C-E3A367DD9896}" destId="{CA5BFF4C-338F-48A6-9006-433DE5CBA85A}" srcOrd="0" destOrd="0" presId="urn:microsoft.com/office/officeart/2005/8/layout/chevron1"/>
    <dgm:cxn modelId="{8D526552-0A0E-44FE-BA78-B9E3F9813B8D}" type="presOf" srcId="{D9DDE878-99B9-4CD5-B181-E4DB418B2C4C}" destId="{1309E219-A55A-4C25-91B4-9B49FCEE9EE0}" srcOrd="0" destOrd="0" presId="urn:microsoft.com/office/officeart/2005/8/layout/chevron1"/>
    <dgm:cxn modelId="{8176E868-FCCD-4752-B3B5-966D1FA64706}" srcId="{A566EF56-777A-4801-8D96-A5CD7D66C2CA}" destId="{CBFF92FC-6D0C-47A9-B908-C13C7A4104C9}" srcOrd="2" destOrd="0" parTransId="{7A06253C-9E44-4B9A-A633-A1BDB6DA95BF}" sibTransId="{00ED7FCF-6559-423A-83FB-3D0ACC3C5B80}"/>
    <dgm:cxn modelId="{5CF83313-6D94-4F97-853D-4CF5ADB7279E}" type="presOf" srcId="{CBFF92FC-6D0C-47A9-B908-C13C7A4104C9}" destId="{ECC2FCD7-7A1C-4DFA-A0B1-C65050E64B9D}" srcOrd="0" destOrd="0" presId="urn:microsoft.com/office/officeart/2005/8/layout/chevron1"/>
    <dgm:cxn modelId="{F644CF04-7F64-47AF-96F1-C0252E7AA44B}" srcId="{A566EF56-777A-4801-8D96-A5CD7D66C2CA}" destId="{B970A06D-05E6-43B7-949E-4D967BD29251}" srcOrd="4" destOrd="0" parTransId="{58DA4604-3C3F-40E7-8825-89DD8C6E2C8E}" sibTransId="{29695489-653D-4D36-83E5-4CDBFA96777C}"/>
    <dgm:cxn modelId="{1644437F-4459-467D-AF3F-8E4D500EFEE9}" type="presOf" srcId="{A566EF56-777A-4801-8D96-A5CD7D66C2CA}" destId="{3A56C051-D6AF-45B4-8C71-85671240EDF3}" srcOrd="0" destOrd="0" presId="urn:microsoft.com/office/officeart/2005/8/layout/chevron1"/>
    <dgm:cxn modelId="{139872E9-30C1-4482-A203-2080BA10E1DA}" type="presOf" srcId="{6B8AD933-20F2-4C9C-8B0F-1A5FE64AED45}" destId="{C63CE367-D13A-41AB-90DD-777595039FC1}" srcOrd="0" destOrd="0" presId="urn:microsoft.com/office/officeart/2005/8/layout/chevron1"/>
    <dgm:cxn modelId="{FF9DAAA0-7710-499E-9A97-7CC7A5D5F2E7}" srcId="{A566EF56-777A-4801-8D96-A5CD7D66C2CA}" destId="{D9DDE878-99B9-4CD5-B181-E4DB418B2C4C}" srcOrd="3" destOrd="0" parTransId="{BF7B6703-80E3-4023-A36E-58B8F6CC705C}" sibTransId="{83BB2D61-9C33-402C-A950-30B63812458D}"/>
    <dgm:cxn modelId="{8FE47351-6EA0-4CC9-B3EE-CC8AFB687717}" type="presParOf" srcId="{3A56C051-D6AF-45B4-8C71-85671240EDF3}" destId="{CA5BFF4C-338F-48A6-9006-433DE5CBA85A}" srcOrd="0" destOrd="0" presId="urn:microsoft.com/office/officeart/2005/8/layout/chevron1"/>
    <dgm:cxn modelId="{3157505F-98C8-4676-9D18-082BB203415F}" type="presParOf" srcId="{3A56C051-D6AF-45B4-8C71-85671240EDF3}" destId="{84B26CFB-BE2F-4969-9940-50ACBCB7D07B}" srcOrd="1" destOrd="0" presId="urn:microsoft.com/office/officeart/2005/8/layout/chevron1"/>
    <dgm:cxn modelId="{EAE9E278-0D0B-4BE8-8E8D-197C1812335F}" type="presParOf" srcId="{3A56C051-D6AF-45B4-8C71-85671240EDF3}" destId="{C63CE367-D13A-41AB-90DD-777595039FC1}" srcOrd="2" destOrd="0" presId="urn:microsoft.com/office/officeart/2005/8/layout/chevron1"/>
    <dgm:cxn modelId="{A271C7CF-9E5A-4E3B-959B-5DE1C67D73BE}" type="presParOf" srcId="{3A56C051-D6AF-45B4-8C71-85671240EDF3}" destId="{872EB349-4666-427D-999B-934D9C91B5CA}" srcOrd="3" destOrd="0" presId="urn:microsoft.com/office/officeart/2005/8/layout/chevron1"/>
    <dgm:cxn modelId="{4AB3124E-8D6E-4E91-ADD8-54EFA4022F7E}" type="presParOf" srcId="{3A56C051-D6AF-45B4-8C71-85671240EDF3}" destId="{ECC2FCD7-7A1C-4DFA-A0B1-C65050E64B9D}" srcOrd="4" destOrd="0" presId="urn:microsoft.com/office/officeart/2005/8/layout/chevron1"/>
    <dgm:cxn modelId="{B8F5CBB7-C9CB-4F77-93CB-B745F31943B7}" type="presParOf" srcId="{3A56C051-D6AF-45B4-8C71-85671240EDF3}" destId="{407C1199-C990-4361-87EB-031CDE6FB1BB}" srcOrd="5" destOrd="0" presId="urn:microsoft.com/office/officeart/2005/8/layout/chevron1"/>
    <dgm:cxn modelId="{D64F3964-11C4-49BA-A23B-E9680677EE9E}" type="presParOf" srcId="{3A56C051-D6AF-45B4-8C71-85671240EDF3}" destId="{1309E219-A55A-4C25-91B4-9B49FCEE9EE0}" srcOrd="6" destOrd="0" presId="urn:microsoft.com/office/officeart/2005/8/layout/chevron1"/>
    <dgm:cxn modelId="{1E6B5BA0-972B-4786-832E-B68ECC1A989E}" type="presParOf" srcId="{3A56C051-D6AF-45B4-8C71-85671240EDF3}" destId="{F1CE1FED-618F-49EB-B864-BA63E60BED70}" srcOrd="7" destOrd="0" presId="urn:microsoft.com/office/officeart/2005/8/layout/chevron1"/>
    <dgm:cxn modelId="{20CFE58C-F4C2-4F7B-877C-F4D1BB230A77}" type="presParOf" srcId="{3A56C051-D6AF-45B4-8C71-85671240EDF3}" destId="{E87A03A3-EBE3-4030-90CB-F951B4FBB025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5BFF4C-338F-48A6-9006-433DE5CBA85A}">
      <dsp:nvSpPr>
        <dsp:cNvPr id="0" name=""/>
        <dsp:cNvSpPr/>
      </dsp:nvSpPr>
      <dsp:spPr>
        <a:xfrm>
          <a:off x="1841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</a:rPr>
            <a:t>Overview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1841" y="0"/>
        <a:ext cx="1639155" cy="279400"/>
      </dsp:txXfrm>
    </dsp:sp>
    <dsp:sp modelId="{C63CE367-D13A-41AB-90DD-777595039FC1}">
      <dsp:nvSpPr>
        <dsp:cNvPr id="0" name=""/>
        <dsp:cNvSpPr/>
      </dsp:nvSpPr>
      <dsp:spPr>
        <a:xfrm>
          <a:off x="1477081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bg1"/>
              </a:solidFill>
            </a:rPr>
            <a:t>Paper Selection</a:t>
          </a:r>
          <a:endParaRPr lang="en-US" sz="1000" b="0" kern="1200" dirty="0">
            <a:solidFill>
              <a:schemeClr val="bg1"/>
            </a:solidFill>
          </a:endParaRPr>
        </a:p>
      </dsp:txBody>
      <dsp:txXfrm>
        <a:off x="1477081" y="0"/>
        <a:ext cx="1639155" cy="279400"/>
      </dsp:txXfrm>
    </dsp:sp>
    <dsp:sp modelId="{ECC2FCD7-7A1C-4DFA-A0B1-C65050E64B9D}">
      <dsp:nvSpPr>
        <dsp:cNvPr id="0" name=""/>
        <dsp:cNvSpPr/>
      </dsp:nvSpPr>
      <dsp:spPr>
        <a:xfrm>
          <a:off x="295232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Theory</a:t>
          </a:r>
          <a:endParaRPr lang="en-US" sz="1000" kern="1200" dirty="0"/>
        </a:p>
      </dsp:txBody>
      <dsp:txXfrm>
        <a:off x="2952322" y="0"/>
        <a:ext cx="1639155" cy="279400"/>
      </dsp:txXfrm>
    </dsp:sp>
    <dsp:sp modelId="{1309E219-A55A-4C25-91B4-9B49FCEE9EE0}">
      <dsp:nvSpPr>
        <dsp:cNvPr id="0" name=""/>
        <dsp:cNvSpPr/>
      </dsp:nvSpPr>
      <dsp:spPr>
        <a:xfrm>
          <a:off x="442756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Experimental Results</a:t>
          </a:r>
          <a:endParaRPr lang="en-US" sz="1000" kern="1200" dirty="0"/>
        </a:p>
      </dsp:txBody>
      <dsp:txXfrm>
        <a:off x="4427562" y="0"/>
        <a:ext cx="1639155" cy="279400"/>
      </dsp:txXfrm>
    </dsp:sp>
    <dsp:sp modelId="{E87A03A3-EBE3-4030-90CB-F951B4FBB025}">
      <dsp:nvSpPr>
        <dsp:cNvPr id="0" name=""/>
        <dsp:cNvSpPr/>
      </dsp:nvSpPr>
      <dsp:spPr>
        <a:xfrm>
          <a:off x="590280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Assessment</a:t>
          </a:r>
          <a:endParaRPr lang="en-US" sz="1000" kern="1200" dirty="0"/>
        </a:p>
      </dsp:txBody>
      <dsp:txXfrm>
        <a:off x="5902802" y="0"/>
        <a:ext cx="1639155" cy="27940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5BFF4C-338F-48A6-9006-433DE5CBA85A}">
      <dsp:nvSpPr>
        <dsp:cNvPr id="0" name=""/>
        <dsp:cNvSpPr/>
      </dsp:nvSpPr>
      <dsp:spPr>
        <a:xfrm>
          <a:off x="2490" y="0"/>
          <a:ext cx="1537859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dirty="0" smtClean="0">
              <a:solidFill>
                <a:schemeClr val="bg1"/>
              </a:solidFill>
            </a:rPr>
            <a:t>Overview</a:t>
          </a:r>
          <a:endParaRPr lang="en-US" sz="1100" b="0" kern="1200" dirty="0">
            <a:solidFill>
              <a:schemeClr val="bg1"/>
            </a:solidFill>
          </a:endParaRPr>
        </a:p>
      </dsp:txBody>
      <dsp:txXfrm>
        <a:off x="2490" y="0"/>
        <a:ext cx="1537859" cy="279400"/>
      </dsp:txXfrm>
    </dsp:sp>
    <dsp:sp modelId="{C63CE367-D13A-41AB-90DD-777595039FC1}">
      <dsp:nvSpPr>
        <dsp:cNvPr id="0" name=""/>
        <dsp:cNvSpPr/>
      </dsp:nvSpPr>
      <dsp:spPr>
        <a:xfrm>
          <a:off x="1386564" y="0"/>
          <a:ext cx="1537859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dirty="0" smtClean="0">
              <a:solidFill>
                <a:schemeClr val="bg1"/>
              </a:solidFill>
            </a:rPr>
            <a:t>Paper Selection</a:t>
          </a:r>
          <a:endParaRPr lang="en-US" sz="1100" b="0" kern="1200" dirty="0">
            <a:solidFill>
              <a:schemeClr val="bg1"/>
            </a:solidFill>
          </a:endParaRPr>
        </a:p>
      </dsp:txBody>
      <dsp:txXfrm>
        <a:off x="1386564" y="0"/>
        <a:ext cx="1537859" cy="279400"/>
      </dsp:txXfrm>
    </dsp:sp>
    <dsp:sp modelId="{ECC2FCD7-7A1C-4DFA-A0B1-C65050E64B9D}">
      <dsp:nvSpPr>
        <dsp:cNvPr id="0" name=""/>
        <dsp:cNvSpPr/>
      </dsp:nvSpPr>
      <dsp:spPr>
        <a:xfrm>
          <a:off x="2770638" y="0"/>
          <a:ext cx="1537859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dirty="0" smtClean="0">
              <a:solidFill>
                <a:schemeClr val="bg1"/>
              </a:solidFill>
            </a:rPr>
            <a:t>Theory</a:t>
          </a:r>
          <a:endParaRPr lang="en-US" sz="1100" b="0" kern="1200" dirty="0">
            <a:solidFill>
              <a:schemeClr val="bg1"/>
            </a:solidFill>
          </a:endParaRPr>
        </a:p>
      </dsp:txBody>
      <dsp:txXfrm>
        <a:off x="2770638" y="0"/>
        <a:ext cx="1537859" cy="279400"/>
      </dsp:txXfrm>
    </dsp:sp>
    <dsp:sp modelId="{1309E219-A55A-4C25-91B4-9B49FCEE9EE0}">
      <dsp:nvSpPr>
        <dsp:cNvPr id="0" name=""/>
        <dsp:cNvSpPr/>
      </dsp:nvSpPr>
      <dsp:spPr>
        <a:xfrm>
          <a:off x="4154711" y="0"/>
          <a:ext cx="2002523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tx1"/>
              </a:solidFill>
            </a:rPr>
            <a:t>Experiments &amp; Results</a:t>
          </a:r>
          <a:endParaRPr lang="en-US" sz="1100" b="1" kern="1200" dirty="0">
            <a:solidFill>
              <a:schemeClr val="tx1"/>
            </a:solidFill>
          </a:endParaRPr>
        </a:p>
      </dsp:txBody>
      <dsp:txXfrm>
        <a:off x="4154711" y="0"/>
        <a:ext cx="2002523" cy="279400"/>
      </dsp:txXfrm>
    </dsp:sp>
    <dsp:sp modelId="{E87A03A3-EBE3-4030-90CB-F951B4FBB025}">
      <dsp:nvSpPr>
        <dsp:cNvPr id="0" name=""/>
        <dsp:cNvSpPr/>
      </dsp:nvSpPr>
      <dsp:spPr>
        <a:xfrm>
          <a:off x="6003449" y="0"/>
          <a:ext cx="1537859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Assessment</a:t>
          </a:r>
          <a:endParaRPr lang="en-US" sz="1100" kern="1200" dirty="0"/>
        </a:p>
      </dsp:txBody>
      <dsp:txXfrm>
        <a:off x="6003449" y="0"/>
        <a:ext cx="1537859" cy="27940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5BFF4C-338F-48A6-9006-433DE5CBA85A}">
      <dsp:nvSpPr>
        <dsp:cNvPr id="0" name=""/>
        <dsp:cNvSpPr/>
      </dsp:nvSpPr>
      <dsp:spPr>
        <a:xfrm>
          <a:off x="2490" y="0"/>
          <a:ext cx="1537859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dirty="0" smtClean="0">
              <a:solidFill>
                <a:schemeClr val="bg1"/>
              </a:solidFill>
            </a:rPr>
            <a:t>Overview</a:t>
          </a:r>
          <a:endParaRPr lang="en-US" sz="1100" b="0" kern="1200" dirty="0">
            <a:solidFill>
              <a:schemeClr val="bg1"/>
            </a:solidFill>
          </a:endParaRPr>
        </a:p>
      </dsp:txBody>
      <dsp:txXfrm>
        <a:off x="2490" y="0"/>
        <a:ext cx="1537859" cy="279400"/>
      </dsp:txXfrm>
    </dsp:sp>
    <dsp:sp modelId="{C63CE367-D13A-41AB-90DD-777595039FC1}">
      <dsp:nvSpPr>
        <dsp:cNvPr id="0" name=""/>
        <dsp:cNvSpPr/>
      </dsp:nvSpPr>
      <dsp:spPr>
        <a:xfrm>
          <a:off x="1386564" y="0"/>
          <a:ext cx="1537859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dirty="0" smtClean="0">
              <a:solidFill>
                <a:schemeClr val="bg1"/>
              </a:solidFill>
            </a:rPr>
            <a:t>Paper Selection</a:t>
          </a:r>
          <a:endParaRPr lang="en-US" sz="1100" b="0" kern="1200" dirty="0">
            <a:solidFill>
              <a:schemeClr val="bg1"/>
            </a:solidFill>
          </a:endParaRPr>
        </a:p>
      </dsp:txBody>
      <dsp:txXfrm>
        <a:off x="1386564" y="0"/>
        <a:ext cx="1537859" cy="279400"/>
      </dsp:txXfrm>
    </dsp:sp>
    <dsp:sp modelId="{ECC2FCD7-7A1C-4DFA-A0B1-C65050E64B9D}">
      <dsp:nvSpPr>
        <dsp:cNvPr id="0" name=""/>
        <dsp:cNvSpPr/>
      </dsp:nvSpPr>
      <dsp:spPr>
        <a:xfrm>
          <a:off x="2770638" y="0"/>
          <a:ext cx="1537859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0" kern="1200" dirty="0" smtClean="0">
              <a:solidFill>
                <a:schemeClr val="bg1"/>
              </a:solidFill>
            </a:rPr>
            <a:t>Theory</a:t>
          </a:r>
          <a:endParaRPr lang="en-US" sz="1100" b="0" kern="1200" dirty="0">
            <a:solidFill>
              <a:schemeClr val="bg1"/>
            </a:solidFill>
          </a:endParaRPr>
        </a:p>
      </dsp:txBody>
      <dsp:txXfrm>
        <a:off x="2770638" y="0"/>
        <a:ext cx="1537859" cy="279400"/>
      </dsp:txXfrm>
    </dsp:sp>
    <dsp:sp modelId="{1309E219-A55A-4C25-91B4-9B49FCEE9EE0}">
      <dsp:nvSpPr>
        <dsp:cNvPr id="0" name=""/>
        <dsp:cNvSpPr/>
      </dsp:nvSpPr>
      <dsp:spPr>
        <a:xfrm>
          <a:off x="4154711" y="0"/>
          <a:ext cx="2002523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chemeClr val="tx1"/>
              </a:solidFill>
            </a:rPr>
            <a:t>Experiments &amp; Results</a:t>
          </a:r>
          <a:endParaRPr lang="en-US" sz="1100" b="1" kern="1200" dirty="0">
            <a:solidFill>
              <a:schemeClr val="tx1"/>
            </a:solidFill>
          </a:endParaRPr>
        </a:p>
      </dsp:txBody>
      <dsp:txXfrm>
        <a:off x="4154711" y="0"/>
        <a:ext cx="2002523" cy="279400"/>
      </dsp:txXfrm>
    </dsp:sp>
    <dsp:sp modelId="{E87A03A3-EBE3-4030-90CB-F951B4FBB025}">
      <dsp:nvSpPr>
        <dsp:cNvPr id="0" name=""/>
        <dsp:cNvSpPr/>
      </dsp:nvSpPr>
      <dsp:spPr>
        <a:xfrm>
          <a:off x="6003449" y="0"/>
          <a:ext cx="1537859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Assessment</a:t>
          </a:r>
          <a:endParaRPr lang="en-US" sz="1100" kern="1200" dirty="0"/>
        </a:p>
      </dsp:txBody>
      <dsp:txXfrm>
        <a:off x="6003449" y="0"/>
        <a:ext cx="1537859" cy="27940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5BFF4C-338F-48A6-9006-433DE5CBA85A}">
      <dsp:nvSpPr>
        <dsp:cNvPr id="0" name=""/>
        <dsp:cNvSpPr/>
      </dsp:nvSpPr>
      <dsp:spPr>
        <a:xfrm>
          <a:off x="2490" y="0"/>
          <a:ext cx="1537859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bg1"/>
              </a:solidFill>
            </a:rPr>
            <a:t>Overview</a:t>
          </a:r>
          <a:endParaRPr lang="en-US" sz="1200" b="0" kern="1200" dirty="0">
            <a:solidFill>
              <a:schemeClr val="bg1"/>
            </a:solidFill>
          </a:endParaRPr>
        </a:p>
      </dsp:txBody>
      <dsp:txXfrm>
        <a:off x="2490" y="0"/>
        <a:ext cx="1537859" cy="279400"/>
      </dsp:txXfrm>
    </dsp:sp>
    <dsp:sp modelId="{C63CE367-D13A-41AB-90DD-777595039FC1}">
      <dsp:nvSpPr>
        <dsp:cNvPr id="0" name=""/>
        <dsp:cNvSpPr/>
      </dsp:nvSpPr>
      <dsp:spPr>
        <a:xfrm>
          <a:off x="1386564" y="0"/>
          <a:ext cx="1537859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bg1"/>
              </a:solidFill>
            </a:rPr>
            <a:t>Paper Selection</a:t>
          </a:r>
          <a:endParaRPr lang="en-US" sz="1200" b="0" kern="1200" dirty="0">
            <a:solidFill>
              <a:schemeClr val="bg1"/>
            </a:solidFill>
          </a:endParaRPr>
        </a:p>
      </dsp:txBody>
      <dsp:txXfrm>
        <a:off x="1386564" y="0"/>
        <a:ext cx="1537859" cy="279400"/>
      </dsp:txXfrm>
    </dsp:sp>
    <dsp:sp modelId="{ECC2FCD7-7A1C-4DFA-A0B1-C65050E64B9D}">
      <dsp:nvSpPr>
        <dsp:cNvPr id="0" name=""/>
        <dsp:cNvSpPr/>
      </dsp:nvSpPr>
      <dsp:spPr>
        <a:xfrm>
          <a:off x="2770638" y="0"/>
          <a:ext cx="1537859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bg1"/>
              </a:solidFill>
            </a:rPr>
            <a:t>Theory</a:t>
          </a:r>
          <a:endParaRPr lang="en-US" sz="1200" b="0" kern="1200" dirty="0">
            <a:solidFill>
              <a:schemeClr val="bg1"/>
            </a:solidFill>
          </a:endParaRPr>
        </a:p>
      </dsp:txBody>
      <dsp:txXfrm>
        <a:off x="2770638" y="0"/>
        <a:ext cx="1537859" cy="279400"/>
      </dsp:txXfrm>
    </dsp:sp>
    <dsp:sp modelId="{1309E219-A55A-4C25-91B4-9B49FCEE9EE0}">
      <dsp:nvSpPr>
        <dsp:cNvPr id="0" name=""/>
        <dsp:cNvSpPr/>
      </dsp:nvSpPr>
      <dsp:spPr>
        <a:xfrm>
          <a:off x="4154711" y="0"/>
          <a:ext cx="2002523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>
              <a:solidFill>
                <a:schemeClr val="bg1"/>
              </a:solidFill>
            </a:rPr>
            <a:t>Experiments &amp; Results</a:t>
          </a:r>
          <a:endParaRPr lang="en-US" sz="1200" b="0" kern="1200" dirty="0">
            <a:solidFill>
              <a:schemeClr val="bg1"/>
            </a:solidFill>
          </a:endParaRPr>
        </a:p>
      </dsp:txBody>
      <dsp:txXfrm>
        <a:off x="4154711" y="0"/>
        <a:ext cx="2002523" cy="279400"/>
      </dsp:txXfrm>
    </dsp:sp>
    <dsp:sp modelId="{E87A03A3-EBE3-4030-90CB-F951B4FBB025}">
      <dsp:nvSpPr>
        <dsp:cNvPr id="0" name=""/>
        <dsp:cNvSpPr/>
      </dsp:nvSpPr>
      <dsp:spPr>
        <a:xfrm>
          <a:off x="6003449" y="0"/>
          <a:ext cx="1537859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tx1"/>
              </a:solidFill>
            </a:rPr>
            <a:t>Assessment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6003449" y="0"/>
        <a:ext cx="1537859" cy="2794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5BFF4C-338F-48A6-9006-433DE5CBA85A}">
      <dsp:nvSpPr>
        <dsp:cNvPr id="0" name=""/>
        <dsp:cNvSpPr/>
      </dsp:nvSpPr>
      <dsp:spPr>
        <a:xfrm>
          <a:off x="1841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bg1"/>
              </a:solidFill>
            </a:rPr>
            <a:t>Overview</a:t>
          </a:r>
          <a:endParaRPr lang="en-US" sz="1000" b="0" kern="1200" dirty="0">
            <a:solidFill>
              <a:schemeClr val="bg1"/>
            </a:solidFill>
          </a:endParaRPr>
        </a:p>
      </dsp:txBody>
      <dsp:txXfrm>
        <a:off x="1841" y="0"/>
        <a:ext cx="1639155" cy="279400"/>
      </dsp:txXfrm>
    </dsp:sp>
    <dsp:sp modelId="{C63CE367-D13A-41AB-90DD-777595039FC1}">
      <dsp:nvSpPr>
        <dsp:cNvPr id="0" name=""/>
        <dsp:cNvSpPr/>
      </dsp:nvSpPr>
      <dsp:spPr>
        <a:xfrm>
          <a:off x="1477081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</a:rPr>
            <a:t>Paper Selection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1477081" y="0"/>
        <a:ext cx="1639155" cy="279400"/>
      </dsp:txXfrm>
    </dsp:sp>
    <dsp:sp modelId="{ECC2FCD7-7A1C-4DFA-A0B1-C65050E64B9D}">
      <dsp:nvSpPr>
        <dsp:cNvPr id="0" name=""/>
        <dsp:cNvSpPr/>
      </dsp:nvSpPr>
      <dsp:spPr>
        <a:xfrm>
          <a:off x="295232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Theory</a:t>
          </a:r>
          <a:endParaRPr lang="en-US" sz="1000" kern="1200" dirty="0"/>
        </a:p>
      </dsp:txBody>
      <dsp:txXfrm>
        <a:off x="2952322" y="0"/>
        <a:ext cx="1639155" cy="279400"/>
      </dsp:txXfrm>
    </dsp:sp>
    <dsp:sp modelId="{1309E219-A55A-4C25-91B4-9B49FCEE9EE0}">
      <dsp:nvSpPr>
        <dsp:cNvPr id="0" name=""/>
        <dsp:cNvSpPr/>
      </dsp:nvSpPr>
      <dsp:spPr>
        <a:xfrm>
          <a:off x="442756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Experimental Results</a:t>
          </a:r>
          <a:endParaRPr lang="en-US" sz="1000" kern="1200" dirty="0"/>
        </a:p>
      </dsp:txBody>
      <dsp:txXfrm>
        <a:off x="4427562" y="0"/>
        <a:ext cx="1639155" cy="279400"/>
      </dsp:txXfrm>
    </dsp:sp>
    <dsp:sp modelId="{E87A03A3-EBE3-4030-90CB-F951B4FBB025}">
      <dsp:nvSpPr>
        <dsp:cNvPr id="0" name=""/>
        <dsp:cNvSpPr/>
      </dsp:nvSpPr>
      <dsp:spPr>
        <a:xfrm>
          <a:off x="590280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Assessment</a:t>
          </a:r>
          <a:endParaRPr lang="en-US" sz="1000" kern="1200" dirty="0"/>
        </a:p>
      </dsp:txBody>
      <dsp:txXfrm>
        <a:off x="5902802" y="0"/>
        <a:ext cx="1639155" cy="2794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5BFF4C-338F-48A6-9006-433DE5CBA85A}">
      <dsp:nvSpPr>
        <dsp:cNvPr id="0" name=""/>
        <dsp:cNvSpPr/>
      </dsp:nvSpPr>
      <dsp:spPr>
        <a:xfrm>
          <a:off x="1841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bg1"/>
              </a:solidFill>
            </a:rPr>
            <a:t>Overview</a:t>
          </a:r>
          <a:endParaRPr lang="en-US" sz="1000" b="0" kern="1200" dirty="0">
            <a:solidFill>
              <a:schemeClr val="bg1"/>
            </a:solidFill>
          </a:endParaRPr>
        </a:p>
      </dsp:txBody>
      <dsp:txXfrm>
        <a:off x="1841" y="0"/>
        <a:ext cx="1639155" cy="279400"/>
      </dsp:txXfrm>
    </dsp:sp>
    <dsp:sp modelId="{C63CE367-D13A-41AB-90DD-777595039FC1}">
      <dsp:nvSpPr>
        <dsp:cNvPr id="0" name=""/>
        <dsp:cNvSpPr/>
      </dsp:nvSpPr>
      <dsp:spPr>
        <a:xfrm>
          <a:off x="1477081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bg1"/>
              </a:solidFill>
            </a:rPr>
            <a:t>Paper Selection</a:t>
          </a:r>
          <a:endParaRPr lang="en-US" sz="1000" b="0" kern="1200" dirty="0">
            <a:solidFill>
              <a:schemeClr val="bg1"/>
            </a:solidFill>
          </a:endParaRPr>
        </a:p>
      </dsp:txBody>
      <dsp:txXfrm>
        <a:off x="1477081" y="0"/>
        <a:ext cx="1639155" cy="279400"/>
      </dsp:txXfrm>
    </dsp:sp>
    <dsp:sp modelId="{ECC2FCD7-7A1C-4DFA-A0B1-C65050E64B9D}">
      <dsp:nvSpPr>
        <dsp:cNvPr id="0" name=""/>
        <dsp:cNvSpPr/>
      </dsp:nvSpPr>
      <dsp:spPr>
        <a:xfrm>
          <a:off x="295232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</a:rPr>
            <a:t>Theory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2952322" y="0"/>
        <a:ext cx="1639155" cy="279400"/>
      </dsp:txXfrm>
    </dsp:sp>
    <dsp:sp modelId="{1309E219-A55A-4C25-91B4-9B49FCEE9EE0}">
      <dsp:nvSpPr>
        <dsp:cNvPr id="0" name=""/>
        <dsp:cNvSpPr/>
      </dsp:nvSpPr>
      <dsp:spPr>
        <a:xfrm>
          <a:off x="442756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Experimental Results</a:t>
          </a:r>
          <a:endParaRPr lang="en-US" sz="1000" kern="1200" dirty="0"/>
        </a:p>
      </dsp:txBody>
      <dsp:txXfrm>
        <a:off x="4427562" y="0"/>
        <a:ext cx="1639155" cy="279400"/>
      </dsp:txXfrm>
    </dsp:sp>
    <dsp:sp modelId="{E87A03A3-EBE3-4030-90CB-F951B4FBB025}">
      <dsp:nvSpPr>
        <dsp:cNvPr id="0" name=""/>
        <dsp:cNvSpPr/>
      </dsp:nvSpPr>
      <dsp:spPr>
        <a:xfrm>
          <a:off x="590280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Assessment</a:t>
          </a:r>
          <a:endParaRPr lang="en-US" sz="1000" kern="1200" dirty="0"/>
        </a:p>
      </dsp:txBody>
      <dsp:txXfrm>
        <a:off x="5902802" y="0"/>
        <a:ext cx="1639155" cy="2794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5BFF4C-338F-48A6-9006-433DE5CBA85A}">
      <dsp:nvSpPr>
        <dsp:cNvPr id="0" name=""/>
        <dsp:cNvSpPr/>
      </dsp:nvSpPr>
      <dsp:spPr>
        <a:xfrm>
          <a:off x="1841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bg1"/>
              </a:solidFill>
            </a:rPr>
            <a:t>Overview</a:t>
          </a:r>
          <a:endParaRPr lang="en-US" sz="1000" b="0" kern="1200" dirty="0">
            <a:solidFill>
              <a:schemeClr val="bg1"/>
            </a:solidFill>
          </a:endParaRPr>
        </a:p>
      </dsp:txBody>
      <dsp:txXfrm>
        <a:off x="1841" y="0"/>
        <a:ext cx="1639155" cy="279400"/>
      </dsp:txXfrm>
    </dsp:sp>
    <dsp:sp modelId="{C63CE367-D13A-41AB-90DD-777595039FC1}">
      <dsp:nvSpPr>
        <dsp:cNvPr id="0" name=""/>
        <dsp:cNvSpPr/>
      </dsp:nvSpPr>
      <dsp:spPr>
        <a:xfrm>
          <a:off x="1477081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bg1"/>
              </a:solidFill>
            </a:rPr>
            <a:t>Paper Selection</a:t>
          </a:r>
          <a:endParaRPr lang="en-US" sz="1000" b="0" kern="1200" dirty="0">
            <a:solidFill>
              <a:schemeClr val="bg1"/>
            </a:solidFill>
          </a:endParaRPr>
        </a:p>
      </dsp:txBody>
      <dsp:txXfrm>
        <a:off x="1477081" y="0"/>
        <a:ext cx="1639155" cy="279400"/>
      </dsp:txXfrm>
    </dsp:sp>
    <dsp:sp modelId="{ECC2FCD7-7A1C-4DFA-A0B1-C65050E64B9D}">
      <dsp:nvSpPr>
        <dsp:cNvPr id="0" name=""/>
        <dsp:cNvSpPr/>
      </dsp:nvSpPr>
      <dsp:spPr>
        <a:xfrm>
          <a:off x="295232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</a:rPr>
            <a:t>Theory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2952322" y="0"/>
        <a:ext cx="1639155" cy="279400"/>
      </dsp:txXfrm>
    </dsp:sp>
    <dsp:sp modelId="{1309E219-A55A-4C25-91B4-9B49FCEE9EE0}">
      <dsp:nvSpPr>
        <dsp:cNvPr id="0" name=""/>
        <dsp:cNvSpPr/>
      </dsp:nvSpPr>
      <dsp:spPr>
        <a:xfrm>
          <a:off x="442756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Experimental Results</a:t>
          </a:r>
          <a:endParaRPr lang="en-US" sz="1000" kern="1200" dirty="0"/>
        </a:p>
      </dsp:txBody>
      <dsp:txXfrm>
        <a:off x="4427562" y="0"/>
        <a:ext cx="1639155" cy="279400"/>
      </dsp:txXfrm>
    </dsp:sp>
    <dsp:sp modelId="{E87A03A3-EBE3-4030-90CB-F951B4FBB025}">
      <dsp:nvSpPr>
        <dsp:cNvPr id="0" name=""/>
        <dsp:cNvSpPr/>
      </dsp:nvSpPr>
      <dsp:spPr>
        <a:xfrm>
          <a:off x="590280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Assessment</a:t>
          </a:r>
          <a:endParaRPr lang="en-US" sz="1000" kern="1200" dirty="0"/>
        </a:p>
      </dsp:txBody>
      <dsp:txXfrm>
        <a:off x="5902802" y="0"/>
        <a:ext cx="1639155" cy="2794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5BFF4C-338F-48A6-9006-433DE5CBA85A}">
      <dsp:nvSpPr>
        <dsp:cNvPr id="0" name=""/>
        <dsp:cNvSpPr/>
      </dsp:nvSpPr>
      <dsp:spPr>
        <a:xfrm>
          <a:off x="1841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bg1"/>
              </a:solidFill>
            </a:rPr>
            <a:t>Overview</a:t>
          </a:r>
          <a:endParaRPr lang="en-US" sz="1000" b="0" kern="1200" dirty="0">
            <a:solidFill>
              <a:schemeClr val="bg1"/>
            </a:solidFill>
          </a:endParaRPr>
        </a:p>
      </dsp:txBody>
      <dsp:txXfrm>
        <a:off x="1841" y="0"/>
        <a:ext cx="1639155" cy="279400"/>
      </dsp:txXfrm>
    </dsp:sp>
    <dsp:sp modelId="{C63CE367-D13A-41AB-90DD-777595039FC1}">
      <dsp:nvSpPr>
        <dsp:cNvPr id="0" name=""/>
        <dsp:cNvSpPr/>
      </dsp:nvSpPr>
      <dsp:spPr>
        <a:xfrm>
          <a:off x="1477081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bg1"/>
              </a:solidFill>
            </a:rPr>
            <a:t>Paper Selection</a:t>
          </a:r>
          <a:endParaRPr lang="en-US" sz="1000" b="0" kern="1200" dirty="0">
            <a:solidFill>
              <a:schemeClr val="bg1"/>
            </a:solidFill>
          </a:endParaRPr>
        </a:p>
      </dsp:txBody>
      <dsp:txXfrm>
        <a:off x="1477081" y="0"/>
        <a:ext cx="1639155" cy="279400"/>
      </dsp:txXfrm>
    </dsp:sp>
    <dsp:sp modelId="{ECC2FCD7-7A1C-4DFA-A0B1-C65050E64B9D}">
      <dsp:nvSpPr>
        <dsp:cNvPr id="0" name=""/>
        <dsp:cNvSpPr/>
      </dsp:nvSpPr>
      <dsp:spPr>
        <a:xfrm>
          <a:off x="295232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</a:rPr>
            <a:t>Theory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2952322" y="0"/>
        <a:ext cx="1639155" cy="279400"/>
      </dsp:txXfrm>
    </dsp:sp>
    <dsp:sp modelId="{1309E219-A55A-4C25-91B4-9B49FCEE9EE0}">
      <dsp:nvSpPr>
        <dsp:cNvPr id="0" name=""/>
        <dsp:cNvSpPr/>
      </dsp:nvSpPr>
      <dsp:spPr>
        <a:xfrm>
          <a:off x="442756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Experimental Results</a:t>
          </a:r>
          <a:endParaRPr lang="en-US" sz="1000" kern="1200" dirty="0"/>
        </a:p>
      </dsp:txBody>
      <dsp:txXfrm>
        <a:off x="4427562" y="0"/>
        <a:ext cx="1639155" cy="279400"/>
      </dsp:txXfrm>
    </dsp:sp>
    <dsp:sp modelId="{E87A03A3-EBE3-4030-90CB-F951B4FBB025}">
      <dsp:nvSpPr>
        <dsp:cNvPr id="0" name=""/>
        <dsp:cNvSpPr/>
      </dsp:nvSpPr>
      <dsp:spPr>
        <a:xfrm>
          <a:off x="590280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Assessment</a:t>
          </a:r>
          <a:endParaRPr lang="en-US" sz="1000" kern="1200" dirty="0"/>
        </a:p>
      </dsp:txBody>
      <dsp:txXfrm>
        <a:off x="5902802" y="0"/>
        <a:ext cx="1639155" cy="27940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5BFF4C-338F-48A6-9006-433DE5CBA85A}">
      <dsp:nvSpPr>
        <dsp:cNvPr id="0" name=""/>
        <dsp:cNvSpPr/>
      </dsp:nvSpPr>
      <dsp:spPr>
        <a:xfrm>
          <a:off x="1841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bg1"/>
              </a:solidFill>
            </a:rPr>
            <a:t>Overview</a:t>
          </a:r>
          <a:endParaRPr lang="en-US" sz="1000" b="0" kern="1200" dirty="0">
            <a:solidFill>
              <a:schemeClr val="bg1"/>
            </a:solidFill>
          </a:endParaRPr>
        </a:p>
      </dsp:txBody>
      <dsp:txXfrm>
        <a:off x="1841" y="0"/>
        <a:ext cx="1639155" cy="279400"/>
      </dsp:txXfrm>
    </dsp:sp>
    <dsp:sp modelId="{C63CE367-D13A-41AB-90DD-777595039FC1}">
      <dsp:nvSpPr>
        <dsp:cNvPr id="0" name=""/>
        <dsp:cNvSpPr/>
      </dsp:nvSpPr>
      <dsp:spPr>
        <a:xfrm>
          <a:off x="1477081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bg1"/>
              </a:solidFill>
            </a:rPr>
            <a:t>Paper Selection</a:t>
          </a:r>
          <a:endParaRPr lang="en-US" sz="1000" b="0" kern="1200" dirty="0">
            <a:solidFill>
              <a:schemeClr val="bg1"/>
            </a:solidFill>
          </a:endParaRPr>
        </a:p>
      </dsp:txBody>
      <dsp:txXfrm>
        <a:off x="1477081" y="0"/>
        <a:ext cx="1639155" cy="279400"/>
      </dsp:txXfrm>
    </dsp:sp>
    <dsp:sp modelId="{ECC2FCD7-7A1C-4DFA-A0B1-C65050E64B9D}">
      <dsp:nvSpPr>
        <dsp:cNvPr id="0" name=""/>
        <dsp:cNvSpPr/>
      </dsp:nvSpPr>
      <dsp:spPr>
        <a:xfrm>
          <a:off x="295232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</a:rPr>
            <a:t>Theory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2952322" y="0"/>
        <a:ext cx="1639155" cy="279400"/>
      </dsp:txXfrm>
    </dsp:sp>
    <dsp:sp modelId="{1309E219-A55A-4C25-91B4-9B49FCEE9EE0}">
      <dsp:nvSpPr>
        <dsp:cNvPr id="0" name=""/>
        <dsp:cNvSpPr/>
      </dsp:nvSpPr>
      <dsp:spPr>
        <a:xfrm>
          <a:off x="442756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Experimental Results</a:t>
          </a:r>
          <a:endParaRPr lang="en-US" sz="1000" kern="1200" dirty="0"/>
        </a:p>
      </dsp:txBody>
      <dsp:txXfrm>
        <a:off x="4427562" y="0"/>
        <a:ext cx="1639155" cy="279400"/>
      </dsp:txXfrm>
    </dsp:sp>
    <dsp:sp modelId="{E87A03A3-EBE3-4030-90CB-F951B4FBB025}">
      <dsp:nvSpPr>
        <dsp:cNvPr id="0" name=""/>
        <dsp:cNvSpPr/>
      </dsp:nvSpPr>
      <dsp:spPr>
        <a:xfrm>
          <a:off x="590280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Assessment</a:t>
          </a:r>
          <a:endParaRPr lang="en-US" sz="1000" kern="1200" dirty="0"/>
        </a:p>
      </dsp:txBody>
      <dsp:txXfrm>
        <a:off x="5902802" y="0"/>
        <a:ext cx="1639155" cy="2794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5BFF4C-338F-48A6-9006-433DE5CBA85A}">
      <dsp:nvSpPr>
        <dsp:cNvPr id="0" name=""/>
        <dsp:cNvSpPr/>
      </dsp:nvSpPr>
      <dsp:spPr>
        <a:xfrm>
          <a:off x="1841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bg1"/>
              </a:solidFill>
            </a:rPr>
            <a:t>Overview</a:t>
          </a:r>
          <a:endParaRPr lang="en-US" sz="1000" b="0" kern="1200" dirty="0">
            <a:solidFill>
              <a:schemeClr val="bg1"/>
            </a:solidFill>
          </a:endParaRPr>
        </a:p>
      </dsp:txBody>
      <dsp:txXfrm>
        <a:off x="1841" y="0"/>
        <a:ext cx="1639155" cy="279400"/>
      </dsp:txXfrm>
    </dsp:sp>
    <dsp:sp modelId="{C63CE367-D13A-41AB-90DD-777595039FC1}">
      <dsp:nvSpPr>
        <dsp:cNvPr id="0" name=""/>
        <dsp:cNvSpPr/>
      </dsp:nvSpPr>
      <dsp:spPr>
        <a:xfrm>
          <a:off x="1477081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bg1"/>
              </a:solidFill>
            </a:rPr>
            <a:t>Paper Selection</a:t>
          </a:r>
          <a:endParaRPr lang="en-US" sz="1000" b="0" kern="1200" dirty="0">
            <a:solidFill>
              <a:schemeClr val="bg1"/>
            </a:solidFill>
          </a:endParaRPr>
        </a:p>
      </dsp:txBody>
      <dsp:txXfrm>
        <a:off x="1477081" y="0"/>
        <a:ext cx="1639155" cy="279400"/>
      </dsp:txXfrm>
    </dsp:sp>
    <dsp:sp modelId="{ECC2FCD7-7A1C-4DFA-A0B1-C65050E64B9D}">
      <dsp:nvSpPr>
        <dsp:cNvPr id="0" name=""/>
        <dsp:cNvSpPr/>
      </dsp:nvSpPr>
      <dsp:spPr>
        <a:xfrm>
          <a:off x="295232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</a:rPr>
            <a:t>Theory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2952322" y="0"/>
        <a:ext cx="1639155" cy="279400"/>
      </dsp:txXfrm>
    </dsp:sp>
    <dsp:sp modelId="{1309E219-A55A-4C25-91B4-9B49FCEE9EE0}">
      <dsp:nvSpPr>
        <dsp:cNvPr id="0" name=""/>
        <dsp:cNvSpPr/>
      </dsp:nvSpPr>
      <dsp:spPr>
        <a:xfrm>
          <a:off x="442756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Experimental Results</a:t>
          </a:r>
          <a:endParaRPr lang="en-US" sz="1000" kern="1200" dirty="0"/>
        </a:p>
      </dsp:txBody>
      <dsp:txXfrm>
        <a:off x="4427562" y="0"/>
        <a:ext cx="1639155" cy="279400"/>
      </dsp:txXfrm>
    </dsp:sp>
    <dsp:sp modelId="{E87A03A3-EBE3-4030-90CB-F951B4FBB025}">
      <dsp:nvSpPr>
        <dsp:cNvPr id="0" name=""/>
        <dsp:cNvSpPr/>
      </dsp:nvSpPr>
      <dsp:spPr>
        <a:xfrm>
          <a:off x="590280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Assessment</a:t>
          </a:r>
          <a:endParaRPr lang="en-US" sz="1000" kern="1200" dirty="0"/>
        </a:p>
      </dsp:txBody>
      <dsp:txXfrm>
        <a:off x="5902802" y="0"/>
        <a:ext cx="1639155" cy="27940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5BFF4C-338F-48A6-9006-433DE5CBA85A}">
      <dsp:nvSpPr>
        <dsp:cNvPr id="0" name=""/>
        <dsp:cNvSpPr/>
      </dsp:nvSpPr>
      <dsp:spPr>
        <a:xfrm>
          <a:off x="1841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bg1"/>
              </a:solidFill>
            </a:rPr>
            <a:t>Overview</a:t>
          </a:r>
          <a:endParaRPr lang="en-US" sz="1000" b="0" kern="1200" dirty="0">
            <a:solidFill>
              <a:schemeClr val="bg1"/>
            </a:solidFill>
          </a:endParaRPr>
        </a:p>
      </dsp:txBody>
      <dsp:txXfrm>
        <a:off x="1841" y="0"/>
        <a:ext cx="1639155" cy="279400"/>
      </dsp:txXfrm>
    </dsp:sp>
    <dsp:sp modelId="{C63CE367-D13A-41AB-90DD-777595039FC1}">
      <dsp:nvSpPr>
        <dsp:cNvPr id="0" name=""/>
        <dsp:cNvSpPr/>
      </dsp:nvSpPr>
      <dsp:spPr>
        <a:xfrm>
          <a:off x="1477081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bg1"/>
              </a:solidFill>
            </a:rPr>
            <a:t>Paper Selection</a:t>
          </a:r>
          <a:endParaRPr lang="en-US" sz="1000" b="0" kern="1200" dirty="0">
            <a:solidFill>
              <a:schemeClr val="bg1"/>
            </a:solidFill>
          </a:endParaRPr>
        </a:p>
      </dsp:txBody>
      <dsp:txXfrm>
        <a:off x="1477081" y="0"/>
        <a:ext cx="1639155" cy="279400"/>
      </dsp:txXfrm>
    </dsp:sp>
    <dsp:sp modelId="{ECC2FCD7-7A1C-4DFA-A0B1-C65050E64B9D}">
      <dsp:nvSpPr>
        <dsp:cNvPr id="0" name=""/>
        <dsp:cNvSpPr/>
      </dsp:nvSpPr>
      <dsp:spPr>
        <a:xfrm>
          <a:off x="295232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</a:rPr>
            <a:t>Theory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2952322" y="0"/>
        <a:ext cx="1639155" cy="279400"/>
      </dsp:txXfrm>
    </dsp:sp>
    <dsp:sp modelId="{1309E219-A55A-4C25-91B4-9B49FCEE9EE0}">
      <dsp:nvSpPr>
        <dsp:cNvPr id="0" name=""/>
        <dsp:cNvSpPr/>
      </dsp:nvSpPr>
      <dsp:spPr>
        <a:xfrm>
          <a:off x="442756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Experimental Results</a:t>
          </a:r>
          <a:endParaRPr lang="en-US" sz="1000" kern="1200" dirty="0"/>
        </a:p>
      </dsp:txBody>
      <dsp:txXfrm>
        <a:off x="4427562" y="0"/>
        <a:ext cx="1639155" cy="279400"/>
      </dsp:txXfrm>
    </dsp:sp>
    <dsp:sp modelId="{E87A03A3-EBE3-4030-90CB-F951B4FBB025}">
      <dsp:nvSpPr>
        <dsp:cNvPr id="0" name=""/>
        <dsp:cNvSpPr/>
      </dsp:nvSpPr>
      <dsp:spPr>
        <a:xfrm>
          <a:off x="590280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Assessment</a:t>
          </a:r>
          <a:endParaRPr lang="en-US" sz="1000" kern="1200" dirty="0"/>
        </a:p>
      </dsp:txBody>
      <dsp:txXfrm>
        <a:off x="5902802" y="0"/>
        <a:ext cx="1639155" cy="27940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5BFF4C-338F-48A6-9006-433DE5CBA85A}">
      <dsp:nvSpPr>
        <dsp:cNvPr id="0" name=""/>
        <dsp:cNvSpPr/>
      </dsp:nvSpPr>
      <dsp:spPr>
        <a:xfrm>
          <a:off x="1841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bg1"/>
              </a:solidFill>
            </a:rPr>
            <a:t>Overview</a:t>
          </a:r>
          <a:endParaRPr lang="en-US" sz="1000" b="0" kern="1200" dirty="0">
            <a:solidFill>
              <a:schemeClr val="bg1"/>
            </a:solidFill>
          </a:endParaRPr>
        </a:p>
      </dsp:txBody>
      <dsp:txXfrm>
        <a:off x="1841" y="0"/>
        <a:ext cx="1639155" cy="279400"/>
      </dsp:txXfrm>
    </dsp:sp>
    <dsp:sp modelId="{C63CE367-D13A-41AB-90DD-777595039FC1}">
      <dsp:nvSpPr>
        <dsp:cNvPr id="0" name=""/>
        <dsp:cNvSpPr/>
      </dsp:nvSpPr>
      <dsp:spPr>
        <a:xfrm>
          <a:off x="1477081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0" kern="1200" dirty="0" smtClean="0">
              <a:solidFill>
                <a:schemeClr val="bg1"/>
              </a:solidFill>
            </a:rPr>
            <a:t>Paper Selection</a:t>
          </a:r>
          <a:endParaRPr lang="en-US" sz="1000" b="0" kern="1200" dirty="0">
            <a:solidFill>
              <a:schemeClr val="bg1"/>
            </a:solidFill>
          </a:endParaRPr>
        </a:p>
      </dsp:txBody>
      <dsp:txXfrm>
        <a:off x="1477081" y="0"/>
        <a:ext cx="1639155" cy="279400"/>
      </dsp:txXfrm>
    </dsp:sp>
    <dsp:sp modelId="{ECC2FCD7-7A1C-4DFA-A0B1-C65050E64B9D}">
      <dsp:nvSpPr>
        <dsp:cNvPr id="0" name=""/>
        <dsp:cNvSpPr/>
      </dsp:nvSpPr>
      <dsp:spPr>
        <a:xfrm>
          <a:off x="295232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solidFill>
                <a:schemeClr val="tx1"/>
              </a:solidFill>
            </a:rPr>
            <a:t>Theory</a:t>
          </a:r>
          <a:endParaRPr lang="en-US" sz="1000" b="1" kern="1200" dirty="0">
            <a:solidFill>
              <a:schemeClr val="tx1"/>
            </a:solidFill>
          </a:endParaRPr>
        </a:p>
      </dsp:txBody>
      <dsp:txXfrm>
        <a:off x="2952322" y="0"/>
        <a:ext cx="1639155" cy="279400"/>
      </dsp:txXfrm>
    </dsp:sp>
    <dsp:sp modelId="{1309E219-A55A-4C25-91B4-9B49FCEE9EE0}">
      <dsp:nvSpPr>
        <dsp:cNvPr id="0" name=""/>
        <dsp:cNvSpPr/>
      </dsp:nvSpPr>
      <dsp:spPr>
        <a:xfrm>
          <a:off x="442756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Experimental Results</a:t>
          </a:r>
          <a:endParaRPr lang="en-US" sz="1000" kern="1200" dirty="0"/>
        </a:p>
      </dsp:txBody>
      <dsp:txXfrm>
        <a:off x="4427562" y="0"/>
        <a:ext cx="1639155" cy="279400"/>
      </dsp:txXfrm>
    </dsp:sp>
    <dsp:sp modelId="{E87A03A3-EBE3-4030-90CB-F951B4FBB025}">
      <dsp:nvSpPr>
        <dsp:cNvPr id="0" name=""/>
        <dsp:cNvSpPr/>
      </dsp:nvSpPr>
      <dsp:spPr>
        <a:xfrm>
          <a:off x="5902802" y="0"/>
          <a:ext cx="1639155" cy="2794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13335" rIns="13335" bIns="13335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Assessment</a:t>
          </a:r>
          <a:endParaRPr lang="en-US" sz="1000" kern="1200" dirty="0"/>
        </a:p>
      </dsp:txBody>
      <dsp:txXfrm>
        <a:off x="5902802" y="0"/>
        <a:ext cx="1639155" cy="279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F0D8BC-2BD5-FA4B-BC94-6A1DA6866F9F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3028D1-76F7-5C49-B8AC-678D0AE7D9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886986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450431517"/>
      </p:ext>
    </p:extLst>
  </p:cSld>
  <p:clrMap bg1="lt1" tx1="dk1" bg2="dk2" tx2="lt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3" y="2857501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1" y="2922758"/>
            <a:ext cx="3733801" cy="14401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1" y="3086375"/>
            <a:ext cx="3733801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3123302"/>
            <a:ext cx="1965960" cy="13716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3149679"/>
            <a:ext cx="1965960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2971800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304573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2737246"/>
            <a:ext cx="9144000" cy="18312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" y="2756646"/>
            <a:ext cx="9144001" cy="10550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2732318"/>
            <a:ext cx="2729950" cy="1863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2776275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801416"/>
            <a:ext cx="8458200" cy="1102519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924953"/>
            <a:ext cx="4953000" cy="131445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3154680"/>
            <a:ext cx="960120" cy="342900"/>
          </a:xfrm>
        </p:spPr>
        <p:txBody>
          <a:bodyPr/>
          <a:lstStyle/>
          <a:p>
            <a:fld id="{6E6DBDA1-AA7E-6645-B1DD-9A77F559585B}" type="datetime1">
              <a:rPr lang="en-US" smtClean="0"/>
              <a:pPr/>
              <a:t>4/19/2016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3153966"/>
            <a:ext cx="1295400" cy="3429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852"/>
            <a:ext cx="747712" cy="27432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  <p:pic>
        <p:nvPicPr>
          <p:cNvPr id="18" name="Picture 2" descr="https://musiic.lcsr.jhu.edu/main/skins/musiic/musiic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001000" y="4449711"/>
            <a:ext cx="1143000" cy="712839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113F5-1698-0E42-958C-77B4D894A23C}" type="datetime1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857250"/>
            <a:ext cx="1905000" cy="41148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72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A5EE6-3DC6-C041-82F8-EEA6E7D812E4}" type="datetime1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  <p:pic>
        <p:nvPicPr>
          <p:cNvPr id="5" name="Picture 2" descr="https://musiic.lcsr.jhu.edu/main/skins/musiic/musiic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001000" y="4449711"/>
            <a:ext cx="1143000" cy="712839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BDA11-6EF8-E74F-8FF0-7D5692FBC66C}" type="datetime1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  <p:pic>
        <p:nvPicPr>
          <p:cNvPr id="7" name="Picture 2" descr="https://musiic.lcsr.jhu.edu/main/skins/musiic/musiic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001000" y="4449711"/>
            <a:ext cx="1143000" cy="712839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485901"/>
            <a:ext cx="7772400" cy="1021556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25316"/>
            <a:ext cx="7772400" cy="1132284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3C8A2-B278-D440-8DDC-AE1A3DB0F3EE}" type="datetime1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6DA37-FAF6-4342-8EAF-2C8187E94A8C}" type="datetime1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57250"/>
            <a:ext cx="8382000" cy="802386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83728"/>
            <a:ext cx="4041648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6" y="1683728"/>
            <a:ext cx="4041775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031389"/>
            <a:ext cx="4041648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5" y="2031389"/>
            <a:ext cx="4041775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algn="l" eaLnBrk="1" latinLnBrk="0" hangingPunct="1"/>
            <a:fld id="{7279AAB2-FB1F-0D46-9A2B-8074D69A77F0}" type="datetime1">
              <a:rPr lang="en-US" smtClean="0"/>
              <a:pPr algn="l" eaLnBrk="1" latinLnBrk="0" hangingPunct="1"/>
              <a:t>4/19/2016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2386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459486"/>
            <a:ext cx="957264" cy="342900"/>
          </a:xfrm>
        </p:spPr>
        <p:txBody>
          <a:bodyPr/>
          <a:lstStyle/>
          <a:p>
            <a:fld id="{7BB7E63D-4E32-6F44-AD08-865C59B74FAB}" type="datetime1">
              <a:rPr lang="en-US" smtClean="0"/>
              <a:pPr/>
              <a:t>4/19/2016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</p:spPr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5274-79CF-F24B-BB34-7627FED410ED}" type="datetime1">
              <a:rPr lang="en-US" smtClean="0"/>
              <a:pPr/>
              <a:t>4/19/2016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826478"/>
            <a:ext cx="3383280" cy="658368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1508045"/>
            <a:ext cx="3383280" cy="346329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582215"/>
            <a:ext cx="5102352" cy="43891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94467-558D-3D42-945C-C5BFC761603C}" type="datetime1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5" y="831870"/>
            <a:ext cx="586803" cy="3511228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857250"/>
            <a:ext cx="4572000" cy="3429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2455731"/>
            <a:ext cx="2590800" cy="1887367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20CA2-5274-D543-B3F9-22DCE4ABA936}" type="datetime1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275114"/>
            <a:ext cx="9144000" cy="6330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232997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1" y="231207"/>
            <a:ext cx="9144001" cy="6858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3" y="270185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1" y="330085"/>
            <a:ext cx="3733801" cy="135026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373128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44170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1501"/>
            <a:ext cx="57626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1501"/>
            <a:ext cx="27432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1501"/>
            <a:ext cx="9144" cy="466344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1501"/>
            <a:ext cx="27432" cy="466344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285"/>
            <a:ext cx="54864" cy="43891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285"/>
            <a:ext cx="9144" cy="43891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01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87068"/>
            <a:ext cx="8229600" cy="324383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l" eaLnBrk="1" latinLnBrk="0" hangingPunct="1"/>
            <a:fld id="{22352623-C37E-C243-B522-7510BEB37563}" type="datetime1">
              <a:rPr lang="en-US" smtClean="0"/>
              <a:pPr algn="l" eaLnBrk="1" latinLnBrk="0" hangingPunct="1"/>
              <a:t>4/19/2016</a:t>
            </a:fld>
            <a:endParaRPr lang="en-US" sz="800" dirty="0">
              <a:solidFill>
                <a:schemeClr val="accent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r" eaLnBrk="1" latinLnBrk="0" hangingPunct="1"/>
            <a:endParaRPr kumimoji="0" lang="en-US" sz="800" dirty="0">
              <a:solidFill>
                <a:schemeClr val="accent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dk2"/>
                </a:solidFill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notesSlide" Target="../notesSlides/notesSlide10.xml"/><Relationship Id="rId7" Type="http://schemas.openxmlformats.org/officeDocument/2006/relationships/diagramColors" Target="../diagrams/colors9.xml"/><Relationship Id="rId2" Type="http://schemas.openxmlformats.org/officeDocument/2006/relationships/slideLayout" Target="../slideLayouts/slideLayout12.xml"/><Relationship Id="rId1" Type="http://schemas.openxmlformats.org/officeDocument/2006/relationships/video" Target="file:///C:\Users\Kalyna\Desktop\Spring%202016\CIS%202\Seminar%20presentation\IMG_8593.MOV" TargetMode="Externa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Relationship Id="rId9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23.png"/><Relationship Id="rId7" Type="http://schemas.openxmlformats.org/officeDocument/2006/relationships/diagramQuickStyle" Target="../diagrams/quickStyle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image" Target="../media/image24.png"/><Relationship Id="rId9" Type="http://schemas.microsoft.com/office/2007/relationships/diagramDrawing" Target="../diagrams/drawing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Relationship Id="rId9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3.pn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Data" Target="../diagrams/data1.xml"/><Relationship Id="rId5" Type="http://schemas.openxmlformats.org/officeDocument/2006/relationships/image" Target="../media/image5.png"/><Relationship Id="rId10" Type="http://schemas.microsoft.com/office/2007/relationships/diagramDrawing" Target="../diagrams/drawing1.xml"/><Relationship Id="rId4" Type="http://schemas.openxmlformats.org/officeDocument/2006/relationships/image" Target="../media/image4.emf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5.xml"/><Relationship Id="rId11" Type="http://schemas.openxmlformats.org/officeDocument/2006/relationships/image" Target="../media/image10.png"/><Relationship Id="rId5" Type="http://schemas.openxmlformats.org/officeDocument/2006/relationships/diagramQuickStyle" Target="../diagrams/quickStyle5.xml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diagramLayout" Target="../diagrams/layout5.xml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6.xml"/><Relationship Id="rId11" Type="http://schemas.openxmlformats.org/officeDocument/2006/relationships/image" Target="../media/image11.png"/><Relationship Id="rId5" Type="http://schemas.openxmlformats.org/officeDocument/2006/relationships/diagramQuickStyle" Target="../diagrams/quickStyle6.xml"/><Relationship Id="rId10" Type="http://schemas.openxmlformats.org/officeDocument/2006/relationships/image" Target="../media/image17.png"/><Relationship Id="rId4" Type="http://schemas.openxmlformats.org/officeDocument/2006/relationships/diagramLayout" Target="../diagrams/layout6.xml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notesSlide" Target="../notesSlides/notesSlide8.xml"/><Relationship Id="rId7" Type="http://schemas.openxmlformats.org/officeDocument/2006/relationships/diagramColors" Target="../diagrams/colors7.xml"/><Relationship Id="rId2" Type="http://schemas.openxmlformats.org/officeDocument/2006/relationships/slideLayout" Target="../slideLayouts/slideLayout12.xml"/><Relationship Id="rId1" Type="http://schemas.openxmlformats.org/officeDocument/2006/relationships/video" Target="file:///C:\Users\Kalyna\Desktop\Spring%202016\CIS%202\Checkpoint%20Presentation\My%20Movie.wmv" TargetMode="Externa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Relationship Id="rId9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12" Type="http://schemas.openxmlformats.org/officeDocument/2006/relationships/image" Target="../media/image2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8.xml"/><Relationship Id="rId11" Type="http://schemas.openxmlformats.org/officeDocument/2006/relationships/image" Target="../media/image12.png"/><Relationship Id="rId5" Type="http://schemas.openxmlformats.org/officeDocument/2006/relationships/diagramQuickStyle" Target="../diagrams/quickStyle8.xml"/><Relationship Id="rId10" Type="http://schemas.openxmlformats.org/officeDocument/2006/relationships/image" Target="../media/image8.png"/><Relationship Id="rId4" Type="http://schemas.openxmlformats.org/officeDocument/2006/relationships/diagramLayout" Target="../diagrams/layout8.xml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819150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</a:pPr>
            <a:r>
              <a:rPr lang="en" sz="2500" dirty="0" smtClean="0">
                <a:latin typeface="+mn-lt"/>
              </a:rPr>
              <a:t>“A Constrained Optimization Approach to Virtual Fixtures”</a:t>
            </a:r>
            <a:r>
              <a:rPr lang="en" sz="2400" dirty="0" smtClean="0">
                <a:latin typeface="+mn-lt"/>
              </a:rPr>
              <a:t/>
            </a:r>
            <a:br>
              <a:rPr lang="en" sz="2400" dirty="0" smtClean="0">
                <a:latin typeface="+mn-lt"/>
              </a:rPr>
            </a:br>
            <a:r>
              <a:rPr lang="en" sz="500" dirty="0" smtClean="0">
                <a:latin typeface="+mn-lt"/>
              </a:rPr>
              <a:t/>
            </a:r>
            <a:br>
              <a:rPr lang="en" sz="500" dirty="0" smtClean="0">
                <a:latin typeface="+mn-lt"/>
              </a:rPr>
            </a:br>
            <a:r>
              <a:rPr lang="en" sz="2000" dirty="0" smtClean="0">
                <a:latin typeface="+mn-lt"/>
              </a:rPr>
              <a:t>Ming Li, Ankur Kapoor, and Russell H. Taylor</a:t>
            </a:r>
            <a:endParaRPr lang="en" sz="2000" dirty="0">
              <a:latin typeface="+mn-lt"/>
            </a:endParaRP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3291324"/>
            <a:ext cx="8520600" cy="110922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</a:pPr>
            <a:r>
              <a:rPr lang="en" sz="2000" dirty="0" smtClean="0"/>
              <a:t>Kalyna Apkarian</a:t>
            </a:r>
          </a:p>
          <a:p>
            <a:pPr lvl="0">
              <a:spcBef>
                <a:spcPts val="0"/>
              </a:spcBef>
            </a:pPr>
            <a:r>
              <a:rPr lang="en" sz="2000" dirty="0" smtClean="0"/>
              <a:t>Seminar Presentation</a:t>
            </a:r>
          </a:p>
          <a:p>
            <a:pPr lvl="0">
              <a:spcBef>
                <a:spcPts val="0"/>
              </a:spcBef>
            </a:pPr>
            <a:r>
              <a:rPr lang="en" sz="2000" dirty="0" smtClean="0"/>
              <a:t>Group 2: Synthetic Tracked Aperture Ultrasound Imaging</a:t>
            </a:r>
            <a:endParaRPr lang="en" sz="1600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en" sz="3600" dirty="0" smtClean="0">
                <a:latin typeface="+mn-lt"/>
              </a:rPr>
              <a:t>Demonstration of Plane Related Case</a:t>
            </a:r>
            <a:endParaRPr lang="en" sz="3600" dirty="0"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>
          <a:xfrm>
            <a:off x="-76200" y="4857750"/>
            <a:ext cx="381000" cy="285750"/>
          </a:xfrm>
        </p:spPr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z="1100" smtClean="0">
                <a:solidFill>
                  <a:schemeClr val="tx1"/>
                </a:solidFill>
                <a:latin typeface="+mn-lt"/>
              </a:rPr>
              <a:pPr lvl="0">
                <a:spcBef>
                  <a:spcPts val="0"/>
                </a:spcBef>
                <a:buNone/>
              </a:pPr>
              <a:t>10</a:t>
            </a:fld>
            <a:endParaRPr lang="en" sz="16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11" name="Diagram 10"/>
          <p:cNvGraphicFramePr/>
          <p:nvPr/>
        </p:nvGraphicFramePr>
        <p:xfrm>
          <a:off x="304800" y="4806950"/>
          <a:ext cx="7543800" cy="27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6" name="IMG_8593.MO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9"/>
          <a:stretch>
            <a:fillRect/>
          </a:stretch>
        </p:blipFill>
        <p:spPr>
          <a:xfrm>
            <a:off x="2286000" y="1200150"/>
            <a:ext cx="4572000" cy="342900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 smtClean="0">
                <a:latin typeface="+mn-lt"/>
              </a:rPr>
              <a:t>Experiment #1</a:t>
            </a:r>
            <a:endParaRPr lang="en" dirty="0">
              <a:latin typeface="+mn-lt"/>
            </a:endParaRP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18925"/>
            <a:ext cx="4869900" cy="191002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indent="-228600"/>
            <a:r>
              <a:rPr lang="en-US" sz="1600" dirty="0" smtClean="0"/>
              <a:t>Follow a curve with a fixed tool orientation with respect to the curve</a:t>
            </a:r>
          </a:p>
          <a:p>
            <a:pPr marL="749808" lvl="1" indent="-228600"/>
            <a:r>
              <a:rPr lang="en-US" sz="1400" dirty="0" smtClean="0">
                <a:solidFill>
                  <a:schemeClr val="accent6"/>
                </a:solidFill>
              </a:rPr>
              <a:t>Follow tangent direction of 5</a:t>
            </a:r>
            <a:r>
              <a:rPr lang="en-US" sz="1400" baseline="30000" dirty="0" smtClean="0">
                <a:solidFill>
                  <a:schemeClr val="accent6"/>
                </a:solidFill>
              </a:rPr>
              <a:t>th</a:t>
            </a:r>
            <a:r>
              <a:rPr lang="en-US" sz="1400" dirty="0" smtClean="0">
                <a:solidFill>
                  <a:schemeClr val="accent6"/>
                </a:solidFill>
              </a:rPr>
              <a:t> degree b-spline</a:t>
            </a:r>
          </a:p>
          <a:p>
            <a:pPr marL="749808" lvl="1" indent="-228600">
              <a:buNone/>
            </a:pPr>
            <a:endParaRPr lang="en-US" sz="1400" dirty="0" smtClean="0">
              <a:solidFill>
                <a:schemeClr val="accent6"/>
              </a:solidFill>
            </a:endParaRPr>
          </a:p>
          <a:p>
            <a:pPr marL="457200" indent="-228600"/>
            <a:r>
              <a:rPr lang="en-US" sz="1600" dirty="0" smtClean="0"/>
              <a:t>“Move along a line” constraints:</a:t>
            </a:r>
          </a:p>
          <a:p>
            <a:pPr marL="749808" lvl="1" indent="-228600"/>
            <a:r>
              <a:rPr lang="en-US" sz="1400" dirty="0" smtClean="0">
                <a:solidFill>
                  <a:schemeClr val="accent6"/>
                </a:solidFill>
              </a:rPr>
              <a:t>Tool tip frame</a:t>
            </a:r>
          </a:p>
          <a:p>
            <a:pPr marL="749808" lvl="1" indent="-228600"/>
            <a:r>
              <a:rPr lang="en-US" sz="1400" dirty="0" smtClean="0">
                <a:solidFill>
                  <a:schemeClr val="accent6"/>
                </a:solidFill>
              </a:rPr>
              <a:t>Tool shaft frame</a:t>
            </a:r>
          </a:p>
          <a:p>
            <a:pPr marL="457200" indent="-228600"/>
            <a:endParaRPr lang="en" sz="16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>
          <a:xfrm>
            <a:off x="-76200" y="4857750"/>
            <a:ext cx="304800" cy="285750"/>
          </a:xfrm>
        </p:spPr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z="1100" smtClean="0">
                <a:solidFill>
                  <a:schemeClr val="tx1"/>
                </a:solidFill>
                <a:latin typeface="+mn-lt"/>
              </a:rPr>
              <a:pPr lvl="0">
                <a:spcBef>
                  <a:spcPts val="0"/>
                </a:spcBef>
                <a:buNone/>
              </a:pPr>
              <a:t>11</a:t>
            </a:fld>
            <a:endParaRPr lang="en" sz="11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7688" y="1352550"/>
            <a:ext cx="3955312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3148189"/>
            <a:ext cx="3450382" cy="1252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304800" y="4806950"/>
          <a:ext cx="7543800" cy="27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 smtClean="0">
                <a:latin typeface="+mn-lt"/>
              </a:rPr>
              <a:t>Experimental Results</a:t>
            </a:r>
            <a:endParaRPr lang="en" dirty="0">
              <a:latin typeface="+mn-lt"/>
            </a:endParaRP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18924"/>
            <a:ext cx="4793700" cy="343402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indent="-228600"/>
            <a:endParaRPr lang="en-US" sz="1600" dirty="0" smtClean="0"/>
          </a:p>
          <a:p>
            <a:pPr marL="457200" indent="-228600"/>
            <a:r>
              <a:rPr lang="en-US" sz="1600" dirty="0" smtClean="0"/>
              <a:t>Error: distance from the actual tool tip position to the spline</a:t>
            </a:r>
          </a:p>
          <a:p>
            <a:pPr marL="749808" lvl="1" indent="-228600"/>
            <a:r>
              <a:rPr lang="en-US" sz="1400" dirty="0" smtClean="0">
                <a:solidFill>
                  <a:schemeClr val="accent6"/>
                </a:solidFill>
              </a:rPr>
              <a:t>Optical tracker and LEDs</a:t>
            </a:r>
          </a:p>
          <a:p>
            <a:pPr marL="457200" indent="-228600">
              <a:buNone/>
            </a:pPr>
            <a:endParaRPr lang="en-US" sz="1600" dirty="0" smtClean="0"/>
          </a:p>
          <a:p>
            <a:pPr marL="457200" indent="-228600"/>
            <a:r>
              <a:rPr lang="en-US" sz="1600" dirty="0" smtClean="0"/>
              <a:t>Average error of 5 trials: 0.32 +- .19mm</a:t>
            </a:r>
          </a:p>
          <a:p>
            <a:pPr marL="457200" indent="-228600"/>
            <a:endParaRPr lang="en-US" sz="1600" dirty="0" smtClean="0"/>
          </a:p>
          <a:p>
            <a:pPr marL="457200" indent="-228600"/>
            <a:r>
              <a:rPr lang="en-US" sz="1600" dirty="0" smtClean="0"/>
              <a:t>Source of error: </a:t>
            </a:r>
          </a:p>
          <a:p>
            <a:pPr marL="749808" lvl="1" indent="-228600"/>
            <a:r>
              <a:rPr lang="en-US" sz="1400" dirty="0" smtClean="0">
                <a:solidFill>
                  <a:schemeClr val="accent6"/>
                </a:solidFill>
              </a:rPr>
              <a:t>sharp turns where the tangent direction changed dramatically</a:t>
            </a:r>
          </a:p>
          <a:p>
            <a:pPr marL="749808" lvl="1" indent="-228600"/>
            <a:r>
              <a:rPr lang="en-US" sz="1400" dirty="0" smtClean="0">
                <a:solidFill>
                  <a:schemeClr val="accent6"/>
                </a:solidFill>
              </a:rPr>
              <a:t>communication delays between the optical tracker and the robot</a:t>
            </a:r>
            <a:endParaRPr lang="en" sz="1400" dirty="0" smtClean="0">
              <a:solidFill>
                <a:schemeClr val="accent6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>
          <a:xfrm>
            <a:off x="-76200" y="4857750"/>
            <a:ext cx="457200" cy="285750"/>
          </a:xfrm>
        </p:spPr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z="1100" smtClean="0">
                <a:solidFill>
                  <a:schemeClr val="tx1"/>
                </a:solidFill>
                <a:latin typeface="+mn-lt"/>
              </a:rPr>
              <a:pPr lvl="0">
                <a:spcBef>
                  <a:spcPts val="0"/>
                </a:spcBef>
                <a:buNone/>
              </a:pPr>
              <a:t>12</a:t>
            </a:fld>
            <a:endParaRPr lang="en" sz="11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11" name="Diagram 10"/>
          <p:cNvGraphicFramePr/>
          <p:nvPr/>
        </p:nvGraphicFramePr>
        <p:xfrm>
          <a:off x="304800" y="4806950"/>
          <a:ext cx="7543800" cy="27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8"/>
          <a:srcRect t="2759" r="50850"/>
          <a:stretch>
            <a:fillRect/>
          </a:stretch>
        </p:blipFill>
        <p:spPr bwMode="auto">
          <a:xfrm>
            <a:off x="5257800" y="1123950"/>
            <a:ext cx="23622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57800" y="2876550"/>
            <a:ext cx="2362200" cy="1750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 smtClean="0">
                <a:latin typeface="+mn-lt"/>
              </a:rPr>
              <a:t>Assessment</a:t>
            </a:r>
            <a:endParaRPr lang="en" dirty="0">
              <a:latin typeface="+mn-lt"/>
            </a:endParaRP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18925"/>
            <a:ext cx="4184100" cy="274822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indent="-228600">
              <a:buNone/>
            </a:pPr>
            <a:r>
              <a:rPr lang="en" sz="1600" dirty="0" smtClean="0"/>
              <a:t>Pros:</a:t>
            </a:r>
          </a:p>
          <a:p>
            <a:pPr marL="457200" indent="-228600">
              <a:lnSpc>
                <a:spcPct val="150000"/>
              </a:lnSpc>
            </a:pPr>
            <a:r>
              <a:rPr lang="en" sz="1400" dirty="0" smtClean="0">
                <a:solidFill>
                  <a:schemeClr val="accent6"/>
                </a:solidFill>
              </a:rPr>
              <a:t>Straightforward</a:t>
            </a:r>
          </a:p>
          <a:p>
            <a:pPr marL="457200" indent="-228600">
              <a:lnSpc>
                <a:spcPct val="150000"/>
              </a:lnSpc>
            </a:pPr>
            <a:r>
              <a:rPr lang="en" sz="1400" dirty="0" smtClean="0">
                <a:solidFill>
                  <a:schemeClr val="accent6"/>
                </a:solidFill>
              </a:rPr>
              <a:t>Helpful figures</a:t>
            </a:r>
          </a:p>
          <a:p>
            <a:pPr marL="457200" indent="-228600">
              <a:lnSpc>
                <a:spcPct val="150000"/>
              </a:lnSpc>
            </a:pPr>
            <a:r>
              <a:rPr lang="en" sz="1400" dirty="0" smtClean="0">
                <a:solidFill>
                  <a:schemeClr val="accent6"/>
                </a:solidFill>
              </a:rPr>
              <a:t>Necessary geometric constraints for STRATUS system</a:t>
            </a:r>
          </a:p>
          <a:p>
            <a:pPr marL="457200" indent="-228600">
              <a:lnSpc>
                <a:spcPct val="150000"/>
              </a:lnSpc>
            </a:pPr>
            <a:r>
              <a:rPr lang="en" sz="1400" dirty="0" smtClean="0">
                <a:solidFill>
                  <a:schemeClr val="accent6"/>
                </a:solidFill>
              </a:rPr>
              <a:t>Easy implementation into current STRATUS system</a:t>
            </a:r>
          </a:p>
          <a:p>
            <a:pPr marL="457200" indent="-228600">
              <a:lnSpc>
                <a:spcPct val="150000"/>
              </a:lnSpc>
            </a:pPr>
            <a:r>
              <a:rPr lang="en" sz="1400" dirty="0" smtClean="0">
                <a:solidFill>
                  <a:schemeClr val="accent6"/>
                </a:solidFill>
              </a:rPr>
              <a:t>Versatile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>
          <a:xfrm>
            <a:off x="-76200" y="4857750"/>
            <a:ext cx="457200" cy="285750"/>
          </a:xfrm>
        </p:spPr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z="1100" smtClean="0">
                <a:solidFill>
                  <a:schemeClr val="tx1"/>
                </a:solidFill>
                <a:latin typeface="+mn-lt"/>
              </a:rPr>
              <a:pPr lvl="0">
                <a:spcBef>
                  <a:spcPts val="0"/>
                </a:spcBef>
                <a:buNone/>
              </a:pPr>
              <a:t>13</a:t>
            </a:fld>
            <a:endParaRPr lang="en" sz="11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11" name="Diagram 10"/>
          <p:cNvGraphicFramePr/>
          <p:nvPr/>
        </p:nvGraphicFramePr>
        <p:xfrm>
          <a:off x="304800" y="4806950"/>
          <a:ext cx="7543800" cy="27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Shape 67"/>
          <p:cNvSpPr txBox="1">
            <a:spLocks/>
          </p:cNvSpPr>
          <p:nvPr/>
        </p:nvSpPr>
        <p:spPr>
          <a:xfrm>
            <a:off x="4731300" y="1118925"/>
            <a:ext cx="4184100" cy="2443425"/>
          </a:xfrm>
          <a:prstGeom prst="rect">
            <a:avLst/>
          </a:prstGeom>
        </p:spPr>
        <p:txBody>
          <a:bodyPr vert="horz" lIns="91425" tIns="91425" rIns="91425" bIns="91425" anchor="t" anchorCtr="0">
            <a:noAutofit/>
          </a:bodyPr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lang="en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</a:t>
            </a:r>
            <a:r>
              <a:rPr kumimoji="0" lang="en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s:</a:t>
            </a:r>
          </a:p>
          <a:p>
            <a:pPr marL="4572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r>
              <a:rPr lang="en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Typos</a:t>
            </a:r>
          </a:p>
          <a:p>
            <a:pPr marL="4572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r>
              <a:rPr lang="en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Unclear in parts</a:t>
            </a:r>
          </a:p>
          <a:p>
            <a:pPr marL="4572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r>
              <a:rPr lang="en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Lack of wider range of experimentation</a:t>
            </a:r>
          </a:p>
          <a:p>
            <a:pPr marL="457200" lvl="2" indent="-228600">
              <a:lnSpc>
                <a:spcPct val="150000"/>
              </a:lnSpc>
              <a:buClr>
                <a:schemeClr val="accent3"/>
              </a:buClr>
            </a:pPr>
            <a:r>
              <a:rPr kumimoji="0" lang="en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Always n</a:t>
            </a:r>
            <a:r>
              <a:rPr kumimoji="0" lang="en" b="0" i="0" u="none" strike="noStrike" kern="1200" cap="none" spc="0" normalizeH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8; </a:t>
            </a:r>
            <a:r>
              <a:rPr kumimoji="0" lang="el-GR" b="0" i="0" u="none" strike="noStrike" kern="1200" cap="none" spc="0" normalizeH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0.001</a:t>
            </a:r>
          </a:p>
          <a:p>
            <a:pPr marL="457200" lvl="2" indent="-228600">
              <a:lnSpc>
                <a:spcPct val="150000"/>
              </a:lnSpc>
              <a:buClr>
                <a:schemeClr val="accent3"/>
              </a:buClr>
            </a:pPr>
            <a:r>
              <a:rPr lang="en-US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		Effects of varying these?</a:t>
            </a:r>
          </a:p>
          <a:p>
            <a:pPr marL="457200" lvl="2" indent="-228600">
              <a:lnSpc>
                <a:spcPct val="150000"/>
              </a:lnSpc>
              <a:buClr>
                <a:schemeClr val="accent3"/>
              </a:buClr>
              <a:buFont typeface="Arial" pitchFamily="34" charset="0"/>
              <a:buChar char="•"/>
            </a:pP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Weighting matrix never used or explained</a:t>
            </a:r>
          </a:p>
          <a:p>
            <a:pPr marL="457200" lvl="2" indent="-228600">
              <a:lnSpc>
                <a:spcPct val="150000"/>
              </a:lnSpc>
              <a:buClr>
                <a:schemeClr val="accent3"/>
              </a:buClr>
            </a:pPr>
            <a:r>
              <a:rPr lang="en-US" kern="1200" baseline="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		</a:t>
            </a:r>
            <a:endParaRPr kumimoji="0" lang="en" b="0" i="0" u="none" strike="noStrike" kern="1200" cap="none" spc="0" normalizeH="0" baseline="0" noProof="0" dirty="0" smtClean="0">
              <a:ln>
                <a:noFill/>
              </a:ln>
              <a:solidFill>
                <a:schemeClr val="accent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3000" y="4171950"/>
            <a:ext cx="6477000" cy="33855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+mn-lt"/>
              </a:rPr>
              <a:t>Overall: extremely useful, good results, wide ranging applications</a:t>
            </a:r>
            <a:endParaRPr lang="en-US" sz="1600" dirty="0">
              <a:latin typeface="+mn-lt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18925"/>
            <a:ext cx="8375100" cy="274822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indent="-228600" algn="ctr">
              <a:buNone/>
            </a:pPr>
            <a:r>
              <a:rPr lang="en" sz="3600" dirty="0" smtClean="0"/>
              <a:t>Questions?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>
          <a:xfrm>
            <a:off x="-76200" y="4857750"/>
            <a:ext cx="457200" cy="285750"/>
          </a:xfrm>
        </p:spPr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z="1100" smtClean="0">
                <a:solidFill>
                  <a:schemeClr val="tx1"/>
                </a:solidFill>
                <a:latin typeface="+mn-lt"/>
              </a:rPr>
              <a:pPr lvl="0">
                <a:spcBef>
                  <a:spcPts val="0"/>
                </a:spcBef>
                <a:buNone/>
              </a:pPr>
              <a:t>14</a:t>
            </a:fld>
            <a:endParaRPr lang="en" sz="110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 smtClean="0">
                <a:latin typeface="+mn-lt"/>
              </a:rPr>
              <a:t>STRATUS Overview</a:t>
            </a:r>
            <a:endParaRPr lang="en" dirty="0">
              <a:latin typeface="+mn-lt"/>
            </a:endParaRP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18924"/>
            <a:ext cx="4255500" cy="335782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 sz="1600" dirty="0"/>
              <a:t>Aperture size of the ultrasound transducer limits image </a:t>
            </a:r>
            <a:r>
              <a:rPr lang="en" sz="1600" dirty="0" smtClean="0"/>
              <a:t>quality</a:t>
            </a:r>
          </a:p>
          <a:p>
            <a:pPr marL="457200" lvl="0" indent="-228600" rtl="0">
              <a:spcBef>
                <a:spcPts val="0"/>
              </a:spcBef>
            </a:pPr>
            <a:endParaRPr lang="en" sz="1600" dirty="0" smtClean="0"/>
          </a:p>
          <a:p>
            <a:pPr marL="457200" lvl="0" indent="-228600" rtl="0">
              <a:spcBef>
                <a:spcPts val="0"/>
              </a:spcBef>
            </a:pPr>
            <a:r>
              <a:rPr lang="en" sz="1600" dirty="0" smtClean="0"/>
              <a:t>Synthetic </a:t>
            </a:r>
            <a:r>
              <a:rPr lang="en" sz="1600" dirty="0"/>
              <a:t>tracked aperture imaging shows </a:t>
            </a:r>
            <a:r>
              <a:rPr lang="en" sz="1600" dirty="0" smtClean="0"/>
              <a:t>improvement</a:t>
            </a:r>
          </a:p>
          <a:p>
            <a:pPr marL="457200" lvl="0" indent="-228600" rtl="0">
              <a:spcBef>
                <a:spcPts val="0"/>
              </a:spcBef>
              <a:buNone/>
            </a:pPr>
            <a:endParaRPr lang="en" sz="1600" dirty="0" smtClean="0"/>
          </a:p>
          <a:p>
            <a:pPr marL="457200" lvl="0" indent="-228600" rtl="0">
              <a:spcBef>
                <a:spcPts val="0"/>
              </a:spcBef>
              <a:buNone/>
            </a:pPr>
            <a:endParaRPr lang="en" sz="200" dirty="0"/>
          </a:p>
          <a:p>
            <a:pPr marL="1371600" lvl="2" indent="-228600" rtl="0">
              <a:spcBef>
                <a:spcPts val="0"/>
              </a:spcBef>
            </a:pPr>
            <a:endParaRPr lang="en" sz="200" dirty="0">
              <a:solidFill>
                <a:schemeClr val="accent5"/>
              </a:solidFill>
            </a:endParaRPr>
          </a:p>
          <a:p>
            <a:pPr marL="457200" lvl="0" indent="-228600" rtl="0">
              <a:spcBef>
                <a:spcPts val="0"/>
              </a:spcBef>
            </a:pPr>
            <a:r>
              <a:rPr lang="en" sz="1600" dirty="0" smtClean="0"/>
              <a:t>Goal: bring </a:t>
            </a:r>
            <a:r>
              <a:rPr lang="en" sz="1600" dirty="0"/>
              <a:t>system from autopilot to co-robotic </a:t>
            </a:r>
            <a:r>
              <a:rPr lang="en" sz="1600" dirty="0" smtClean="0"/>
              <a:t>freehand using virtual fixtures and force control</a:t>
            </a:r>
          </a:p>
          <a:p>
            <a:pPr marL="457200" lvl="0" indent="-228600" rtl="0">
              <a:spcBef>
                <a:spcPts val="0"/>
              </a:spcBef>
            </a:pPr>
            <a:endParaRPr lang="en" sz="1600" dirty="0" smtClean="0"/>
          </a:p>
          <a:p>
            <a:pPr marL="457200" indent="-228600">
              <a:buNone/>
            </a:pPr>
            <a:r>
              <a:rPr lang="en-US" sz="1600" dirty="0" smtClean="0"/>
              <a:t>	Use the UR5 to guide a sonographer to scan a specific trajectory for a higher quality ultrasound image</a:t>
            </a:r>
            <a:endParaRPr lang="en" sz="1600" dirty="0" smtClean="0"/>
          </a:p>
          <a:p>
            <a:pPr marL="457200" lvl="0" indent="-228600" rtl="0">
              <a:spcBef>
                <a:spcPts val="0"/>
              </a:spcBef>
            </a:pPr>
            <a:endParaRPr lang="en" sz="1600" dirty="0" smtClean="0"/>
          </a:p>
        </p:txBody>
      </p:sp>
      <p:pic>
        <p:nvPicPr>
          <p:cNvPr id="68" name="Shape 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10200" y="2571750"/>
            <a:ext cx="281940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>
          <a:xfrm>
            <a:off x="-76200" y="4857750"/>
            <a:ext cx="304800" cy="285750"/>
          </a:xfrm>
        </p:spPr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z="1100" smtClean="0">
                <a:solidFill>
                  <a:schemeClr val="tx1"/>
                </a:solidFill>
                <a:latin typeface="+mn-lt"/>
              </a:rPr>
              <a:pPr lvl="0">
                <a:spcBef>
                  <a:spcPts val="0"/>
                </a:spcBef>
                <a:buNone/>
              </a:pPr>
              <a:t>2</a:t>
            </a:fld>
            <a:endParaRPr lang="en" sz="11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8" name="図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030" t="10434" r="7210" b="8621"/>
          <a:stretch/>
        </p:blipFill>
        <p:spPr bwMode="auto">
          <a:xfrm>
            <a:off x="4381500" y="1154272"/>
            <a:ext cx="2324100" cy="1219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06340" y="1123950"/>
            <a:ext cx="2361460" cy="12192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762000" y="3638550"/>
            <a:ext cx="3733800" cy="9144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Diagram 10"/>
          <p:cNvGraphicFramePr/>
          <p:nvPr/>
        </p:nvGraphicFramePr>
        <p:xfrm>
          <a:off x="304800" y="4806950"/>
          <a:ext cx="7543800" cy="27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 smtClean="0">
                <a:latin typeface="+mn-lt"/>
              </a:rPr>
              <a:t>Paper Selection</a:t>
            </a:r>
            <a:endParaRPr lang="en" dirty="0">
              <a:latin typeface="+mn-lt"/>
            </a:endParaRP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18924"/>
            <a:ext cx="8222700" cy="335782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>
              <a:buNone/>
            </a:pPr>
            <a:endParaRPr lang="en-US" sz="1600" dirty="0" smtClean="0"/>
          </a:p>
          <a:p>
            <a:pPr marL="457200" lvl="0" indent="-228600" algn="ctr">
              <a:buNone/>
            </a:pPr>
            <a:r>
              <a:rPr lang="en-US" sz="1600" dirty="0" smtClean="0"/>
              <a:t>M. Li, A. </a:t>
            </a:r>
            <a:r>
              <a:rPr lang="en-US" sz="1600" dirty="0" err="1" smtClean="0"/>
              <a:t>Kapoor</a:t>
            </a:r>
            <a:r>
              <a:rPr lang="en-US" sz="1600" dirty="0" smtClean="0"/>
              <a:t>, and R. H. Taylor, “A constrained optimization approach to virtual fixtures,” in IROS, 2005, pp. 1408–1413.</a:t>
            </a:r>
          </a:p>
          <a:p>
            <a:pPr marL="457200" lvl="0" indent="-228600">
              <a:buNone/>
            </a:pPr>
            <a:endParaRPr lang="en-US" sz="1600" dirty="0" smtClean="0"/>
          </a:p>
          <a:p>
            <a:pPr marL="457200" lvl="0" indent="-228600">
              <a:buNone/>
            </a:pPr>
            <a:endParaRPr lang="en-US" sz="1600" dirty="0" smtClean="0"/>
          </a:p>
          <a:p>
            <a:pPr marL="457200" lvl="0" indent="-228600"/>
            <a:r>
              <a:rPr lang="en" sz="1600" dirty="0" smtClean="0"/>
              <a:t>Fundamental to our understanding of VFs</a:t>
            </a:r>
          </a:p>
          <a:p>
            <a:pPr marL="457200" lvl="0" indent="-228600"/>
            <a:endParaRPr lang="en" sz="500" dirty="0" smtClean="0"/>
          </a:p>
          <a:p>
            <a:pPr marL="457200" lvl="0" indent="-228600"/>
            <a:r>
              <a:rPr lang="en" sz="1600" dirty="0" smtClean="0"/>
              <a:t>Desired formulation of geometric constraints</a:t>
            </a:r>
          </a:p>
          <a:p>
            <a:pPr marL="457200" lvl="0" indent="-228600"/>
            <a:endParaRPr lang="en" sz="500" dirty="0" smtClean="0"/>
          </a:p>
          <a:p>
            <a:pPr marL="457200" lvl="0" indent="-228600"/>
            <a:r>
              <a:rPr lang="en" sz="1600" dirty="0" smtClean="0"/>
              <a:t>Ease of implementation in current system</a:t>
            </a:r>
          </a:p>
          <a:p>
            <a:pPr marL="457200" lvl="0" indent="-228600"/>
            <a:endParaRPr lang="en" sz="500" dirty="0" smtClean="0"/>
          </a:p>
          <a:p>
            <a:pPr marL="457200" lvl="0" indent="-228600"/>
            <a:r>
              <a:rPr lang="en" sz="1600" dirty="0" smtClean="0"/>
              <a:t>Access to Dr. Taylor (!!!)</a:t>
            </a:r>
          </a:p>
          <a:p>
            <a:pPr marL="457200" lvl="0" indent="-228600">
              <a:buNone/>
            </a:pPr>
            <a:endParaRPr lang="en" sz="16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>
          <a:xfrm>
            <a:off x="-76200" y="4857750"/>
            <a:ext cx="304800" cy="285750"/>
          </a:xfrm>
        </p:spPr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z="1100" smtClean="0">
                <a:solidFill>
                  <a:schemeClr val="tx1"/>
                </a:solidFill>
                <a:latin typeface="+mn-lt"/>
              </a:rPr>
              <a:pPr lvl="0">
                <a:spcBef>
                  <a:spcPts val="0"/>
                </a:spcBef>
                <a:buNone/>
              </a:pPr>
              <a:t>3</a:t>
            </a:fld>
            <a:endParaRPr lang="en" sz="11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11" name="Diagram 10"/>
          <p:cNvGraphicFramePr/>
          <p:nvPr/>
        </p:nvGraphicFramePr>
        <p:xfrm>
          <a:off x="304800" y="4806950"/>
          <a:ext cx="7543800" cy="27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 smtClean="0">
                <a:latin typeface="+mn-lt"/>
              </a:rPr>
              <a:t>Virtual Fixtures</a:t>
            </a:r>
            <a:endParaRPr lang="en" dirty="0">
              <a:latin typeface="+mn-lt"/>
            </a:endParaRP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18924"/>
            <a:ext cx="8222700" cy="335782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>
              <a:buNone/>
            </a:pPr>
            <a:r>
              <a:rPr lang="en-US" sz="1600" dirty="0" smtClean="0"/>
              <a:t>In general:</a:t>
            </a:r>
          </a:p>
          <a:p>
            <a:pPr marL="457200" lvl="0" indent="-228600"/>
            <a:r>
              <a:rPr lang="en-US" sz="1600" dirty="0" smtClean="0"/>
              <a:t>Augment motion commands from the user, thus enhancing precision, stability, and patient safety</a:t>
            </a:r>
          </a:p>
          <a:p>
            <a:pPr marL="457200" lvl="0" indent="-228600"/>
            <a:endParaRPr lang="en-US" sz="1600" dirty="0" smtClean="0"/>
          </a:p>
          <a:p>
            <a:pPr marL="457200" lvl="0" indent="-228600">
              <a:buNone/>
            </a:pPr>
            <a:r>
              <a:rPr lang="en" sz="1600" dirty="0" smtClean="0"/>
              <a:t>In our case:</a:t>
            </a:r>
          </a:p>
          <a:p>
            <a:pPr marL="457200" indent="-228600"/>
            <a:r>
              <a:rPr lang="en" sz="1600" dirty="0" smtClean="0"/>
              <a:t>Ensure that correct path is scanned</a:t>
            </a:r>
          </a:p>
          <a:p>
            <a:pPr marL="457200" indent="-228600"/>
            <a:r>
              <a:rPr lang="en" sz="1600" dirty="0" smtClean="0"/>
              <a:t>Ensure that any other area is not scanned</a:t>
            </a:r>
          </a:p>
          <a:p>
            <a:pPr marL="457200" indent="-228600"/>
            <a:r>
              <a:rPr lang="en" sz="1600" dirty="0" smtClean="0"/>
              <a:t>Limit joint velocities</a:t>
            </a:r>
          </a:p>
          <a:p>
            <a:pPr marL="457200" indent="-228600"/>
            <a:r>
              <a:rPr lang="en" sz="1600" dirty="0" smtClean="0"/>
              <a:t>Control force applied on patient</a:t>
            </a:r>
          </a:p>
          <a:p>
            <a:pPr marL="457200" lvl="0" indent="-228600"/>
            <a:endParaRPr lang="en" sz="1600" dirty="0" smtClean="0"/>
          </a:p>
          <a:p>
            <a:pPr marL="457200" lvl="0" indent="-228600">
              <a:buNone/>
            </a:pPr>
            <a:r>
              <a:rPr lang="en" sz="1600" dirty="0" smtClean="0"/>
              <a:t>How:</a:t>
            </a:r>
          </a:p>
          <a:p>
            <a:pPr marL="457200" indent="-228600"/>
            <a:r>
              <a:rPr lang="en" sz="1600" dirty="0" smtClean="0"/>
              <a:t>Constrained optimization approach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>
          <a:xfrm>
            <a:off x="-76200" y="4857750"/>
            <a:ext cx="304800" cy="285750"/>
          </a:xfrm>
        </p:spPr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z="1100" smtClean="0">
                <a:solidFill>
                  <a:schemeClr val="tx1"/>
                </a:solidFill>
                <a:latin typeface="+mn-lt"/>
              </a:rPr>
              <a:pPr lvl="0">
                <a:spcBef>
                  <a:spcPts val="0"/>
                </a:spcBef>
                <a:buNone/>
              </a:pPr>
              <a:t>4</a:t>
            </a:fld>
            <a:endParaRPr lang="en" sz="11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11" name="Diagram 10"/>
          <p:cNvGraphicFramePr/>
          <p:nvPr/>
        </p:nvGraphicFramePr>
        <p:xfrm>
          <a:off x="304800" y="4806950"/>
          <a:ext cx="7543800" cy="27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 smtClean="0">
                <a:latin typeface="+mn-lt"/>
              </a:rPr>
              <a:t>Constrained Optimization Approach</a:t>
            </a:r>
            <a:endParaRPr lang="en" dirty="0">
              <a:latin typeface="+mn-lt"/>
            </a:endParaRP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4191000" y="1200150"/>
            <a:ext cx="4343400" cy="3276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>
              <a:lnSpc>
                <a:spcPct val="150000"/>
              </a:lnSpc>
              <a:buNone/>
            </a:pPr>
            <a:r>
              <a:rPr lang="en" sz="1400" dirty="0" smtClean="0"/>
              <a:t>∆x– </a:t>
            </a:r>
            <a:r>
              <a:rPr lang="en-US" sz="1400" dirty="0" smtClean="0"/>
              <a:t>computed incremental end effector motion</a:t>
            </a:r>
          </a:p>
          <a:p>
            <a:pPr marL="457200" indent="-228600">
              <a:lnSpc>
                <a:spcPct val="150000"/>
              </a:lnSpc>
              <a:buNone/>
            </a:pPr>
            <a:r>
              <a:rPr lang="en" sz="1400" dirty="0" smtClean="0"/>
              <a:t>∆x</a:t>
            </a:r>
            <a:r>
              <a:rPr lang="en" sz="1400" baseline="-25000" dirty="0" smtClean="0"/>
              <a:t>d</a:t>
            </a:r>
            <a:r>
              <a:rPr lang="en" sz="1400" dirty="0" smtClean="0"/>
              <a:t>– </a:t>
            </a:r>
            <a:r>
              <a:rPr lang="en-US" sz="1400" dirty="0" smtClean="0"/>
              <a:t>desired incremental end effector motion</a:t>
            </a:r>
            <a:endParaRPr lang="en" sz="1400" dirty="0" smtClean="0"/>
          </a:p>
          <a:p>
            <a:pPr marL="457200" indent="-228600">
              <a:lnSpc>
                <a:spcPct val="150000"/>
              </a:lnSpc>
              <a:buNone/>
            </a:pPr>
            <a:r>
              <a:rPr lang="en" sz="1400" dirty="0" smtClean="0"/>
              <a:t>∆q– </a:t>
            </a:r>
            <a:r>
              <a:rPr lang="en-US" sz="1400" dirty="0" smtClean="0"/>
              <a:t>desired incremental joint motion</a:t>
            </a:r>
          </a:p>
          <a:p>
            <a:pPr marL="457200" lvl="0" indent="-228600">
              <a:lnSpc>
                <a:spcPct val="150000"/>
              </a:lnSpc>
              <a:buNone/>
            </a:pPr>
            <a:r>
              <a:rPr lang="en" sz="1400" dirty="0" smtClean="0"/>
              <a:t>∆t</a:t>
            </a:r>
            <a:r>
              <a:rPr lang="en-US" sz="1400" dirty="0" smtClean="0"/>
              <a:t>- small time interval</a:t>
            </a:r>
          </a:p>
          <a:p>
            <a:pPr marL="457200" lvl="0" indent="-228600">
              <a:lnSpc>
                <a:spcPct val="150000"/>
              </a:lnSpc>
              <a:buNone/>
            </a:pPr>
            <a:r>
              <a:rPr lang="en-US" sz="1400" dirty="0" smtClean="0"/>
              <a:t>W- diagonal weighting matrix</a:t>
            </a:r>
          </a:p>
          <a:p>
            <a:pPr marL="457200" lvl="0" indent="-228600">
              <a:lnSpc>
                <a:spcPct val="150000"/>
              </a:lnSpc>
              <a:buNone/>
            </a:pPr>
            <a:endParaRPr lang="en-US" sz="1400" dirty="0" smtClean="0"/>
          </a:p>
          <a:p>
            <a:pPr marL="457200" lvl="0" indent="-228600">
              <a:lnSpc>
                <a:spcPct val="150000"/>
              </a:lnSpc>
              <a:buNone/>
            </a:pPr>
            <a:r>
              <a:rPr lang="en-US" sz="1400" dirty="0" smtClean="0"/>
              <a:t>H- constraint coefficient matrix</a:t>
            </a:r>
          </a:p>
          <a:p>
            <a:pPr marL="457200" lvl="0" indent="-228600">
              <a:lnSpc>
                <a:spcPct val="150000"/>
              </a:lnSpc>
              <a:buNone/>
            </a:pPr>
            <a:r>
              <a:rPr lang="en-US" sz="1400" dirty="0" smtClean="0"/>
              <a:t>h- constraint vector</a:t>
            </a:r>
          </a:p>
          <a:p>
            <a:pPr marL="457200" lvl="0" indent="-228600">
              <a:lnSpc>
                <a:spcPct val="150000"/>
              </a:lnSpc>
              <a:buNone/>
            </a:pPr>
            <a:endParaRPr lang="en-US" sz="1400" dirty="0" smtClean="0"/>
          </a:p>
          <a:p>
            <a:pPr marL="457200" lvl="0" indent="-228600">
              <a:lnSpc>
                <a:spcPct val="150000"/>
              </a:lnSpc>
              <a:buNone/>
            </a:pPr>
            <a:r>
              <a:rPr lang="en-US" sz="1400" dirty="0" smtClean="0"/>
              <a:t>J- Jacobian matrix</a:t>
            </a:r>
          </a:p>
          <a:p>
            <a:pPr marL="457200" lvl="0" indent="-228600">
              <a:buNone/>
            </a:pPr>
            <a:endParaRPr lang="en" sz="1400" dirty="0" smtClean="0"/>
          </a:p>
          <a:p>
            <a:pPr marL="457200" indent="-228600">
              <a:buNone/>
            </a:pPr>
            <a:endParaRPr lang="en" sz="1600" dirty="0" smtClean="0"/>
          </a:p>
          <a:p>
            <a:pPr marL="457200" lvl="0" indent="-228600">
              <a:buNone/>
            </a:pPr>
            <a:endParaRPr lang="en" sz="16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>
          <a:xfrm>
            <a:off x="-76200" y="4857750"/>
            <a:ext cx="304800" cy="285750"/>
          </a:xfrm>
        </p:spPr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z="1100" smtClean="0">
                <a:solidFill>
                  <a:schemeClr val="tx1"/>
                </a:solidFill>
                <a:latin typeface="+mn-lt"/>
              </a:rPr>
              <a:pPr lvl="0">
                <a:spcBef>
                  <a:spcPts val="0"/>
                </a:spcBef>
                <a:buNone/>
              </a:pPr>
              <a:t>5</a:t>
            </a:fld>
            <a:endParaRPr lang="en" sz="11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11" name="Diagram 10"/>
          <p:cNvGraphicFramePr/>
          <p:nvPr/>
        </p:nvGraphicFramePr>
        <p:xfrm>
          <a:off x="304800" y="4806950"/>
          <a:ext cx="7543800" cy="27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20981" y="1581151"/>
            <a:ext cx="2808019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en" dirty="0" smtClean="0">
                <a:latin typeface="+mn-lt"/>
              </a:rPr>
              <a:t>“Move Along a Line” Constraint</a:t>
            </a:r>
            <a:endParaRPr lang="en" dirty="0"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>
          <a:xfrm>
            <a:off x="-76200" y="4857750"/>
            <a:ext cx="304800" cy="285750"/>
          </a:xfrm>
        </p:spPr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z="1100" smtClean="0">
                <a:solidFill>
                  <a:schemeClr val="tx1"/>
                </a:solidFill>
                <a:latin typeface="+mn-lt"/>
              </a:rPr>
              <a:pPr lvl="0">
                <a:spcBef>
                  <a:spcPts val="0"/>
                </a:spcBef>
                <a:buNone/>
              </a:pPr>
              <a:t>6</a:t>
            </a:fld>
            <a:endParaRPr lang="en" sz="11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11" name="Diagram 10"/>
          <p:cNvGraphicFramePr/>
          <p:nvPr/>
        </p:nvGraphicFramePr>
        <p:xfrm>
          <a:off x="304800" y="4806950"/>
          <a:ext cx="7543800" cy="27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311700" y="1352549"/>
            <a:ext cx="4946100" cy="3216325"/>
          </a:xfrm>
        </p:spPr>
        <p:txBody>
          <a:bodyPr>
            <a:normAutofit/>
          </a:bodyPr>
          <a:lstStyle/>
          <a:p>
            <a:pPr marL="452628" indent="-342900">
              <a:lnSpc>
                <a:spcPct val="150000"/>
              </a:lnSpc>
              <a:buAutoNum type="arabicPeriod"/>
            </a:pPr>
            <a:r>
              <a:rPr lang="en-US" sz="1600" dirty="0" smtClean="0"/>
              <a:t>Define line</a:t>
            </a:r>
          </a:p>
          <a:p>
            <a:pPr marL="452628" indent="-342900">
              <a:lnSpc>
                <a:spcPct val="150000"/>
              </a:lnSpc>
              <a:buAutoNum type="arabicPeriod"/>
            </a:pPr>
            <a:r>
              <a:rPr lang="en-US" sz="1600" dirty="0" smtClean="0"/>
              <a:t>Calculate closest point on line </a:t>
            </a:r>
            <a:endParaRPr lang="en-US" sz="1600" baseline="-25000" dirty="0" smtClean="0"/>
          </a:p>
          <a:p>
            <a:pPr marL="452628" indent="-342900">
              <a:lnSpc>
                <a:spcPct val="150000"/>
              </a:lnSpc>
              <a:buAutoNum type="arabicPeriod"/>
            </a:pPr>
            <a:r>
              <a:rPr lang="en-US" sz="1600" dirty="0" smtClean="0"/>
              <a:t>Calculate error</a:t>
            </a:r>
          </a:p>
          <a:p>
            <a:pPr marL="452628" indent="-342900">
              <a:lnSpc>
                <a:spcPct val="150000"/>
              </a:lnSpc>
              <a:buAutoNum type="arabicPeriod"/>
            </a:pPr>
            <a:r>
              <a:rPr lang="en-US" sz="1600" dirty="0" smtClean="0"/>
              <a:t> Project error onto plane perpendicular to L</a:t>
            </a:r>
          </a:p>
          <a:p>
            <a:pPr marL="452628" indent="-342900">
              <a:lnSpc>
                <a:spcPct val="150000"/>
              </a:lnSpc>
              <a:buAutoNum type="arabicPeriod"/>
            </a:pPr>
            <a:endParaRPr lang="en-US" sz="1600" dirty="0" smtClean="0"/>
          </a:p>
          <a:p>
            <a:pPr marL="452628" indent="-342900">
              <a:lnSpc>
                <a:spcPct val="150000"/>
              </a:lnSpc>
              <a:buAutoNum type="arabicPeriod"/>
            </a:pPr>
            <a:r>
              <a:rPr lang="en-US" sz="1600" dirty="0" smtClean="0"/>
              <a:t>Require projection to be within error range, approximated by n-dim polygon</a:t>
            </a:r>
          </a:p>
          <a:p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810000" y="1428750"/>
            <a:ext cx="10953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886200" y="2190750"/>
            <a:ext cx="111442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104900" y="2952750"/>
            <a:ext cx="1333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11"/>
          <a:srcRect t="13115" r="7143"/>
          <a:stretch>
            <a:fillRect/>
          </a:stretch>
        </p:blipFill>
        <p:spPr bwMode="auto">
          <a:xfrm>
            <a:off x="3581400" y="2828925"/>
            <a:ext cx="9906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0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952500" y="4019550"/>
            <a:ext cx="47625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229100" y="1809750"/>
            <a:ext cx="2667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3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514600" y="2876550"/>
            <a:ext cx="9810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6" name="Group 15"/>
          <p:cNvGrpSpPr/>
          <p:nvPr/>
        </p:nvGrpSpPr>
        <p:grpSpPr>
          <a:xfrm>
            <a:off x="5867400" y="1428750"/>
            <a:ext cx="2895600" cy="2819400"/>
            <a:chOff x="6019800" y="1581150"/>
            <a:chExt cx="2895600" cy="2819400"/>
          </a:xfrm>
        </p:grpSpPr>
        <p:grpSp>
          <p:nvGrpSpPr>
            <p:cNvPr id="17" name="Group 23"/>
            <p:cNvGrpSpPr/>
            <p:nvPr/>
          </p:nvGrpSpPr>
          <p:grpSpPr>
            <a:xfrm>
              <a:off x="6019800" y="1581150"/>
              <a:ext cx="2895600" cy="2819400"/>
              <a:chOff x="6019800" y="1581150"/>
              <a:chExt cx="2895600" cy="2819400"/>
            </a:xfrm>
          </p:grpSpPr>
          <p:pic>
            <p:nvPicPr>
              <p:cNvPr id="19" name="Picture 18"/>
              <p:cNvPicPr/>
              <p:nvPr/>
            </p:nvPicPr>
            <p:blipFill>
              <a:blip r:embed="rId15" cstate="print"/>
              <a:srcRect/>
              <a:stretch>
                <a:fillRect/>
              </a:stretch>
            </p:blipFill>
            <p:spPr bwMode="auto">
              <a:xfrm>
                <a:off x="6019800" y="1581150"/>
                <a:ext cx="2638425" cy="2819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" name="Rounded Rectangle 19"/>
              <p:cNvSpPr/>
              <p:nvPr/>
            </p:nvSpPr>
            <p:spPr>
              <a:xfrm>
                <a:off x="8153400" y="3333750"/>
                <a:ext cx="762000" cy="30480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" name="Oval 17"/>
            <p:cNvSpPr/>
            <p:nvPr/>
          </p:nvSpPr>
          <p:spPr>
            <a:xfrm>
              <a:off x="6858000" y="4171950"/>
              <a:ext cx="533400" cy="152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1" name="Picture 14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1905000" y="4248150"/>
            <a:ext cx="8001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en" sz="3600" dirty="0" smtClean="0">
                <a:latin typeface="+mn-lt"/>
              </a:rPr>
              <a:t>“Move Along a Line” Constraint, cont’d</a:t>
            </a:r>
            <a:endParaRPr lang="en" sz="3600" dirty="0"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>
          <a:xfrm>
            <a:off x="-76200" y="4857750"/>
            <a:ext cx="304800" cy="285750"/>
          </a:xfrm>
        </p:spPr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z="1100" smtClean="0">
                <a:solidFill>
                  <a:schemeClr val="tx1"/>
                </a:solidFill>
                <a:latin typeface="+mn-lt"/>
              </a:rPr>
              <a:pPr lvl="0">
                <a:spcBef>
                  <a:spcPts val="0"/>
                </a:spcBef>
                <a:buNone/>
              </a:pPr>
              <a:t>7</a:t>
            </a:fld>
            <a:endParaRPr lang="en" sz="11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11" name="Diagram 10"/>
          <p:cNvGraphicFramePr/>
          <p:nvPr/>
        </p:nvGraphicFramePr>
        <p:xfrm>
          <a:off x="304800" y="4806950"/>
          <a:ext cx="7543800" cy="27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311700" y="2038349"/>
            <a:ext cx="1745700" cy="457201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r>
              <a:rPr lang="en-US" sz="1600" dirty="0" smtClean="0"/>
              <a:t>Rewrite in form </a:t>
            </a:r>
          </a:p>
          <a:p>
            <a:pPr marL="624078" indent="-514350">
              <a:buNone/>
            </a:pPr>
            <a:endParaRPr lang="en-US" sz="1600" dirty="0" smtClean="0"/>
          </a:p>
          <a:p>
            <a:pPr marL="624078" indent="-514350">
              <a:buNone/>
            </a:pPr>
            <a:endParaRPr lang="en-US" dirty="0"/>
          </a:p>
        </p:txBody>
      </p:sp>
      <p:grpSp>
        <p:nvGrpSpPr>
          <p:cNvPr id="3" name="Group 15"/>
          <p:cNvGrpSpPr/>
          <p:nvPr/>
        </p:nvGrpSpPr>
        <p:grpSpPr>
          <a:xfrm>
            <a:off x="5867400" y="1428750"/>
            <a:ext cx="2895600" cy="2819400"/>
            <a:chOff x="6019800" y="1581150"/>
            <a:chExt cx="2895600" cy="2819400"/>
          </a:xfrm>
        </p:grpSpPr>
        <p:grpSp>
          <p:nvGrpSpPr>
            <p:cNvPr id="4" name="Group 23"/>
            <p:cNvGrpSpPr/>
            <p:nvPr/>
          </p:nvGrpSpPr>
          <p:grpSpPr>
            <a:xfrm>
              <a:off x="6019800" y="1581150"/>
              <a:ext cx="2895600" cy="2819400"/>
              <a:chOff x="6019800" y="1581150"/>
              <a:chExt cx="2895600" cy="2819400"/>
            </a:xfrm>
          </p:grpSpPr>
          <p:pic>
            <p:nvPicPr>
              <p:cNvPr id="19" name="Picture 18"/>
              <p:cNvPicPr/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6019800" y="1581150"/>
                <a:ext cx="2638425" cy="2819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" name="Rounded Rectangle 19"/>
              <p:cNvSpPr/>
              <p:nvPr/>
            </p:nvSpPr>
            <p:spPr>
              <a:xfrm>
                <a:off x="8153400" y="3333750"/>
                <a:ext cx="762000" cy="30480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" name="Oval 17"/>
            <p:cNvSpPr/>
            <p:nvPr/>
          </p:nvSpPr>
          <p:spPr>
            <a:xfrm>
              <a:off x="6858000" y="4171950"/>
              <a:ext cx="533400" cy="1524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057400" y="2038350"/>
            <a:ext cx="7620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09600" y="2847975"/>
            <a:ext cx="4543425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0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57200" y="1495425"/>
            <a:ext cx="476250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/>
            <a:r>
              <a:rPr lang="en" sz="3600" dirty="0" smtClean="0">
                <a:latin typeface="+mn-lt"/>
              </a:rPr>
              <a:t>Demonstration of “Move Along a Line”</a:t>
            </a:r>
            <a:endParaRPr lang="en" sz="3600" dirty="0"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>
          <a:xfrm>
            <a:off x="-76200" y="4857750"/>
            <a:ext cx="304800" cy="285750"/>
          </a:xfrm>
        </p:spPr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z="1100" smtClean="0">
                <a:solidFill>
                  <a:schemeClr val="tx1"/>
                </a:solidFill>
                <a:latin typeface="+mn-lt"/>
              </a:rPr>
              <a:pPr lvl="0">
                <a:spcBef>
                  <a:spcPts val="0"/>
                </a:spcBef>
                <a:buNone/>
              </a:pPr>
              <a:t>8</a:t>
            </a:fld>
            <a:endParaRPr lang="en" sz="11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11" name="Diagram 10"/>
          <p:cNvGraphicFramePr/>
          <p:nvPr/>
        </p:nvGraphicFramePr>
        <p:xfrm>
          <a:off x="304800" y="4806950"/>
          <a:ext cx="7543800" cy="27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4" name="My Movie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9"/>
          <a:stretch>
            <a:fillRect/>
          </a:stretch>
        </p:blipFill>
        <p:spPr>
          <a:xfrm>
            <a:off x="2286000" y="1200150"/>
            <a:ext cx="4572000" cy="342900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 smtClean="0">
                <a:latin typeface="+mn-lt"/>
              </a:rPr>
              <a:t>Plane Related Case</a:t>
            </a:r>
            <a:endParaRPr lang="en" dirty="0">
              <a:latin typeface="+mn-lt"/>
            </a:endParaRP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18924"/>
            <a:ext cx="4488900" cy="335782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indent="-228600"/>
            <a:endParaRPr lang="en" sz="1600" dirty="0" smtClean="0"/>
          </a:p>
          <a:p>
            <a:pPr marL="457200" indent="-228600"/>
            <a:r>
              <a:rPr lang="en" sz="1600" dirty="0" smtClean="0"/>
              <a:t>Extension of “move along a line”</a:t>
            </a:r>
          </a:p>
          <a:p>
            <a:pPr marL="457200" indent="-228600"/>
            <a:r>
              <a:rPr lang="en" sz="1600" dirty="0" smtClean="0"/>
              <a:t>Multiple applications</a:t>
            </a:r>
          </a:p>
          <a:p>
            <a:pPr marL="749808" lvl="1" indent="-228600"/>
            <a:r>
              <a:rPr lang="en" sz="1400" dirty="0" smtClean="0">
                <a:solidFill>
                  <a:schemeClr val="tx1"/>
                </a:solidFill>
              </a:rPr>
              <a:t>We restrict movement to within a plane</a:t>
            </a:r>
          </a:p>
          <a:p>
            <a:pPr marL="457200" indent="-228600"/>
            <a:endParaRPr lang="en" sz="1800" dirty="0" smtClean="0"/>
          </a:p>
          <a:p>
            <a:pPr marL="5715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/>
              <a:t>Define normal to plane</a:t>
            </a:r>
          </a:p>
          <a:p>
            <a:pPr marL="5715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/>
              <a:t>Calculate closest point on plane</a:t>
            </a:r>
          </a:p>
          <a:p>
            <a:pPr marL="5715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/>
              <a:t>Calculate error</a:t>
            </a:r>
          </a:p>
          <a:p>
            <a:pPr marL="5715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smtClean="0"/>
              <a:t>Define H and h</a:t>
            </a:r>
          </a:p>
          <a:p>
            <a:pPr marL="571500" indent="-342900">
              <a:lnSpc>
                <a:spcPct val="150000"/>
              </a:lnSpc>
              <a:buNone/>
            </a:pPr>
            <a:endParaRPr lang="en-US" sz="1600" dirty="0" smtClean="0"/>
          </a:p>
          <a:p>
            <a:pPr marL="571500" indent="-342900">
              <a:buFont typeface="+mj-lt"/>
              <a:buAutoNum type="arabicPeriod"/>
            </a:pPr>
            <a:endParaRPr lang="en" sz="1800" dirty="0" smtClean="0"/>
          </a:p>
          <a:p>
            <a:pPr marL="457200" indent="-228600"/>
            <a:endParaRPr lang="en" sz="16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>
          <a:xfrm>
            <a:off x="-76200" y="4857750"/>
            <a:ext cx="304800" cy="285750"/>
          </a:xfrm>
        </p:spPr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z="1100" smtClean="0">
                <a:solidFill>
                  <a:schemeClr val="tx1"/>
                </a:solidFill>
                <a:latin typeface="+mn-lt"/>
              </a:rPr>
              <a:pPr lvl="0">
                <a:spcBef>
                  <a:spcPts val="0"/>
                </a:spcBef>
                <a:buNone/>
              </a:pPr>
              <a:t>9</a:t>
            </a:fld>
            <a:endParaRPr lang="en" sz="11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11" name="Diagram 10"/>
          <p:cNvGraphicFramePr/>
          <p:nvPr/>
        </p:nvGraphicFramePr>
        <p:xfrm>
          <a:off x="304800" y="4806950"/>
          <a:ext cx="7543800" cy="27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8"/>
          <a:srcRect l="16030" t="4887" r="9236"/>
          <a:stretch>
            <a:fillRect/>
          </a:stretch>
        </p:blipFill>
        <p:spPr bwMode="auto">
          <a:xfrm>
            <a:off x="5105400" y="1428750"/>
            <a:ext cx="3352800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886200" y="2381250"/>
            <a:ext cx="3524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505200" y="3219450"/>
            <a:ext cx="1114425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962400" y="2838450"/>
            <a:ext cx="2667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62000" y="3981450"/>
            <a:ext cx="37909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3925</TotalTime>
  <Words>535</Words>
  <Application>Microsoft Office PowerPoint</Application>
  <PresentationFormat>On-screen Show (16:9)</PresentationFormat>
  <Paragraphs>179</Paragraphs>
  <Slides>14</Slides>
  <Notes>14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</vt:lpstr>
      <vt:lpstr>“A Constrained Optimization Approach to Virtual Fixtures”  Ming Li, Ankur Kapoor, and Russell H. Taylor</vt:lpstr>
      <vt:lpstr>STRATUS Overview</vt:lpstr>
      <vt:lpstr>Paper Selection</vt:lpstr>
      <vt:lpstr>Virtual Fixtures</vt:lpstr>
      <vt:lpstr>Constrained Optimization Approach</vt:lpstr>
      <vt:lpstr>“Move Along a Line” Constraint</vt:lpstr>
      <vt:lpstr>“Move Along a Line” Constraint, cont’d</vt:lpstr>
      <vt:lpstr>Demonstration of “Move Along a Line”</vt:lpstr>
      <vt:lpstr>Plane Related Case</vt:lpstr>
      <vt:lpstr>Demonstration of Plane Related Case</vt:lpstr>
      <vt:lpstr>Experiment #1</vt:lpstr>
      <vt:lpstr>Experimental Results</vt:lpstr>
      <vt:lpstr>Assessment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Synthetic Tracked Aperture Ultrasound Imaging: Virtual Fixtures and Force Control Checkpoint Presentation</dc:title>
  <dc:creator>Kalyna</dc:creator>
  <cp:lastModifiedBy>Kalyna Apkarian</cp:lastModifiedBy>
  <cp:revision>158</cp:revision>
  <dcterms:modified xsi:type="dcterms:W3CDTF">2016-04-19T16:50:17Z</dcterms:modified>
</cp:coreProperties>
</file>