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27" r:id="rId2"/>
    <p:sldId id="528" r:id="rId3"/>
    <p:sldId id="529" r:id="rId4"/>
    <p:sldId id="53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9" autoAdjust="0"/>
    <p:restoredTop sz="95326" autoAdjust="0"/>
  </p:normalViewPr>
  <p:slideViewPr>
    <p:cSldViewPr snapToGrid="0">
      <p:cViewPr>
        <p:scale>
          <a:sx n="70" d="100"/>
          <a:sy n="70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0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2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smtClean="0">
                <a:latin typeface="+mj-lt"/>
              </a:rPr>
              <a:t>CIS 2, Spring 2011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rcRect l="22560" t="19588" r="29205" b="37082"/>
              <a:stretch>
                <a:fillRect/>
              </a:stretch>
            </p:blipFill>
          </mc:Choice>
          <mc:Fallback>
            <p:blipFill>
              <a:blip r:embed="rId19"/>
              <a:srcRect l="22560" t="19588" r="29205" b="37082"/>
              <a:stretch>
                <a:fillRect/>
              </a:stretch>
            </p:blipFill>
          </mc:Fallback>
        </mc:AlternateContent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20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97850"/>
            <a:ext cx="7772400" cy="1629905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</a:rPr>
              <a:t>Intraoperative Registration of Pathology</a:t>
            </a:r>
            <a:br>
              <a:rPr lang="en-US" sz="2600" dirty="0" smtClean="0">
                <a:solidFill>
                  <a:srgbClr val="C00000"/>
                </a:solidFill>
              </a:rPr>
            </a:br>
            <a:r>
              <a:rPr lang="en-US" sz="2600" dirty="0" smtClean="0">
                <a:solidFill>
                  <a:srgbClr val="C00000"/>
                </a:solidFill>
              </a:rPr>
              <a:t>for Postoperative Radiotherapy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Kareem </a:t>
            </a:r>
            <a:r>
              <a:rPr lang="en-US" sz="1800" b="0" dirty="0" err="1" smtClean="0"/>
              <a:t>Fakhoury</a:t>
            </a:r>
            <a:r>
              <a:rPr lang="en-US" sz="1800" b="0" dirty="0" smtClean="0"/>
              <a:t>, Matthew Hauser, Steven Lin</a:t>
            </a:r>
            <a:r>
              <a:rPr lang="en-US" sz="1800" b="0" dirty="0" smtClean="0"/>
              <a:t>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Mentors</a:t>
            </a:r>
            <a:r>
              <a:rPr lang="en-US" sz="1800" b="0" dirty="0" smtClean="0"/>
              <a:t>: Dr. Harry </a:t>
            </a:r>
            <a:r>
              <a:rPr lang="en-US" sz="1800" b="0" dirty="0" err="1" smtClean="0"/>
              <a:t>Quon</a:t>
            </a:r>
            <a:r>
              <a:rPr lang="en-US" sz="1800" b="0" dirty="0" smtClean="0"/>
              <a:t>, Dr. Jeremy </a:t>
            </a:r>
            <a:r>
              <a:rPr lang="en-US" sz="1800" b="0" dirty="0" err="1" smtClean="0"/>
              <a:t>Richmon</a:t>
            </a:r>
            <a:r>
              <a:rPr lang="en-US" sz="1800" b="0" dirty="0" smtClean="0"/>
              <a:t>, Dr. </a:t>
            </a:r>
            <a:r>
              <a:rPr lang="en-US" sz="1800" b="0" dirty="0" err="1" smtClean="0"/>
              <a:t>Junghoon</a:t>
            </a:r>
            <a:r>
              <a:rPr lang="en-US" sz="1800" b="0" dirty="0" smtClean="0"/>
              <a:t> Lee</a:t>
            </a:r>
            <a:endParaRPr lang="en-US" sz="1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2631" y="1519544"/>
            <a:ext cx="4585972" cy="504503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Goal: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66687" indent="0">
              <a:buNone/>
            </a:pPr>
            <a:r>
              <a:rPr lang="en-US" sz="2000" dirty="0" smtClean="0"/>
              <a:t>Provide method of evaluating tissue deformation after surgical resection using intraoperative tracking and image registration</a:t>
            </a:r>
            <a:endParaRPr lang="en-US" sz="2000" i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Significance:</a:t>
            </a:r>
          </a:p>
          <a:p>
            <a:pPr marL="166687" indent="0">
              <a:buNone/>
            </a:pPr>
            <a:r>
              <a:rPr lang="en-US" sz="2000" dirty="0" smtClean="0"/>
              <a:t>Improved localization of remaining cancer allows smaller volume of radiation, reduces radiation poisoning/related side effects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Results:</a:t>
            </a:r>
          </a:p>
          <a:p>
            <a:pPr marL="165100" indent="0">
              <a:buNone/>
            </a:pPr>
            <a:r>
              <a:rPr lang="en-US" sz="2000" dirty="0" smtClean="0"/>
              <a:t>Achieved </a:t>
            </a:r>
            <a:r>
              <a:rPr lang="en-US" sz="2000" dirty="0" err="1" smtClean="0"/>
              <a:t>intraop</a:t>
            </a:r>
            <a:r>
              <a:rPr lang="en-US" sz="2000" dirty="0" smtClean="0"/>
              <a:t> registration and beginnings of registration from </a:t>
            </a:r>
            <a:r>
              <a:rPr lang="en-US" sz="2000" dirty="0" err="1" smtClean="0"/>
              <a:t>preop</a:t>
            </a:r>
            <a:r>
              <a:rPr lang="en-US" sz="2000" dirty="0" smtClean="0"/>
              <a:t> to postop images showing tissue deformation; further work needed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 indent="-176213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90" y="1631977"/>
            <a:ext cx="3440822" cy="27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55" y="4452335"/>
            <a:ext cx="3631892" cy="179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2513" y="6541097"/>
            <a:ext cx="16387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CIS II, Spring 2014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102" y="6541072"/>
            <a:ext cx="16387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CIS II, Spring 2014</a:t>
            </a:r>
            <a:endParaRPr lang="en-US" sz="1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40929"/>
            <a:ext cx="7772400" cy="1037229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</a:rPr>
              <a:t>Intraoperative Registration of Pathology</a:t>
            </a:r>
            <a:br>
              <a:rPr lang="en-US" sz="2600" dirty="0" smtClean="0">
                <a:solidFill>
                  <a:srgbClr val="C00000"/>
                </a:solidFill>
              </a:rPr>
            </a:br>
            <a:r>
              <a:rPr lang="en-US" sz="2600" dirty="0" smtClean="0">
                <a:solidFill>
                  <a:srgbClr val="C00000"/>
                </a:solidFill>
              </a:rPr>
              <a:t>for Postoperative Radiotherapy</a:t>
            </a:r>
            <a:endParaRPr lang="en-US" sz="1800" b="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447800"/>
            <a:ext cx="55435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102" y="6541072"/>
            <a:ext cx="16387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CIS II, Spring 2014</a:t>
            </a:r>
            <a:endParaRPr lang="en-US" sz="1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40929"/>
            <a:ext cx="7772400" cy="1037229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</a:rPr>
              <a:t>Intraoperative Registration of Pathology</a:t>
            </a:r>
            <a:br>
              <a:rPr lang="en-US" sz="2600" dirty="0" smtClean="0">
                <a:solidFill>
                  <a:srgbClr val="C00000"/>
                </a:solidFill>
              </a:rPr>
            </a:br>
            <a:r>
              <a:rPr lang="en-US" sz="2600" dirty="0" smtClean="0">
                <a:solidFill>
                  <a:srgbClr val="C00000"/>
                </a:solidFill>
              </a:rPr>
              <a:t>for Postoperative Radiotherapy</a:t>
            </a:r>
            <a:endParaRPr lang="en-US" sz="1800" b="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119116"/>
            <a:ext cx="7772400" cy="5281683"/>
          </a:xfrm>
        </p:spPr>
        <p:txBody>
          <a:bodyPr/>
          <a:lstStyle/>
          <a:p>
            <a:r>
              <a:rPr lang="en-US" dirty="0" smtClean="0"/>
              <a:t>Accuracy of intraoperative registration via RMS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Accuracy of registration </a:t>
            </a:r>
            <a:r>
              <a:rPr lang="en-US" dirty="0" err="1" smtClean="0"/>
              <a:t>preop</a:t>
            </a:r>
            <a:r>
              <a:rPr lang="en-US" dirty="0" smtClean="0"/>
              <a:t> to postop closed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Accuracy of registration postop open to </a:t>
            </a:r>
            <a:r>
              <a:rPr lang="en-US" dirty="0" err="1" smtClean="0"/>
              <a:t>preop</a:t>
            </a:r>
            <a:r>
              <a:rPr lang="en-US" dirty="0" smtClean="0"/>
              <a:t> to postop closed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8" y="1543648"/>
            <a:ext cx="6408000" cy="110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8" y="3047114"/>
            <a:ext cx="3966948" cy="118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94" y="4931477"/>
            <a:ext cx="6353408" cy="10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1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102" y="6541072"/>
            <a:ext cx="16387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CIS II, Spring 2014</a:t>
            </a:r>
            <a:endParaRPr lang="en-US" sz="1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40929"/>
            <a:ext cx="7772400" cy="1037229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</a:rPr>
              <a:t>Intraoperative Registration of Pathology</a:t>
            </a:r>
            <a:br>
              <a:rPr lang="en-US" sz="2600" dirty="0" smtClean="0">
                <a:solidFill>
                  <a:srgbClr val="C00000"/>
                </a:solidFill>
              </a:rPr>
            </a:br>
            <a:r>
              <a:rPr lang="en-US" sz="2600" dirty="0" smtClean="0">
                <a:solidFill>
                  <a:srgbClr val="C00000"/>
                </a:solidFill>
              </a:rPr>
              <a:t>for Postoperative Radiotherapy</a:t>
            </a:r>
            <a:endParaRPr lang="en-US" sz="1800" b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3" y="1334067"/>
            <a:ext cx="6177890" cy="4633418"/>
          </a:xfrm>
        </p:spPr>
      </p:pic>
    </p:spTree>
    <p:extLst>
      <p:ext uri="{BB962C8B-B14F-4D97-AF65-F5344CB8AC3E}">
        <p14:creationId xmlns:p14="http://schemas.microsoft.com/office/powerpoint/2010/main" val="370108024"/>
      </p:ext>
    </p:extLst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104</TotalTime>
  <Words>118</Words>
  <Application>Microsoft Office PowerPoint</Application>
  <PresentationFormat>On-screen Show (4:3)</PresentationFormat>
  <Paragraphs>26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ERC 2010 Talk Template</vt:lpstr>
      <vt:lpstr>Intraoperative Registration of Pathology for Postoperative Radiotherapy Kareem Fakhoury, Matthew Hauser, Steven Lin  Mentors: Dr. Harry Quon, Dr. Jeremy Richmon, Dr. Junghoon Lee</vt:lpstr>
      <vt:lpstr>Intraoperative Registration of Pathology for Postoperative Radiotherapy</vt:lpstr>
      <vt:lpstr>Intraoperative Registration of Pathology for Postoperative Radiotherapy</vt:lpstr>
      <vt:lpstr>Intraoperative Registration of Pathology for Postoperative Radiotherapy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Kareem Fakhoury</cp:lastModifiedBy>
  <cp:revision>14</cp:revision>
  <cp:lastPrinted>2010-08-24T19:06:24Z</cp:lastPrinted>
  <dcterms:created xsi:type="dcterms:W3CDTF">2013-04-23T14:35:11Z</dcterms:created>
  <dcterms:modified xsi:type="dcterms:W3CDTF">2014-05-09T00:28:22Z</dcterms:modified>
</cp:coreProperties>
</file>