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30E_EE4D8F45.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2" r:id="rId4"/>
    <p:sldMasterId id="2147484007" r:id="rId5"/>
    <p:sldMasterId id="2147484050" r:id="rId6"/>
    <p:sldMasterId id="2147483660" r:id="rId7"/>
  </p:sldMasterIdLst>
  <p:notesMasterIdLst>
    <p:notesMasterId r:id="rId28"/>
  </p:notesMasterIdLst>
  <p:handoutMasterIdLst>
    <p:handoutMasterId r:id="rId29"/>
  </p:handoutMasterIdLst>
  <p:sldIdLst>
    <p:sldId id="604" r:id="rId8"/>
    <p:sldId id="700" r:id="rId9"/>
    <p:sldId id="767" r:id="rId10"/>
    <p:sldId id="758" r:id="rId11"/>
    <p:sldId id="782" r:id="rId12"/>
    <p:sldId id="769" r:id="rId13"/>
    <p:sldId id="776" r:id="rId14"/>
    <p:sldId id="775" r:id="rId15"/>
    <p:sldId id="774" r:id="rId16"/>
    <p:sldId id="771" r:id="rId17"/>
    <p:sldId id="778" r:id="rId18"/>
    <p:sldId id="777" r:id="rId19"/>
    <p:sldId id="772" r:id="rId20"/>
    <p:sldId id="781" r:id="rId21"/>
    <p:sldId id="780" r:id="rId22"/>
    <p:sldId id="768" r:id="rId23"/>
    <p:sldId id="783" r:id="rId24"/>
    <p:sldId id="779" r:id="rId25"/>
    <p:sldId id="770" r:id="rId26"/>
    <p:sldId id="773" r:id="rId2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guide id="3" pos="5472" userDrawn="1">
          <p15:clr>
            <a:srgbClr val="A4A3A4"/>
          </p15:clr>
        </p15:guide>
        <p15:guide id="4" pos="288" userDrawn="1">
          <p15:clr>
            <a:srgbClr val="A4A3A4"/>
          </p15:clr>
        </p15:guide>
        <p15:guide id="5" orient="horz" pos="270" userDrawn="1">
          <p15:clr>
            <a:srgbClr val="A4A3A4"/>
          </p15:clr>
        </p15:guide>
        <p15:guide id="6" orient="horz" pos="298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B65476-BFE7-52D2-C04E-CC3CF3BE9256}" name="Mohammad Salehizadeh" initials="MS" userId="S::msaleh14@jh.edu::65298f88-0984-4a33-8370-9494e85692b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5073"/>
    <a:srgbClr val="69ACE5"/>
    <a:srgbClr val="092C74"/>
    <a:srgbClr val="2E2E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A528D4-8CED-4D50-BB88-D160843B9F73}" v="183" dt="2023-02-22T20:51:02.239"/>
    <p1510:client id="{5BDEA825-D046-4A61-AB31-74965188A387}" v="604" vWet="606" dt="2023-02-23T15:30:05.543"/>
    <p1510:client id="{5CDDC8F6-7373-4654-98FF-B72059235C64}" v="731" dt="2023-02-23T05:29:28.630"/>
    <p1510:client id="{62946C11-84F2-4364-B49E-DFA2630B3BF2}" v="5" dt="2023-02-23T04:04:20.502"/>
    <p1510:client id="{639724F1-D281-41DA-A933-4DF6C94D78B7}" v="766" dt="2023-02-23T17:26:28.419"/>
    <p1510:client id="{6EEA3139-2138-4F99-BDC9-AE6817C64A1A}" v="204" dt="2023-02-23T15:58:40.680"/>
    <p1510:client id="{744ABEDB-1E6D-402D-AE30-D9DAB4EFD0D9}" v="45" dt="2023-02-23T02:47:26.604"/>
    <p1510:client id="{9AD009A5-6A02-49C7-AA85-CC7A52116176}" v="177" dt="2023-02-23T00:56:15.656"/>
    <p1510:client id="{A7B3D096-2E94-4639-A477-39073FFDC601}" v="131" dt="2023-02-23T03:04:39.874"/>
    <p1510:client id="{BE31112E-0FC3-4D51-A551-8D47FECBA331}" v="54" dt="2023-02-23T02:51:00.520"/>
    <p1510:client id="{C4FE0BF9-BE9E-4DCF-A2F1-A96E80736C61}" v="53" dt="2023-02-23T02:31:41.111"/>
    <p1510:client id="{E5C23373-84C4-4630-8B09-2E2C644247CC}" v="91" dt="2023-02-23T04:02:12.420"/>
    <p1510:client id="{E7B54DAB-3FAF-4474-953B-B818DD228594}" v="7" dt="2023-02-22T22:00:56.922"/>
    <p1510:client id="{F29615BE-0412-48CD-8343-73BCC0606490}" v="64" dt="2023-02-23T16:05:32.281"/>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 pos="5472"/>
        <p:guide pos="288"/>
        <p:guide orient="horz" pos="270"/>
        <p:guide orient="horz" pos="2988"/>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1.xml"/></Relationships>
</file>

<file path=ppt/comments/modernComment_30E_EE4D8F45.xml><?xml version="1.0" encoding="utf-8"?>
<p188:cmLst xmlns:a="http://schemas.openxmlformats.org/drawingml/2006/main" xmlns:r="http://schemas.openxmlformats.org/officeDocument/2006/relationships" xmlns:p188="http://schemas.microsoft.com/office/powerpoint/2018/8/main">
  <p188:cm id="{64BC8CA5-D2E5-4C86-A8F6-997837896F59}" authorId="{B9B65476-BFE7-52D2-C04E-CC3CF3BE9256}" status="resolved" created="2023-02-23T15:48:47.858" complete="100000">
    <pc:sldMkLst xmlns:pc="http://schemas.microsoft.com/office/powerpoint/2013/main/command">
      <pc:docMk/>
      <pc:sldMk cId="3998060357" sldId="782"/>
    </pc:sldMkLst>
    <p188:txBody>
      <a:bodyPr/>
      <a:lstStyle/>
      <a:p>
        <a:r>
          <a:rPr lang="en-US"/>
          <a:t>Good job guys. Keep in mind that for the maximum deliverable, it is okay to mention about (teleoperation and inverse kinematics, phantom testing, ultrasound imaging) but make sure to claim it as (optional) milestone so that you would not lose mark if you would not meet it.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A5F52E7-5C0C-456C-BBFC-C078470C52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B3811CF-080A-4CC5-86EF-B43E625A908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6FAD2F-3255-4D6B-B7D0-3AD777FD6E16}" type="datetimeFigureOut">
              <a:rPr lang="en-US" smtClean="0"/>
              <a:t>2/23/2023</a:t>
            </a:fld>
            <a:endParaRPr lang="en-US"/>
          </a:p>
        </p:txBody>
      </p:sp>
      <p:sp>
        <p:nvSpPr>
          <p:cNvPr id="4" name="Footer Placeholder 3">
            <a:extLst>
              <a:ext uri="{FF2B5EF4-FFF2-40B4-BE49-F238E27FC236}">
                <a16:creationId xmlns:a16="http://schemas.microsoft.com/office/drawing/2014/main" id="{B0227A20-36C9-4A9B-80F5-C901AEE117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07B264A-566F-4D57-AA83-B2D4076BB14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3DB7DCB-9EC0-4793-8462-68AC0ED491CA}" type="slidenum">
              <a:rPr lang="en-US" smtClean="0"/>
              <a:t>‹#›</a:t>
            </a:fld>
            <a:endParaRPr lang="en-US"/>
          </a:p>
        </p:txBody>
      </p:sp>
    </p:spTree>
    <p:extLst>
      <p:ext uri="{BB962C8B-B14F-4D97-AF65-F5344CB8AC3E}">
        <p14:creationId xmlns:p14="http://schemas.microsoft.com/office/powerpoint/2010/main" val="1767196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CA7F51-485C-4411-96B4-8DBF10CDD334}" type="datetimeFigureOut">
              <a:rPr lang="en-US" smtClean="0"/>
              <a:t>2/23/2023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79F371-3862-4534-BA58-4E7EFD6CBEB2}" type="slidenum">
              <a:rPr lang="en-US" smtClean="0"/>
              <a:t>‹#›</a:t>
            </a:fld>
            <a:endParaRPr lang="en-US"/>
          </a:p>
        </p:txBody>
      </p:sp>
    </p:spTree>
    <p:extLst>
      <p:ext uri="{BB962C8B-B14F-4D97-AF65-F5344CB8AC3E}">
        <p14:creationId xmlns:p14="http://schemas.microsoft.com/office/powerpoint/2010/main" val="411810487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5"/>
          </p:nvPr>
        </p:nvSpPr>
        <p:spPr/>
        <p:txBody>
          <a:bodyPr/>
          <a:lstStyle/>
          <a:p>
            <a:fld id="{EF79F371-3862-4534-BA58-4E7EFD6CBEB2}" type="slidenum">
              <a:rPr lang="en-US" smtClean="0"/>
              <a:t>1</a:t>
            </a:fld>
            <a:endParaRPr lang="en-US"/>
          </a:p>
        </p:txBody>
      </p:sp>
    </p:spTree>
    <p:extLst>
      <p:ext uri="{BB962C8B-B14F-4D97-AF65-F5344CB8AC3E}">
        <p14:creationId xmlns:p14="http://schemas.microsoft.com/office/powerpoint/2010/main" val="3867075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ea typeface="等线"/>
                <a:cs typeface="Calibri"/>
              </a:rPr>
              <a:t>First, let me give a brief introduction on our projects. Our goal is to built a continuum robot navigation and manipulation system, which takes advantage of both the accuracy of DaVinci research kit (also known as </a:t>
            </a:r>
            <a:r>
              <a:rPr lang="en-US" altLang="zh-CN" err="1">
                <a:ea typeface="等线"/>
                <a:cs typeface="Calibri"/>
              </a:rPr>
              <a:t>dvrk</a:t>
            </a:r>
            <a:r>
              <a:rPr lang="en-US" altLang="zh-CN">
                <a:ea typeface="等线"/>
                <a:cs typeface="Calibri"/>
              </a:rPr>
              <a:t>), and the unique capabilities and flexibility of a </a:t>
            </a:r>
            <a:r>
              <a:rPr lang="en-US" altLang="zh-CN" err="1">
                <a:ea typeface="等线"/>
                <a:cs typeface="Calibri"/>
              </a:rPr>
              <a:t>tenden</a:t>
            </a:r>
            <a:r>
              <a:rPr lang="en-US" altLang="zh-CN">
                <a:ea typeface="等线"/>
                <a:cs typeface="Calibri"/>
              </a:rPr>
              <a:t>-driven continuum robot end. </a:t>
            </a:r>
          </a:p>
          <a:p>
            <a:r>
              <a:rPr lang="en-US" altLang="zh-CN">
                <a:ea typeface="等线"/>
                <a:cs typeface="Calibri"/>
              </a:rPr>
              <a:t>To achieve this goal, we will first generate a new design of </a:t>
            </a:r>
            <a:r>
              <a:rPr lang="en-US" altLang="zh-CN" err="1">
                <a:ea typeface="等线"/>
                <a:cs typeface="Calibri"/>
              </a:rPr>
              <a:t>dvrk</a:t>
            </a:r>
            <a:r>
              <a:rPr lang="en-US" altLang="zh-CN">
                <a:ea typeface="等线"/>
                <a:cs typeface="Calibri"/>
              </a:rPr>
              <a:t> with flexible endoscope. The most challenging part it the computer integrated functionality: where we will rebuild a corresponding system of navigation and remote actuation for the continuum robot. We will especially focus on integrating various catheters with our </a:t>
            </a:r>
            <a:r>
              <a:rPr lang="en-US" altLang="zh-CN" err="1">
                <a:ea typeface="等线"/>
                <a:cs typeface="Calibri"/>
              </a:rPr>
              <a:t>dvrk</a:t>
            </a:r>
            <a:r>
              <a:rPr lang="en-US" altLang="zh-CN">
                <a:ea typeface="等线"/>
                <a:cs typeface="Calibri"/>
              </a:rPr>
              <a:t> design, and try to apply teleoperation for surgical applications in the end.</a:t>
            </a:r>
          </a:p>
        </p:txBody>
      </p:sp>
      <p:sp>
        <p:nvSpPr>
          <p:cNvPr id="4" name="灯片编号占位符 3"/>
          <p:cNvSpPr>
            <a:spLocks noGrp="1"/>
          </p:cNvSpPr>
          <p:nvPr>
            <p:ph type="sldNum" sz="quarter" idx="5"/>
          </p:nvPr>
        </p:nvSpPr>
        <p:spPr/>
        <p:txBody>
          <a:bodyPr/>
          <a:lstStyle/>
          <a:p>
            <a:fld id="{EF79F371-3862-4534-BA58-4E7EFD6CBEB2}" type="slidenum">
              <a:rPr lang="en-US" smtClean="0"/>
              <a:t>2</a:t>
            </a:fld>
            <a:endParaRPr lang="en-US"/>
          </a:p>
        </p:txBody>
      </p:sp>
    </p:spTree>
    <p:extLst>
      <p:ext uri="{BB962C8B-B14F-4D97-AF65-F5344CB8AC3E}">
        <p14:creationId xmlns:p14="http://schemas.microsoft.com/office/powerpoint/2010/main" val="4243674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100"/>
              <a:t>Let me talk more on the background of our project. </a:t>
            </a:r>
            <a:br>
              <a:rPr lang="en-US" sz="1100">
                <a:cs typeface="+mn-lt"/>
              </a:rPr>
            </a:br>
            <a:r>
              <a:rPr lang="en-US" sz="1100"/>
              <a:t>Our inspiration comes from the ION surgical robot, which focused on minimal invasive solutions for lung biopsy through it's flexible and accurate robotic catheter end.  </a:t>
            </a:r>
            <a:endParaRPr lang="zh-CN" altLang="en-US" sz="1100">
              <a:ea typeface="等线" panose="02010600030101010101" pitchFamily="2" charset="-122"/>
            </a:endParaRPr>
          </a:p>
          <a:p>
            <a:r>
              <a:rPr lang="en-US" sz="1100"/>
              <a:t>Also, our project takes advantage of the DaVinci platform and </a:t>
            </a:r>
            <a:r>
              <a:rPr lang="en-US" sz="1100" err="1"/>
              <a:t>dVRK</a:t>
            </a:r>
            <a:r>
              <a:rPr lang="en-US" sz="1100"/>
              <a:t> resources based right at JHU, and we will receive technical training by Anton </a:t>
            </a:r>
            <a:r>
              <a:rPr lang="en-US" sz="1100" err="1"/>
              <a:t>Deguet</a:t>
            </a:r>
            <a:r>
              <a:rPr lang="en-US" sz="1100"/>
              <a:t> in LCSR, to build our navigation and manipulation algorithm for the </a:t>
            </a:r>
            <a:r>
              <a:rPr lang="en-US" sz="1100" err="1"/>
              <a:t>dVRK</a:t>
            </a:r>
            <a:r>
              <a:rPr lang="en-US" sz="1100"/>
              <a:t>. </a:t>
            </a:r>
            <a:br>
              <a:rPr lang="en-US" sz="1100">
                <a:cs typeface="+mn-lt"/>
              </a:rPr>
            </a:br>
            <a:r>
              <a:rPr lang="en-US" sz="1100"/>
              <a:t>Good news is that there had been very good dynamic model of the catheter for us to identify, </a:t>
            </a:r>
            <a:br>
              <a:rPr lang="en-US" sz="1100">
                <a:cs typeface="+mn-lt"/>
              </a:rPr>
            </a:br>
            <a:r>
              <a:rPr lang="en-US" sz="1100"/>
              <a:t> but the limited practical application of flexible catheters on </a:t>
            </a:r>
            <a:r>
              <a:rPr lang="en-US" sz="1100" err="1"/>
              <a:t>dVRK</a:t>
            </a:r>
            <a:r>
              <a:rPr lang="en-US" sz="1100"/>
              <a:t> system gives us reason and potential to fully develop our project. </a:t>
            </a:r>
            <a:endParaRPr lang="zh-CN" altLang="en-US" sz="1100">
              <a:ea typeface="等线"/>
              <a:cs typeface="Calibri"/>
            </a:endParaRPr>
          </a:p>
          <a:p>
            <a:endParaRPr lang="en-US">
              <a:cs typeface="Calibri"/>
            </a:endParaRPr>
          </a:p>
        </p:txBody>
      </p:sp>
      <p:sp>
        <p:nvSpPr>
          <p:cNvPr id="4" name="灯片编号占位符 3"/>
          <p:cNvSpPr>
            <a:spLocks noGrp="1"/>
          </p:cNvSpPr>
          <p:nvPr>
            <p:ph type="sldNum" sz="quarter" idx="5"/>
          </p:nvPr>
        </p:nvSpPr>
        <p:spPr/>
        <p:txBody>
          <a:bodyPr/>
          <a:lstStyle/>
          <a:p>
            <a:fld id="{EF79F371-3862-4534-BA58-4E7EFD6CBEB2}" type="slidenum">
              <a:rPr lang="en-US" smtClean="0"/>
              <a:t>3</a:t>
            </a:fld>
            <a:endParaRPr lang="en-US"/>
          </a:p>
        </p:txBody>
      </p:sp>
    </p:spTree>
    <p:extLst>
      <p:ext uri="{BB962C8B-B14F-4D97-AF65-F5344CB8AC3E}">
        <p14:creationId xmlns:p14="http://schemas.microsoft.com/office/powerpoint/2010/main" val="3318584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lnSpc>
                <a:spcPct val="150000"/>
              </a:lnSpc>
              <a:spcBef>
                <a:spcPts val="700"/>
              </a:spcBef>
              <a:buFont typeface="Arial"/>
              <a:buChar char="•"/>
            </a:pPr>
            <a:r>
              <a:rPr lang="en-US" altLang="zh-CN">
                <a:ea typeface="等线"/>
                <a:cs typeface="Calibri"/>
              </a:rPr>
              <a:t>Finally let me quickly summarize our project's highlight:</a:t>
            </a:r>
            <a:r>
              <a:rPr lang="en-US" altLang="zh-CN">
                <a:ea typeface="等线"/>
              </a:rPr>
              <a:t> </a:t>
            </a:r>
            <a:r>
              <a:rPr lang="en-US"/>
              <a:t>As a comprehensive project with a novel design, our development of a continuum robot end and corresponding navigation system has the potential to enhance the </a:t>
            </a:r>
            <a:r>
              <a:rPr lang="en-US" err="1"/>
              <a:t>dVRK</a:t>
            </a:r>
            <a:r>
              <a:rPr lang="en-US"/>
              <a:t> platform.</a:t>
            </a:r>
          </a:p>
          <a:p>
            <a:pPr marL="171450" indent="-171450">
              <a:lnSpc>
                <a:spcPct val="150000"/>
              </a:lnSpc>
              <a:spcBef>
                <a:spcPts val="700"/>
              </a:spcBef>
              <a:buFont typeface="Arial"/>
              <a:buChar char="•"/>
            </a:pPr>
            <a:r>
              <a:rPr lang="en-US"/>
              <a:t>The proposed DaVinci-assisted continuum robot navigation and manipulation system offers better reachability and dexterity in delicate surgical robotics and improves patient outcomes.</a:t>
            </a:r>
            <a:endParaRPr lang="en-US">
              <a:cs typeface="Calibri"/>
            </a:endParaRPr>
          </a:p>
        </p:txBody>
      </p:sp>
      <p:sp>
        <p:nvSpPr>
          <p:cNvPr id="4" name="灯片编号占位符 3"/>
          <p:cNvSpPr>
            <a:spLocks noGrp="1"/>
          </p:cNvSpPr>
          <p:nvPr>
            <p:ph type="sldNum" sz="quarter" idx="5"/>
          </p:nvPr>
        </p:nvSpPr>
        <p:spPr/>
        <p:txBody>
          <a:bodyPr/>
          <a:lstStyle/>
          <a:p>
            <a:fld id="{EF79F371-3862-4534-BA58-4E7EFD6CBEB2}" type="slidenum">
              <a:rPr lang="en-US" smtClean="0"/>
              <a:t>4</a:t>
            </a:fld>
            <a:endParaRPr lang="en-US"/>
          </a:p>
        </p:txBody>
      </p:sp>
    </p:spTree>
    <p:extLst>
      <p:ext uri="{BB962C8B-B14F-4D97-AF65-F5344CB8AC3E}">
        <p14:creationId xmlns:p14="http://schemas.microsoft.com/office/powerpoint/2010/main" val="4210753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Ask Anton on Wednesday to get picture of software </a:t>
            </a:r>
            <a:r>
              <a:rPr lang="en-US" err="1">
                <a:cs typeface="Calibri"/>
              </a:rPr>
              <a:t>gui</a:t>
            </a:r>
          </a:p>
          <a:p>
            <a:endParaRPr lang="en-US">
              <a:cs typeface="Calibri"/>
            </a:endParaRPr>
          </a:p>
          <a:p>
            <a:r>
              <a:rPr lang="en-US">
                <a:cs typeface="Calibri"/>
              </a:rPr>
              <a:t>My availability on Wednesday before 12pm.</a:t>
            </a:r>
          </a:p>
        </p:txBody>
      </p:sp>
      <p:sp>
        <p:nvSpPr>
          <p:cNvPr id="4" name="Slide Number Placeholder 3"/>
          <p:cNvSpPr>
            <a:spLocks noGrp="1"/>
          </p:cNvSpPr>
          <p:nvPr>
            <p:ph type="sldNum" sz="quarter" idx="5"/>
          </p:nvPr>
        </p:nvSpPr>
        <p:spPr/>
        <p:txBody>
          <a:bodyPr/>
          <a:lstStyle/>
          <a:p>
            <a:fld id="{EF79F371-3862-4534-BA58-4E7EFD6CBEB2}" type="slidenum">
              <a:rPr lang="en-US" smtClean="0"/>
              <a:t>9</a:t>
            </a:fld>
            <a:endParaRPr lang="en-US"/>
          </a:p>
        </p:txBody>
      </p:sp>
    </p:spTree>
    <p:extLst>
      <p:ext uri="{BB962C8B-B14F-4D97-AF65-F5344CB8AC3E}">
        <p14:creationId xmlns:p14="http://schemas.microsoft.com/office/powerpoint/2010/main" val="2797677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F79F371-3862-4534-BA58-4E7EFD6CBEB2}" type="slidenum">
              <a:rPr lang="en-US" smtClean="0"/>
              <a:t>10</a:t>
            </a:fld>
            <a:endParaRPr lang="en-US"/>
          </a:p>
        </p:txBody>
      </p:sp>
    </p:spTree>
    <p:extLst>
      <p:ext uri="{BB962C8B-B14F-4D97-AF65-F5344CB8AC3E}">
        <p14:creationId xmlns:p14="http://schemas.microsoft.com/office/powerpoint/2010/main" val="208076622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Dark Blue">
    <p:spTree>
      <p:nvGrpSpPr>
        <p:cNvPr id="1" name=""/>
        <p:cNvGrpSpPr/>
        <p:nvPr/>
      </p:nvGrpSpPr>
      <p:grpSpPr>
        <a:xfrm>
          <a:off x="0" y="0"/>
          <a:ext cx="0" cy="0"/>
          <a:chOff x="0" y="0"/>
          <a:chExt cx="0" cy="0"/>
        </a:xfrm>
      </p:grpSpPr>
      <p:pic>
        <p:nvPicPr>
          <p:cNvPr id="2" name="Picture 18" descr="Medical History Moment - The Founding of Johns Hopkins University ...">
            <a:extLst>
              <a:ext uri="{FF2B5EF4-FFF2-40B4-BE49-F238E27FC236}">
                <a16:creationId xmlns:a16="http://schemas.microsoft.com/office/drawing/2014/main" id="{268DE600-90A7-4B6B-BFFA-EA2C6E80718E}"/>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t="7786" b="7786"/>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13">
            <a:extLst>
              <a:ext uri="{FF2B5EF4-FFF2-40B4-BE49-F238E27FC236}">
                <a16:creationId xmlns:a16="http://schemas.microsoft.com/office/drawing/2014/main" id="{EBA27004-3833-43ED-82E9-6895434B895C}"/>
              </a:ext>
            </a:extLst>
          </p:cNvPr>
          <p:cNvSpPr>
            <a:spLocks/>
          </p:cNvSpPr>
          <p:nvPr userDrawn="1"/>
        </p:nvSpPr>
        <p:spPr bwMode="auto">
          <a:xfrm rot="10800000">
            <a:off x="-2" y="-3"/>
            <a:ext cx="9144001" cy="5143499"/>
          </a:xfrm>
          <a:prstGeom prst="rect">
            <a:avLst/>
          </a:prstGeom>
          <a:solidFill>
            <a:schemeClr val="tx2">
              <a:alpha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WSE Logo">
            <a:extLst>
              <a:ext uri="{FF2B5EF4-FFF2-40B4-BE49-F238E27FC236}">
                <a16:creationId xmlns:a16="http://schemas.microsoft.com/office/drawing/2014/main" id="{5F610272-EE8A-4752-A390-42C726F6D241}"/>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149" t="29483" r="13581" b="28303"/>
          <a:stretch/>
        </p:blipFill>
        <p:spPr>
          <a:xfrm>
            <a:off x="6298808" y="447090"/>
            <a:ext cx="2377440" cy="621421"/>
          </a:xfrm>
          <a:prstGeom prst="rect">
            <a:avLst/>
          </a:prstGeom>
        </p:spPr>
      </p:pic>
      <p:sp>
        <p:nvSpPr>
          <p:cNvPr id="6" name="Course Title">
            <a:extLst>
              <a:ext uri="{FF2B5EF4-FFF2-40B4-BE49-F238E27FC236}">
                <a16:creationId xmlns:a16="http://schemas.microsoft.com/office/drawing/2014/main" id="{A43E8622-AA5C-40CF-A3A0-8B2BF9D75025}"/>
              </a:ext>
            </a:extLst>
          </p:cNvPr>
          <p:cNvSpPr>
            <a:spLocks noGrp="1"/>
          </p:cNvSpPr>
          <p:nvPr>
            <p:ph type="title" hasCustomPrompt="1"/>
          </p:nvPr>
        </p:nvSpPr>
        <p:spPr>
          <a:xfrm>
            <a:off x="467751" y="2240842"/>
            <a:ext cx="8208498" cy="544124"/>
          </a:xfrm>
          <a:prstGeom prst="rect">
            <a:avLst/>
          </a:prstGeom>
        </p:spPr>
        <p:txBody>
          <a:bodyPr vert="horz" lIns="91440" tIns="45720" rIns="91440" bIns="45720" rtlCol="0" anchor="ctr">
            <a:normAutofit/>
          </a:bodyPr>
          <a:lstStyle>
            <a:lvl1pPr>
              <a:defRPr sz="4125"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add course title</a:t>
            </a:r>
          </a:p>
        </p:txBody>
      </p:sp>
      <p:sp>
        <p:nvSpPr>
          <p:cNvPr id="7" name="Lecture Title">
            <a:extLst>
              <a:ext uri="{FF2B5EF4-FFF2-40B4-BE49-F238E27FC236}">
                <a16:creationId xmlns:a16="http://schemas.microsoft.com/office/drawing/2014/main" id="{DE1C7E4D-69CB-4F79-9436-E0466B26FBBF}"/>
              </a:ext>
            </a:extLst>
          </p:cNvPr>
          <p:cNvSpPr>
            <a:spLocks noGrp="1"/>
          </p:cNvSpPr>
          <p:nvPr>
            <p:ph type="body" sz="quarter" idx="10" hasCustomPrompt="1"/>
          </p:nvPr>
        </p:nvSpPr>
        <p:spPr>
          <a:xfrm>
            <a:off x="467749" y="2784966"/>
            <a:ext cx="8219053" cy="366706"/>
          </a:xfrm>
          <a:prstGeom prst="rect">
            <a:avLst/>
          </a:prstGeom>
        </p:spPr>
        <p:txBody>
          <a:bodyPr>
            <a:normAutofit/>
          </a:bodyPr>
          <a:lstStyle>
            <a:lvl1pPr marL="0" indent="0">
              <a:buNone/>
              <a:defRPr sz="22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lecture title</a:t>
            </a:r>
          </a:p>
        </p:txBody>
      </p:sp>
    </p:spTree>
    <p:extLst>
      <p:ext uri="{BB962C8B-B14F-4D97-AF65-F5344CB8AC3E}">
        <p14:creationId xmlns:p14="http://schemas.microsoft.com/office/powerpoint/2010/main" val="3293272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5555673" y="325582"/>
            <a:ext cx="3131127" cy="1192682"/>
          </a:xfrm>
          <a:prstGeom prst="rect">
            <a:avLst/>
          </a:prstGeom>
        </p:spPr>
        <p:txBody>
          <a:bodyPr anchor="b"/>
          <a:lstStyle>
            <a:lvl1pPr>
              <a:defRPr sz="3000" b="1">
                <a:solidFill>
                  <a:schemeClr val="tx2"/>
                </a:solidFill>
              </a:defRPr>
            </a:lvl1pPr>
          </a:lstStyle>
          <a:p>
            <a:r>
              <a:rPr lang="en-US"/>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5623560" y="1518264"/>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5555673" y="1835727"/>
            <a:ext cx="3131127" cy="2668980"/>
          </a:xfrm>
          <a:prstGeom prst="rect">
            <a:avLst/>
          </a:prstGeom>
        </p:spPr>
        <p:txBody>
          <a:bodyPr>
            <a:noAutofit/>
          </a:bodyPr>
          <a:lstStyle>
            <a:lvl1pPr marL="228600" indent="-228600">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1"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5076620" y="486016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spTree>
    <p:extLst>
      <p:ext uri="{BB962C8B-B14F-4D97-AF65-F5344CB8AC3E}">
        <p14:creationId xmlns:p14="http://schemas.microsoft.com/office/powerpoint/2010/main" val="832387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395289" y="328403"/>
            <a:ext cx="3131127" cy="1192682"/>
          </a:xfrm>
          <a:prstGeom prst="rect">
            <a:avLst/>
          </a:prstGeom>
        </p:spPr>
        <p:txBody>
          <a:bodyPr anchor="b"/>
          <a:lstStyle>
            <a:lvl1pPr>
              <a:defRPr sz="3000" b="1">
                <a:solidFill>
                  <a:schemeClr val="tx2"/>
                </a:solidFill>
              </a:defRPr>
            </a:lvl1pPr>
          </a:lstStyle>
          <a:p>
            <a:r>
              <a:rPr lang="en-US"/>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463176" y="1521085"/>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395289" y="1838548"/>
            <a:ext cx="3131127" cy="2668980"/>
          </a:xfrm>
          <a:prstGeom prst="rect">
            <a:avLst/>
          </a:prstGeom>
        </p:spPr>
        <p:txBody>
          <a:bodyPr>
            <a:noAutofit/>
          </a:bodyPr>
          <a:lstStyle>
            <a:lvl1pPr marL="228600" indent="-228600">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chemeClr val="bg2"/>
              </a:buClr>
              <a:buFont typeface="Courier New" panose="02070309020205020404" pitchFamily="49" charset="0"/>
              <a:buChar char="o"/>
              <a:defRPr sz="1600"/>
            </a:lvl2pPr>
            <a:lvl3pPr marL="914400" indent="-228600">
              <a:buClr>
                <a:schemeClr val="bg2"/>
              </a:buClr>
              <a:defRPr sz="1600"/>
            </a:lvl3pPr>
          </a:lstStyle>
          <a:p>
            <a:pPr lvl="0"/>
            <a:r>
              <a:rPr lang="en-US"/>
              <a:t>Click to add bullets</a:t>
            </a:r>
          </a:p>
          <a:p>
            <a:pPr lvl="1"/>
            <a:r>
              <a:rPr lang="en-US"/>
              <a:t>Second level</a:t>
            </a:r>
          </a:p>
          <a:p>
            <a:pPr lvl="2"/>
            <a:r>
              <a:rPr lang="en-US"/>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4069762"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2577459" y="488400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white">
                  <a:lumMod val="50000"/>
                </a:prstClr>
              </a:solidFill>
              <a:effectLst/>
              <a:uLnTx/>
              <a:uFillTx/>
              <a:latin typeface="Tahoma"/>
              <a:ea typeface="+mn-ea"/>
              <a:cs typeface="+mn-cs"/>
            </a:endParaRPr>
          </a:p>
        </p:txBody>
      </p:sp>
    </p:spTree>
    <p:extLst>
      <p:ext uri="{BB962C8B-B14F-4D97-AF65-F5344CB8AC3E}">
        <p14:creationId xmlns:p14="http://schemas.microsoft.com/office/powerpoint/2010/main" val="938630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able or Image">
            <a:extLst>
              <a:ext uri="{FF2B5EF4-FFF2-40B4-BE49-F238E27FC236}">
                <a16:creationId xmlns:a16="http://schemas.microsoft.com/office/drawing/2014/main" id="{474FEC9E-6C14-410D-B6E1-07F8E9C778B3}"/>
              </a:ext>
            </a:extLst>
          </p:cNvPr>
          <p:cNvSpPr>
            <a:spLocks noGrp="1"/>
          </p:cNvSpPr>
          <p:nvPr>
            <p:ph sz="quarter" idx="20" hasCustomPrompt="1"/>
          </p:nvPr>
        </p:nvSpPr>
        <p:spPr>
          <a:xfrm>
            <a:off x="533123" y="1154923"/>
            <a:ext cx="8085416" cy="3423466"/>
          </a:xfrm>
          <a:prstGeom prst="rect">
            <a:avLst/>
          </a:prstGeom>
        </p:spPr>
        <p:txBody>
          <a:bodyPr/>
          <a:lstStyle>
            <a:lvl1pPr marL="230188" indent="-230188">
              <a:buClr>
                <a:schemeClr val="tx2"/>
              </a:buClr>
              <a:buFont typeface="Wingdings" panose="05000000000000000000" pitchFamily="2" charset="2"/>
              <a:buNone/>
              <a:defRPr sz="18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Table or image</a:t>
            </a:r>
          </a:p>
        </p:txBody>
      </p:sp>
      <p:sp>
        <p:nvSpPr>
          <p:cNvPr id="9" name="Citation">
            <a:extLst>
              <a:ext uri="{FF2B5EF4-FFF2-40B4-BE49-F238E27FC236}">
                <a16:creationId xmlns:a16="http://schemas.microsoft.com/office/drawing/2014/main" id="{CA0A6044-029B-48E2-80D3-50F966024683}"/>
              </a:ext>
            </a:extLst>
          </p:cNvPr>
          <p:cNvSpPr>
            <a:spLocks noGrp="1"/>
          </p:cNvSpPr>
          <p:nvPr>
            <p:ph type="body" sz="quarter" idx="19" hasCustomPrompt="1"/>
          </p:nvPr>
        </p:nvSpPr>
        <p:spPr>
          <a:xfrm>
            <a:off x="1874520" y="4581310"/>
            <a:ext cx="6744017" cy="200055"/>
          </a:xfrm>
          <a:prstGeom prst="rect">
            <a:avLst/>
          </a:prstGeom>
        </p:spPr>
        <p:txBody>
          <a:bodyPr anchor="ctr"/>
          <a:lstStyle>
            <a:lvl1pPr algn="r">
              <a:buNone/>
              <a:defRPr lang="en-US" sz="1050" b="0" i="0" u="none" strike="noStrike" smtClean="0">
                <a:effectLst/>
              </a:defRPr>
            </a:lvl1pPr>
            <a:lvl2pPr>
              <a:buNone/>
              <a:defRPr sz="700"/>
            </a:lvl2pPr>
            <a:lvl3pPr>
              <a:buNone/>
              <a:defRPr sz="700"/>
            </a:lvl3pPr>
            <a:lvl4pPr>
              <a:buNone/>
              <a:defRPr sz="700"/>
            </a:lvl4pPr>
            <a:lvl5pPr>
              <a:buNone/>
              <a:defRPr sz="700"/>
            </a:lvl5pPr>
          </a:lstStyle>
          <a:p>
            <a:pPr lvl="0"/>
            <a:r>
              <a:rPr lang="en-US"/>
              <a:t>Adapted/Reprinted from [APA reference].</a:t>
            </a: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331374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884137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99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End Slide - Light Blue">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61522A75-C6E1-4A35-AEF4-3058F787B06D}"/>
              </a:ext>
            </a:extLst>
          </p:cNvPr>
          <p:cNvSpPr>
            <a:spLocks noGrp="1"/>
          </p:cNvSpPr>
          <p:nvPr>
            <p:ph type="title" hasCustomPrompt="1"/>
          </p:nvPr>
        </p:nvSpPr>
        <p:spPr>
          <a:xfrm>
            <a:off x="529290" y="-938619"/>
            <a:ext cx="8085415" cy="876185"/>
          </a:xfrm>
          <a:prstGeom prst="rect">
            <a:avLst/>
          </a:prstGeom>
        </p:spPr>
        <p:txBody>
          <a:bodyPr anchor="ctr"/>
          <a:lstStyle>
            <a:lvl1pPr>
              <a:defRPr sz="3000" b="1">
                <a:solidFill>
                  <a:schemeClr val="tx2"/>
                </a:solidFill>
              </a:defRPr>
            </a:lvl1pPr>
          </a:lstStyle>
          <a:p>
            <a:r>
              <a:rPr lang="en-US"/>
              <a:t>Copyright The Johns Hopkins University 2022. All rights reserved.</a:t>
            </a:r>
          </a:p>
        </p:txBody>
      </p:sp>
      <p:pic>
        <p:nvPicPr>
          <p:cNvPr id="8" name="Picture 18">
            <a:extLst>
              <a:ext uri="{FF2B5EF4-FFF2-40B4-BE49-F238E27FC236}">
                <a16:creationId xmlns:a16="http://schemas.microsoft.com/office/drawing/2014/main" id="{6A3B47A9-9AB9-4359-A67A-4A3EC54C4887}"/>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t="7786" b="7786"/>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13">
            <a:extLst>
              <a:ext uri="{FF2B5EF4-FFF2-40B4-BE49-F238E27FC236}">
                <a16:creationId xmlns:a16="http://schemas.microsoft.com/office/drawing/2014/main" id="{6A59C72E-C9CB-418F-981E-D5C3438A0826}"/>
              </a:ext>
              <a:ext uri="{C183D7F6-B498-43B3-948B-1728B52AA6E4}">
                <adec:decorative xmlns:adec="http://schemas.microsoft.com/office/drawing/2017/decorative" val="1"/>
              </a:ext>
            </a:extLst>
          </p:cNvPr>
          <p:cNvSpPr>
            <a:spLocks/>
          </p:cNvSpPr>
          <p:nvPr userDrawn="1"/>
        </p:nvSpPr>
        <p:spPr bwMode="auto">
          <a:xfrm rot="10800000">
            <a:off x="-2" y="-3"/>
            <a:ext cx="9144001" cy="5143499"/>
          </a:xfrm>
          <a:prstGeom prst="rect">
            <a:avLst/>
          </a:prstGeom>
          <a:gradFill flip="none" rotWithShape="1">
            <a:gsLst>
              <a:gs pos="0">
                <a:srgbClr val="69ACE5">
                  <a:alpha val="85000"/>
                </a:srgbClr>
              </a:gs>
              <a:gs pos="75000">
                <a:srgbClr val="3B6FAF">
                  <a:alpha val="85000"/>
                </a:srgbClr>
              </a:gs>
            </a:gsLst>
            <a:lin ang="10800000" scaled="1"/>
            <a:tileRect/>
          </a:gra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WSE Logo">
            <a:extLst>
              <a:ext uri="{FF2B5EF4-FFF2-40B4-BE49-F238E27FC236}">
                <a16:creationId xmlns:a16="http://schemas.microsoft.com/office/drawing/2014/main" id="{73EE76B3-19B8-4A4F-9962-98EBF35D9275}"/>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5642" t="22639" r="15939" b="21111"/>
          <a:stretch/>
        </p:blipFill>
        <p:spPr>
          <a:xfrm>
            <a:off x="2584969" y="1417162"/>
            <a:ext cx="3974062" cy="2309176"/>
          </a:xfrm>
          <a:prstGeom prst="rect">
            <a:avLst/>
          </a:prstGeom>
        </p:spPr>
      </p:pic>
      <p:sp>
        <p:nvSpPr>
          <p:cNvPr id="5" name="Rectangle 4">
            <a:extLst>
              <a:ext uri="{FF2B5EF4-FFF2-40B4-BE49-F238E27FC236}">
                <a16:creationId xmlns:a16="http://schemas.microsoft.com/office/drawing/2014/main" id="{1146C736-D135-449F-AC2D-8C9ACCE3507D}"/>
              </a:ext>
            </a:extLst>
          </p:cNvPr>
          <p:cNvSpPr/>
          <p:nvPr userDrawn="1"/>
        </p:nvSpPr>
        <p:spPr>
          <a:xfrm>
            <a:off x="0" y="4727386"/>
            <a:ext cx="9144000" cy="217090"/>
          </a:xfrm>
          <a:prstGeom prst="rect">
            <a:avLst/>
          </a:prstGeom>
        </p:spPr>
        <p:txBody>
          <a:bodyPr wrap="square" lIns="81639" tIns="40820" rIns="81639" bIns="40820">
            <a:spAutoFit/>
          </a:bodyPr>
          <a:lstStyle/>
          <a:p>
            <a:pPr algn="ctr"/>
            <a:r>
              <a:rPr lang="en-US" sz="875">
                <a:solidFill>
                  <a:schemeClr val="bg1"/>
                </a:solidFill>
                <a:latin typeface="Arial"/>
                <a:cs typeface="Arial"/>
              </a:rPr>
              <a:t>© The Johns Hopkins University 2023, All Rights Reserved.</a:t>
            </a:r>
          </a:p>
        </p:txBody>
      </p:sp>
    </p:spTree>
    <p:extLst>
      <p:ext uri="{BB962C8B-B14F-4D97-AF65-F5344CB8AC3E}">
        <p14:creationId xmlns:p14="http://schemas.microsoft.com/office/powerpoint/2010/main" val="32260122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ullets and Image - Dark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93811C-CED5-4A3A-A63F-55F501B73F73}"/>
              </a:ext>
              <a:ext uri="{C183D7F6-B498-43B3-948B-1728B52AA6E4}">
                <adec:decorative xmlns:adec="http://schemas.microsoft.com/office/drawing/2017/decorative" val="1"/>
              </a:ext>
            </a:extLst>
          </p:cNvPr>
          <p:cNvSpPr/>
          <p:nvPr userDrawn="1"/>
        </p:nvSpPr>
        <p:spPr>
          <a:xfrm>
            <a:off x="4572000" y="0"/>
            <a:ext cx="4572001"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3" name="Title">
            <a:extLst>
              <a:ext uri="{FF2B5EF4-FFF2-40B4-BE49-F238E27FC236}">
                <a16:creationId xmlns:a16="http://schemas.microsoft.com/office/drawing/2014/main" id="{672894F5-694C-4E89-9466-8B211199C5B1}"/>
              </a:ext>
            </a:extLst>
          </p:cNvPr>
          <p:cNvSpPr>
            <a:spLocks noGrp="1"/>
          </p:cNvSpPr>
          <p:nvPr>
            <p:ph type="title" hasCustomPrompt="1"/>
          </p:nvPr>
        </p:nvSpPr>
        <p:spPr>
          <a:xfrm>
            <a:off x="4859479" y="311887"/>
            <a:ext cx="3997039" cy="859536"/>
          </a:xfrm>
          <a:prstGeom prst="rect">
            <a:avLst/>
          </a:prstGeom>
        </p:spPr>
        <p:txBody>
          <a:bodyPr anchor="b"/>
          <a:lstStyle>
            <a:lvl1pPr>
              <a:defRPr sz="3000" b="1">
                <a:solidFill>
                  <a:schemeClr val="bg1"/>
                </a:solidFill>
              </a:defRPr>
            </a:lvl1pPr>
          </a:lstStyle>
          <a:p>
            <a:r>
              <a:rPr lang="en-US"/>
              <a:t>Click to add title</a:t>
            </a:r>
          </a:p>
        </p:txBody>
      </p:sp>
      <p:sp>
        <p:nvSpPr>
          <p:cNvPr id="9" name="Rectangle 8">
            <a:extLst>
              <a:ext uri="{FF2B5EF4-FFF2-40B4-BE49-F238E27FC236}">
                <a16:creationId xmlns:a16="http://schemas.microsoft.com/office/drawing/2014/main" id="{BDCEFF7E-EC91-4D9F-B8FF-3732B7C43915}"/>
              </a:ext>
              <a:ext uri="{C183D7F6-B498-43B3-948B-1728B52AA6E4}">
                <adec:decorative xmlns:adec="http://schemas.microsoft.com/office/drawing/2017/decorative" val="1"/>
              </a:ext>
            </a:extLst>
          </p:cNvPr>
          <p:cNvSpPr/>
          <p:nvPr/>
        </p:nvSpPr>
        <p:spPr>
          <a:xfrm>
            <a:off x="4937760" y="1180644"/>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1" name="Subtitle">
            <a:extLst>
              <a:ext uri="{FF2B5EF4-FFF2-40B4-BE49-F238E27FC236}">
                <a16:creationId xmlns:a16="http://schemas.microsoft.com/office/drawing/2014/main" id="{64F033F1-BBC7-40C9-9D92-D1A77D35D2B0}"/>
              </a:ext>
            </a:extLst>
          </p:cNvPr>
          <p:cNvSpPr>
            <a:spLocks noGrp="1"/>
          </p:cNvSpPr>
          <p:nvPr>
            <p:ph type="body" sz="quarter" idx="15" hasCustomPrompt="1"/>
          </p:nvPr>
        </p:nvSpPr>
        <p:spPr>
          <a:xfrm>
            <a:off x="4859481" y="1341594"/>
            <a:ext cx="3997038" cy="357791"/>
          </a:xfrm>
          <a:prstGeom prst="rect">
            <a:avLst/>
          </a:prstGeom>
        </p:spPr>
        <p:txBody>
          <a:bodyPr>
            <a:noAutofit/>
          </a:bodyPr>
          <a:lstStyle>
            <a:lvl1pPr marL="0" indent="0">
              <a:buNone/>
              <a:defRPr sz="18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subtitle</a:t>
            </a:r>
          </a:p>
        </p:txBody>
      </p:sp>
      <p:sp>
        <p:nvSpPr>
          <p:cNvPr id="12" name="Bullets">
            <a:extLst>
              <a:ext uri="{FF2B5EF4-FFF2-40B4-BE49-F238E27FC236}">
                <a16:creationId xmlns:a16="http://schemas.microsoft.com/office/drawing/2014/main" id="{11930C6E-74F3-4A46-8459-CB7DF31D2004}"/>
              </a:ext>
            </a:extLst>
          </p:cNvPr>
          <p:cNvSpPr>
            <a:spLocks noGrp="1"/>
          </p:cNvSpPr>
          <p:nvPr>
            <p:ph type="body" sz="quarter" idx="16" hasCustomPrompt="1"/>
          </p:nvPr>
        </p:nvSpPr>
        <p:spPr>
          <a:xfrm>
            <a:off x="4859480" y="1983499"/>
            <a:ext cx="3997038" cy="2538460"/>
          </a:xfrm>
          <a:prstGeom prst="rect">
            <a:avLst/>
          </a:prstGeom>
        </p:spPr>
        <p:txBody>
          <a:bodyPr>
            <a:noAutofit/>
          </a:bodyPr>
          <a:lstStyle>
            <a:lvl1pPr marL="230188" indent="-230188">
              <a:buClr>
                <a:srgbClr val="69ACE5"/>
              </a:buClr>
              <a:buFont typeface="Wingdings" panose="05000000000000000000" pitchFamily="2" charset="2"/>
              <a:buChar char="§"/>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solidFill>
                  <a:schemeClr val="bg1"/>
                </a:solidFill>
              </a:defRPr>
            </a:lvl2pPr>
            <a:lvl3pPr marL="914400" indent="-228600">
              <a:buClr>
                <a:schemeClr val="bg2"/>
              </a:buClr>
              <a:defRPr sz="1600">
                <a:solidFill>
                  <a:schemeClr val="bg1"/>
                </a:solidFill>
              </a:defRPr>
            </a:lvl3pPr>
          </a:lstStyle>
          <a:p>
            <a:pPr lvl="0"/>
            <a:r>
              <a:rPr lang="en-US" noProof="0"/>
              <a:t>Click to add bullets</a:t>
            </a:r>
          </a:p>
          <a:p>
            <a:pPr lvl="1"/>
            <a:r>
              <a:rPr lang="en-US" noProof="0"/>
              <a:t>Second level</a:t>
            </a:r>
          </a:p>
          <a:p>
            <a:pPr lvl="2"/>
            <a:r>
              <a:rPr lang="en-US" noProof="0"/>
              <a:t>Third level</a:t>
            </a:r>
          </a:p>
        </p:txBody>
      </p:sp>
      <p:sp>
        <p:nvSpPr>
          <p:cNvPr id="2" name="Picture">
            <a:extLst>
              <a:ext uri="{FF2B5EF4-FFF2-40B4-BE49-F238E27FC236}">
                <a16:creationId xmlns:a16="http://schemas.microsoft.com/office/drawing/2014/main" id="{125F2012-5AA2-4722-938F-6C2712BA4404}"/>
              </a:ext>
            </a:extLst>
          </p:cNvPr>
          <p:cNvSpPr>
            <a:spLocks noGrp="1"/>
          </p:cNvSpPr>
          <p:nvPr>
            <p:ph type="pic" sz="quarter" idx="13"/>
          </p:nvPr>
        </p:nvSpPr>
        <p:spPr>
          <a:xfrm>
            <a:off x="0" y="-1"/>
            <a:ext cx="4572000" cy="51435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oAutofit/>
          </a:bodyPr>
          <a:lstStyle>
            <a:lvl1pPr>
              <a:buNone/>
              <a:defRPr/>
            </a:lvl1pPr>
          </a:lstStyle>
          <a:p>
            <a:endParaRPr lang="id-ID"/>
          </a:p>
        </p:txBody>
      </p:sp>
      <p:sp>
        <p:nvSpPr>
          <p:cNvPr id="20" name="Picture Citation">
            <a:extLst>
              <a:ext uri="{FF2B5EF4-FFF2-40B4-BE49-F238E27FC236}">
                <a16:creationId xmlns:a16="http://schemas.microsoft.com/office/drawing/2014/main" id="{6E0C0891-678B-4B94-B45C-18B52DCC614F}"/>
              </a:ext>
            </a:extLst>
          </p:cNvPr>
          <p:cNvSpPr>
            <a:spLocks noGrp="1"/>
          </p:cNvSpPr>
          <p:nvPr>
            <p:ph type="body" sz="quarter" idx="18" hasCustomPrompt="1"/>
          </p:nvPr>
        </p:nvSpPr>
        <p:spPr>
          <a:xfrm>
            <a:off x="4859480" y="4855311"/>
            <a:ext cx="1426796" cy="199537"/>
          </a:xfrm>
          <a:prstGeom prst="rect">
            <a:avLst/>
          </a:prstGeom>
        </p:spPr>
        <p:txBody>
          <a:bodyPr anchor="ctr"/>
          <a:lstStyle>
            <a:lvl1pPr algn="l">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18" name="Page Number">
            <a:extLst>
              <a:ext uri="{FF2B5EF4-FFF2-40B4-BE49-F238E27FC236}">
                <a16:creationId xmlns:a16="http://schemas.microsoft.com/office/drawing/2014/main" id="{A3221F5F-9756-4BE8-A395-29DB69822AD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solidFill>
                <a:latin typeface="+mj-lt"/>
              </a:rPr>
              <a:t>                </a:t>
            </a:r>
            <a:fld id="{F2C1E792-EDA4-4DC5-8412-A2C2E5D30ADF}" type="slidenum">
              <a:rPr lang="en-US" sz="1000" b="1" baseline="0">
                <a:solidFill>
                  <a:schemeClr val="bg1"/>
                </a:solidFill>
                <a:latin typeface="+mj-lt"/>
              </a:rPr>
              <a:pPr algn="r" defTabSz="685783">
                <a:defRPr/>
              </a:pPr>
              <a:t>‹#›</a:t>
            </a:fld>
            <a:endParaRPr lang="en-US" sz="1000" b="1" baseline="0">
              <a:solidFill>
                <a:schemeClr val="bg1"/>
              </a:solidFill>
              <a:latin typeface="+mj-lt"/>
            </a:endParaRPr>
          </a:p>
        </p:txBody>
      </p:sp>
      <p:pic>
        <p:nvPicPr>
          <p:cNvPr id="14" name="WSE logo">
            <a:extLst>
              <a:ext uri="{FF2B5EF4-FFF2-40B4-BE49-F238E27FC236}">
                <a16:creationId xmlns:a16="http://schemas.microsoft.com/office/drawing/2014/main" id="{9517D212-C05C-4C07-9599-6B4EC3A53469}"/>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489054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nd 3 Colum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FC922D-F971-4707-8283-A3B5043B799C}"/>
              </a:ext>
            </a:extLst>
          </p:cNvPr>
          <p:cNvSpPr/>
          <p:nvPr userDrawn="1"/>
        </p:nvSpPr>
        <p:spPr>
          <a:xfrm>
            <a:off x="457200" y="428625"/>
            <a:ext cx="8229600" cy="19617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5" name="Title">
            <a:extLst>
              <a:ext uri="{FF2B5EF4-FFF2-40B4-BE49-F238E27FC236}">
                <a16:creationId xmlns:a16="http://schemas.microsoft.com/office/drawing/2014/main" id="{6111DEAC-5DA3-40FB-8328-493BB53C3D8E}"/>
              </a:ext>
            </a:extLst>
          </p:cNvPr>
          <p:cNvSpPr>
            <a:spLocks noGrp="1"/>
          </p:cNvSpPr>
          <p:nvPr>
            <p:ph type="title" hasCustomPrompt="1"/>
          </p:nvPr>
        </p:nvSpPr>
        <p:spPr>
          <a:xfrm>
            <a:off x="821722" y="972475"/>
            <a:ext cx="3575013" cy="927216"/>
          </a:xfrm>
          <a:prstGeom prst="rect">
            <a:avLst/>
          </a:prstGeom>
        </p:spPr>
        <p:txBody>
          <a:bodyPr anchor="b"/>
          <a:lstStyle>
            <a:lvl1pPr>
              <a:defRPr sz="3000" b="1">
                <a:solidFill>
                  <a:schemeClr val="bg1"/>
                </a:solidFill>
              </a:defRPr>
            </a:lvl1pPr>
          </a:lstStyle>
          <a:p>
            <a:r>
              <a:rPr lang="en-US" noProof="0"/>
              <a:t>Click to add title</a:t>
            </a:r>
          </a:p>
        </p:txBody>
      </p:sp>
      <p:sp>
        <p:nvSpPr>
          <p:cNvPr id="10" name="Rectangle 9">
            <a:extLst>
              <a:ext uri="{FF2B5EF4-FFF2-40B4-BE49-F238E27FC236}">
                <a16:creationId xmlns:a16="http://schemas.microsoft.com/office/drawing/2014/main" id="{C658811F-BA33-419E-AC91-AAC3393B703F}"/>
              </a:ext>
            </a:extLst>
          </p:cNvPr>
          <p:cNvSpPr/>
          <p:nvPr userDrawn="1"/>
        </p:nvSpPr>
        <p:spPr>
          <a:xfrm>
            <a:off x="910668" y="1899691"/>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7" name="Picture">
            <a:extLst>
              <a:ext uri="{FF2B5EF4-FFF2-40B4-BE49-F238E27FC236}">
                <a16:creationId xmlns:a16="http://schemas.microsoft.com/office/drawing/2014/main" id="{709620F3-CE75-4F88-B996-D13338DB490A}"/>
              </a:ext>
            </a:extLst>
          </p:cNvPr>
          <p:cNvSpPr>
            <a:spLocks noGrp="1"/>
          </p:cNvSpPr>
          <p:nvPr>
            <p:ph type="pic" sz="quarter" idx="12"/>
          </p:nvPr>
        </p:nvSpPr>
        <p:spPr bwMode="auto">
          <a:xfrm>
            <a:off x="4762663" y="594484"/>
            <a:ext cx="3558209" cy="2158655"/>
          </a:xfrm>
          <a:custGeom>
            <a:avLst/>
            <a:gdLst>
              <a:gd name="connsiteX0" fmla="*/ 0 w 4744278"/>
              <a:gd name="connsiteY0" fmla="*/ 0 h 2878206"/>
              <a:gd name="connsiteX1" fmla="*/ 4744278 w 4744278"/>
              <a:gd name="connsiteY1" fmla="*/ 0 h 2878206"/>
              <a:gd name="connsiteX2" fmla="*/ 4744278 w 4744278"/>
              <a:gd name="connsiteY2" fmla="*/ 2878206 h 2878206"/>
              <a:gd name="connsiteX3" fmla="*/ 0 w 4744278"/>
              <a:gd name="connsiteY3" fmla="*/ 2878206 h 2878206"/>
            </a:gdLst>
            <a:ahLst/>
            <a:cxnLst>
              <a:cxn ang="0">
                <a:pos x="connsiteX0" y="connsiteY0"/>
              </a:cxn>
              <a:cxn ang="0">
                <a:pos x="connsiteX1" y="connsiteY1"/>
              </a:cxn>
              <a:cxn ang="0">
                <a:pos x="connsiteX2" y="connsiteY2"/>
              </a:cxn>
              <a:cxn ang="0">
                <a:pos x="connsiteX3" y="connsiteY3"/>
              </a:cxn>
            </a:cxnLst>
            <a:rect l="l" t="t" r="r" b="b"/>
            <a:pathLst>
              <a:path w="4744278" h="2878206">
                <a:moveTo>
                  <a:pt x="0" y="0"/>
                </a:moveTo>
                <a:lnTo>
                  <a:pt x="4744278" y="0"/>
                </a:lnTo>
                <a:lnTo>
                  <a:pt x="4744278" y="2878206"/>
                </a:lnTo>
                <a:lnTo>
                  <a:pt x="0" y="2878206"/>
                </a:lnTo>
                <a:close/>
              </a:path>
            </a:pathLst>
          </a:cu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22" name="Picture Citation">
            <a:extLst>
              <a:ext uri="{FF2B5EF4-FFF2-40B4-BE49-F238E27FC236}">
                <a16:creationId xmlns:a16="http://schemas.microsoft.com/office/drawing/2014/main" id="{0703DEBD-9CAD-4A4B-AFB1-1784BA72587B}"/>
              </a:ext>
            </a:extLst>
          </p:cNvPr>
          <p:cNvSpPr>
            <a:spLocks noGrp="1"/>
          </p:cNvSpPr>
          <p:nvPr>
            <p:ph type="body" sz="quarter" idx="20" hasCustomPrompt="1"/>
          </p:nvPr>
        </p:nvSpPr>
        <p:spPr>
          <a:xfrm>
            <a:off x="6894076" y="2757901"/>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6" name="Bullets 1">
            <a:extLst>
              <a:ext uri="{FF2B5EF4-FFF2-40B4-BE49-F238E27FC236}">
                <a16:creationId xmlns:a16="http://schemas.microsoft.com/office/drawing/2014/main" id="{FAFED653-B531-4E78-8677-DC685EEA40D3}"/>
              </a:ext>
            </a:extLst>
          </p:cNvPr>
          <p:cNvSpPr>
            <a:spLocks noGrp="1"/>
          </p:cNvSpPr>
          <p:nvPr>
            <p:ph type="body" sz="quarter" idx="16" hasCustomPrompt="1"/>
          </p:nvPr>
        </p:nvSpPr>
        <p:spPr>
          <a:xfrm>
            <a:off x="457200" y="3069516"/>
            <a:ext cx="2523944" cy="1650312"/>
          </a:xfrm>
          <a:prstGeom prst="rect">
            <a:avLst/>
          </a:prstGeom>
        </p:spPr>
        <p:txBody>
          <a:bodyPr>
            <a:noAutofit/>
          </a:bodyPr>
          <a:lstStyle>
            <a:lvl1pPr marL="230188" indent="-230188">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p:txBody>
      </p:sp>
      <p:sp>
        <p:nvSpPr>
          <p:cNvPr id="17" name="Bullets 2">
            <a:extLst>
              <a:ext uri="{FF2B5EF4-FFF2-40B4-BE49-F238E27FC236}">
                <a16:creationId xmlns:a16="http://schemas.microsoft.com/office/drawing/2014/main" id="{0577BDD5-F52D-4F20-B068-E48B0A0D4C05}"/>
              </a:ext>
            </a:extLst>
          </p:cNvPr>
          <p:cNvSpPr>
            <a:spLocks noGrp="1"/>
          </p:cNvSpPr>
          <p:nvPr>
            <p:ph type="body" sz="quarter" idx="17" hasCustomPrompt="1"/>
          </p:nvPr>
        </p:nvSpPr>
        <p:spPr>
          <a:xfrm>
            <a:off x="3310028" y="3063024"/>
            <a:ext cx="2523944" cy="1650312"/>
          </a:xfrm>
          <a:prstGeom prst="rect">
            <a:avLst/>
          </a:prstGeom>
        </p:spPr>
        <p:txBody>
          <a:bodyPr>
            <a:noAutofit/>
          </a:bodyPr>
          <a:lstStyle>
            <a:lvl1pPr marL="230188" indent="-230188">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p:txBody>
      </p:sp>
      <p:sp>
        <p:nvSpPr>
          <p:cNvPr id="12" name="Bullets 3">
            <a:extLst>
              <a:ext uri="{FF2B5EF4-FFF2-40B4-BE49-F238E27FC236}">
                <a16:creationId xmlns:a16="http://schemas.microsoft.com/office/drawing/2014/main" id="{A32A3E7D-CC2E-4FBA-983C-0B62D18C1672}"/>
              </a:ext>
            </a:extLst>
          </p:cNvPr>
          <p:cNvSpPr>
            <a:spLocks noGrp="1"/>
          </p:cNvSpPr>
          <p:nvPr>
            <p:ph type="body" sz="quarter" idx="18" hasCustomPrompt="1"/>
          </p:nvPr>
        </p:nvSpPr>
        <p:spPr>
          <a:xfrm>
            <a:off x="6162856" y="3064359"/>
            <a:ext cx="2523944" cy="1650312"/>
          </a:xfrm>
          <a:prstGeom prst="rect">
            <a:avLst/>
          </a:prstGeom>
        </p:spPr>
        <p:txBody>
          <a:bodyPr>
            <a:noAutofit/>
          </a:bodyPr>
          <a:lstStyle>
            <a:lvl1pPr marL="230188" indent="-230188">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p:txBody>
      </p:sp>
      <p:sp>
        <p:nvSpPr>
          <p:cNvPr id="20" name="Page Number">
            <a:extLst>
              <a:ext uri="{FF2B5EF4-FFF2-40B4-BE49-F238E27FC236}">
                <a16:creationId xmlns:a16="http://schemas.microsoft.com/office/drawing/2014/main" id="{380D9A22-5897-43DE-B092-AE5494CE5D2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pic>
        <p:nvPicPr>
          <p:cNvPr id="14" name="WSE logo">
            <a:extLst>
              <a:ext uri="{FF2B5EF4-FFF2-40B4-BE49-F238E27FC236}">
                <a16:creationId xmlns:a16="http://schemas.microsoft.com/office/drawing/2014/main" id="{AD37F1B9-E29E-4BAD-9584-2A9287180140}"/>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6349901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ext Triangle">
    <p:spTree>
      <p:nvGrpSpPr>
        <p:cNvPr id="1" name=""/>
        <p:cNvGrpSpPr/>
        <p:nvPr/>
      </p:nvGrpSpPr>
      <p:grpSpPr>
        <a:xfrm>
          <a:off x="0" y="0"/>
          <a:ext cx="0" cy="0"/>
          <a:chOff x="0" y="0"/>
          <a:chExt cx="0" cy="0"/>
        </a:xfrm>
      </p:grpSpPr>
      <p:pic>
        <p:nvPicPr>
          <p:cNvPr id="16" name="Background Picture">
            <a:extLst>
              <a:ext uri="{FF2B5EF4-FFF2-40B4-BE49-F238E27FC236}">
                <a16:creationId xmlns:a16="http://schemas.microsoft.com/office/drawing/2014/main" id="{9E5B6CA6-B6F4-4449-B80B-373EA4BE12E6}"/>
              </a:ext>
              <a:ext uri="{C183D7F6-B498-43B3-948B-1728B52AA6E4}">
                <adec:decorative xmlns:adec="http://schemas.microsoft.com/office/drawing/2017/decorative" val="1"/>
              </a:ext>
            </a:extLst>
          </p:cNvPr>
          <p:cNvPicPr>
            <a:picLocks noChangeAspect="1"/>
          </p:cNvPicPr>
          <p:nvPr userDrawn="1"/>
        </p:nvPicPr>
        <p:blipFill>
          <a:blip r:embed="rId2">
            <a:grayscl/>
            <a:extLst>
              <a:ext uri="{28A0092B-C50C-407E-A947-70E740481C1C}">
                <a14:useLocalDpi xmlns:a14="http://schemas.microsoft.com/office/drawing/2010/main" val="0"/>
              </a:ext>
            </a:extLst>
          </a:blip>
          <a:stretch>
            <a:fillRect/>
          </a:stretch>
        </p:blipFill>
        <p:spPr>
          <a:xfrm rot="5400000">
            <a:off x="-639641" y="639640"/>
            <a:ext cx="5143500" cy="3864219"/>
          </a:xfrm>
          <a:prstGeom prst="rect">
            <a:avLst/>
          </a:prstGeom>
        </p:spPr>
      </p:pic>
      <p:sp>
        <p:nvSpPr>
          <p:cNvPr id="8" name="Freeform 13">
            <a:extLst>
              <a:ext uri="{FF2B5EF4-FFF2-40B4-BE49-F238E27FC236}">
                <a16:creationId xmlns:a16="http://schemas.microsoft.com/office/drawing/2014/main" id="{A9CFBE73-852C-4CD7-B0DD-890AB86C2950}"/>
              </a:ext>
              <a:ext uri="{C183D7F6-B498-43B3-948B-1728B52AA6E4}">
                <adec:decorative xmlns:adec="http://schemas.microsoft.com/office/drawing/2017/decorative" val="1"/>
              </a:ext>
            </a:extLst>
          </p:cNvPr>
          <p:cNvSpPr>
            <a:spLocks/>
          </p:cNvSpPr>
          <p:nvPr userDrawn="1"/>
        </p:nvSpPr>
        <p:spPr bwMode="auto">
          <a:xfrm rot="10800000">
            <a:off x="-2" y="-4"/>
            <a:ext cx="3793891" cy="5143499"/>
          </a:xfrm>
          <a:prstGeom prst="rect">
            <a:avLst/>
          </a:prstGeom>
          <a:solidFill>
            <a:schemeClr val="tx2">
              <a:alpha val="70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7">
            <a:extLst>
              <a:ext uri="{FF2B5EF4-FFF2-40B4-BE49-F238E27FC236}">
                <a16:creationId xmlns:a16="http://schemas.microsoft.com/office/drawing/2014/main" id="{25013AE2-E3DB-4823-B27C-E37E2BA578FF}"/>
              </a:ext>
              <a:ext uri="{C183D7F6-B498-43B3-948B-1728B52AA6E4}">
                <adec:decorative xmlns:adec="http://schemas.microsoft.com/office/drawing/2017/decorative" val="1"/>
              </a:ext>
            </a:extLst>
          </p:cNvPr>
          <p:cNvSpPr/>
          <p:nvPr userDrawn="1"/>
        </p:nvSpPr>
        <p:spPr>
          <a:xfrm>
            <a:off x="1318845" y="0"/>
            <a:ext cx="7825154" cy="5143500"/>
          </a:xfrm>
          <a:custGeom>
            <a:avLst/>
            <a:gdLst>
              <a:gd name="connsiteX0" fmla="*/ 2 w 16204045"/>
              <a:gd name="connsiteY0" fmla="*/ 0 h 10287000"/>
              <a:gd name="connsiteX1" fmla="*/ 16204045 w 16204045"/>
              <a:gd name="connsiteY1" fmla="*/ 0 h 10287000"/>
              <a:gd name="connsiteX2" fmla="*/ 16204045 w 16204045"/>
              <a:gd name="connsiteY2" fmla="*/ 10287000 h 10287000"/>
              <a:gd name="connsiteX3" fmla="*/ 0 w 16204045"/>
              <a:gd name="connsiteY3" fmla="*/ 10287000 h 10287000"/>
              <a:gd name="connsiteX4" fmla="*/ 5143501 w 16204045"/>
              <a:gd name="connsiteY4" fmla="*/ 5143499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4045" h="10287000">
                <a:moveTo>
                  <a:pt x="2" y="0"/>
                </a:moveTo>
                <a:lnTo>
                  <a:pt x="16204045" y="0"/>
                </a:lnTo>
                <a:lnTo>
                  <a:pt x="16204045" y="10287000"/>
                </a:lnTo>
                <a:lnTo>
                  <a:pt x="0" y="10287000"/>
                </a:lnTo>
                <a:lnTo>
                  <a:pt x="5143501" y="5143499"/>
                </a:lnTo>
                <a:close/>
              </a:path>
            </a:pathLst>
          </a:custGeom>
          <a:solidFill>
            <a:schemeClr val="bg1"/>
          </a:solidFill>
          <a:ln w="635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1028700">
              <a:defRPr/>
            </a:pPr>
            <a:endParaRPr lang="uk-UA" sz="2100" kern="0">
              <a:solidFill>
                <a:srgbClr val="0A091B"/>
              </a:solidFill>
              <a:latin typeface="Roboto"/>
            </a:endParaRPr>
          </a:p>
        </p:txBody>
      </p:sp>
      <p:sp>
        <p:nvSpPr>
          <p:cNvPr id="10" name="Title">
            <a:extLst>
              <a:ext uri="{FF2B5EF4-FFF2-40B4-BE49-F238E27FC236}">
                <a16:creationId xmlns:a16="http://schemas.microsoft.com/office/drawing/2014/main" id="{0DC1BC56-1CC3-46DB-9AF3-0ABE9C7B5CF7}"/>
              </a:ext>
            </a:extLst>
          </p:cNvPr>
          <p:cNvSpPr>
            <a:spLocks noGrp="1"/>
          </p:cNvSpPr>
          <p:nvPr>
            <p:ph type="title" hasCustomPrompt="1"/>
          </p:nvPr>
        </p:nvSpPr>
        <p:spPr>
          <a:xfrm>
            <a:off x="4142509" y="368595"/>
            <a:ext cx="4682835" cy="867165"/>
          </a:xfrm>
          <a:prstGeom prst="rect">
            <a:avLst/>
          </a:prstGeom>
        </p:spPr>
        <p:txBody>
          <a:bodyPr anchor="b"/>
          <a:lstStyle>
            <a:lvl1pPr>
              <a:defRPr sz="3000" b="1">
                <a:solidFill>
                  <a:schemeClr val="tx2"/>
                </a:solidFill>
              </a:defRPr>
            </a:lvl1pPr>
          </a:lstStyle>
          <a:p>
            <a:r>
              <a:rPr lang="en-US"/>
              <a:t>Click to add title</a:t>
            </a:r>
          </a:p>
        </p:txBody>
      </p:sp>
      <p:sp>
        <p:nvSpPr>
          <p:cNvPr id="7" name="Rectangle 6">
            <a:extLst>
              <a:ext uri="{FF2B5EF4-FFF2-40B4-BE49-F238E27FC236}">
                <a16:creationId xmlns:a16="http://schemas.microsoft.com/office/drawing/2014/main" id="{F4AC4DA1-588C-473F-9289-61578C2D78BF}"/>
              </a:ext>
              <a:ext uri="{C183D7F6-B498-43B3-948B-1728B52AA6E4}">
                <adec:decorative xmlns:adec="http://schemas.microsoft.com/office/drawing/2017/decorative" val="1"/>
              </a:ext>
            </a:extLst>
          </p:cNvPr>
          <p:cNvSpPr/>
          <p:nvPr/>
        </p:nvSpPr>
        <p:spPr>
          <a:xfrm>
            <a:off x="4244340" y="1235761"/>
            <a:ext cx="778180" cy="111908"/>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3" name="Body Text">
            <a:extLst>
              <a:ext uri="{FF2B5EF4-FFF2-40B4-BE49-F238E27FC236}">
                <a16:creationId xmlns:a16="http://schemas.microsoft.com/office/drawing/2014/main" id="{0A9F6E88-C000-47AF-BB13-5C005638DADF}"/>
              </a:ext>
            </a:extLst>
          </p:cNvPr>
          <p:cNvSpPr>
            <a:spLocks noGrp="1"/>
          </p:cNvSpPr>
          <p:nvPr>
            <p:ph type="body" sz="quarter" idx="14" hasCustomPrompt="1"/>
          </p:nvPr>
        </p:nvSpPr>
        <p:spPr>
          <a:xfrm>
            <a:off x="4142509" y="1628638"/>
            <a:ext cx="4682835" cy="2804816"/>
          </a:xfrm>
          <a:prstGeom prst="rect">
            <a:avLst/>
          </a:prstGeom>
        </p:spPr>
        <p:txBody>
          <a:bodyPr>
            <a:noAutofit/>
          </a:bodyPr>
          <a:lstStyle>
            <a:lvl1pPr marL="0" indent="0">
              <a:buClr>
                <a:schemeClr val="tx2"/>
              </a:buClr>
              <a:buFont typeface="Wingdings" panose="05000000000000000000" pitchFamily="2" charset="2"/>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tx2"/>
              </a:buClr>
              <a:buFont typeface="Courier New" panose="02070309020205020404" pitchFamily="49" charset="0"/>
              <a:buChar char="o"/>
              <a:defRPr sz="1600"/>
            </a:lvl2pPr>
            <a:lvl3pPr marL="914400" indent="-228600">
              <a:buClr>
                <a:schemeClr val="tx2"/>
              </a:buClr>
              <a:defRPr sz="1600"/>
            </a:lvl3pPr>
          </a:lstStyle>
          <a:p>
            <a:pPr lvl="0"/>
            <a:r>
              <a:rPr lang="en-US" noProof="0"/>
              <a:t>Click to add text</a:t>
            </a:r>
          </a:p>
        </p:txBody>
      </p:sp>
      <p:sp>
        <p:nvSpPr>
          <p:cNvPr id="9" name="Page Number">
            <a:extLst>
              <a:ext uri="{FF2B5EF4-FFF2-40B4-BE49-F238E27FC236}">
                <a16:creationId xmlns:a16="http://schemas.microsoft.com/office/drawing/2014/main" id="{C6E950EA-E181-41E8-BC07-F40B1DDDABC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spTree>
    <p:extLst>
      <p:ext uri="{BB962C8B-B14F-4D97-AF65-F5344CB8AC3E}">
        <p14:creationId xmlns:p14="http://schemas.microsoft.com/office/powerpoint/2010/main" val="31189759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llout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402011" y="1612107"/>
            <a:ext cx="8339978" cy="2000250"/>
          </a:xfrm>
          <a:prstGeom prst="rect">
            <a:avLst/>
          </a:prstGeom>
        </p:spPr>
        <p:txBody>
          <a:bodyPr>
            <a:noAutofit/>
          </a:bodyPr>
          <a:lstStyle>
            <a:lvl1pPr marL="0" indent="0" algn="l">
              <a:buNone/>
              <a:defRPr sz="24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 text</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421285779"/>
      </p:ext>
    </p:extLst>
  </p:cSld>
  <p:clrMapOvr>
    <a:masterClrMapping/>
  </p:clrMapOvr>
  <mc:AlternateContent xmlns:mc="http://schemas.openxmlformats.org/markup-compatibility/2006">
    <mc:Choice xmlns:p14="http://schemas.microsoft.com/office/powerpoint/2010/main" Requires="p14">
      <p:transition spd="slow" p14:dur="2500">
        <p14:flip dir="r"/>
      </p:transition>
    </mc:Choice>
    <mc:Fallback>
      <p:transition spd="slow">
        <p:fade/>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Bullets - Simpl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19" y="1390650"/>
            <a:ext cx="8085415" cy="3077573"/>
          </a:xfrm>
          <a:prstGeom prst="rect">
            <a:avLst/>
          </a:prstGeom>
        </p:spPr>
        <p:txBody>
          <a:bodyPr>
            <a:noAutofit/>
          </a:bodyPr>
          <a:lstStyle>
            <a:lvl1pPr marL="230188" indent="-230188">
              <a:spcBef>
                <a:spcPts val="750"/>
              </a:spcBef>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a:p>
            <a:pPr lvl="2"/>
            <a:r>
              <a:rPr lang="en-US" noProof="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spTree>
    <p:extLst>
      <p:ext uri="{BB962C8B-B14F-4D97-AF65-F5344CB8AC3E}">
        <p14:creationId xmlns:p14="http://schemas.microsoft.com/office/powerpoint/2010/main" val="20048213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allout - Re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0A091B"/>
              </a:solidFill>
              <a:effectLst/>
              <a:uLnTx/>
              <a:uFillTx/>
              <a:latin typeface="Roboto"/>
              <a:ea typeface="+mn-ea"/>
              <a:cs typeface="+mn-cs"/>
            </a:endParaRPr>
          </a:p>
        </p:txBody>
      </p:sp>
      <p:sp>
        <p:nvSpPr>
          <p:cNvPr id="3" name="Title 2">
            <a:extLst>
              <a:ext uri="{FF2B5EF4-FFF2-40B4-BE49-F238E27FC236}">
                <a16:creationId xmlns:a16="http://schemas.microsoft.com/office/drawing/2014/main" id="{5C8D7605-D747-2A44-A3F6-03925D5D4C34}"/>
              </a:ext>
            </a:extLst>
          </p:cNvPr>
          <p:cNvSpPr>
            <a:spLocks noGrp="1"/>
          </p:cNvSpPr>
          <p:nvPr>
            <p:ph type="title"/>
          </p:nvPr>
        </p:nvSpPr>
        <p:spPr>
          <a:xfrm>
            <a:off x="402336" y="1609344"/>
            <a:ext cx="8339328" cy="2002536"/>
          </a:xfrm>
          <a:prstGeom prst="rect">
            <a:avLst/>
          </a:prstGeom>
        </p:spPr>
        <p:txBody>
          <a:bodyPr/>
          <a:lstStyle>
            <a:lvl1pPr>
              <a:defRPr sz="2400">
                <a:solidFill>
                  <a:schemeClr val="bg1"/>
                </a:solidFill>
                <a:latin typeface="+mn-lt"/>
              </a:defRPr>
            </a:lvl1pPr>
          </a:lstStyle>
          <a:p>
            <a:r>
              <a:rPr lang="en-US"/>
              <a:t>Click to edit Master title style</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white">
                  <a:lumMod val="50000"/>
                </a:prstClr>
              </a:solidFill>
              <a:effectLst/>
              <a:uLnTx/>
              <a:uFillTx/>
              <a:latin typeface="Tahoma"/>
              <a:ea typeface="+mn-ea"/>
              <a:cs typeface="+mn-cs"/>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861712950"/>
      </p:ext>
    </p:extLst>
  </p:cSld>
  <p:clrMapOvr>
    <a:masterClrMapping/>
  </p:clrMapOvr>
  <mc:AlternateContent xmlns:mc="http://schemas.openxmlformats.org/markup-compatibility/2006">
    <mc:Choice xmlns:p14="http://schemas.microsoft.com/office/powerpoint/2010/main" Requires="p14">
      <p:transition spd="slow" p14:dur="2500">
        <p14:flip dir="r"/>
      </p:transition>
    </mc:Choice>
    <mc:Fallback>
      <p:transition spd="slow">
        <p:fade/>
      </p:transition>
    </mc:Fallback>
  </mc:AlternateContent>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llout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0A091B"/>
              </a:solidFill>
              <a:effectLst/>
              <a:uLnTx/>
              <a:uFillTx/>
              <a:latin typeface="Roboto"/>
              <a:ea typeface="+mn-ea"/>
              <a:cs typeface="+mn-cs"/>
            </a:endParaRPr>
          </a:p>
        </p:txBody>
      </p:sp>
      <p:sp>
        <p:nvSpPr>
          <p:cNvPr id="3" name="Title 2">
            <a:extLst>
              <a:ext uri="{FF2B5EF4-FFF2-40B4-BE49-F238E27FC236}">
                <a16:creationId xmlns:a16="http://schemas.microsoft.com/office/drawing/2014/main" id="{5C8D7605-D747-2A44-A3F6-03925D5D4C34}"/>
              </a:ext>
            </a:extLst>
          </p:cNvPr>
          <p:cNvSpPr>
            <a:spLocks noGrp="1"/>
          </p:cNvSpPr>
          <p:nvPr>
            <p:ph type="title"/>
          </p:nvPr>
        </p:nvSpPr>
        <p:spPr>
          <a:xfrm>
            <a:off x="402336" y="1609344"/>
            <a:ext cx="8339328" cy="2002536"/>
          </a:xfrm>
          <a:prstGeom prst="rect">
            <a:avLst/>
          </a:prstGeom>
        </p:spPr>
        <p:txBody>
          <a:bodyPr/>
          <a:lstStyle>
            <a:lvl1pPr>
              <a:defRPr sz="2400">
                <a:solidFill>
                  <a:schemeClr val="bg1"/>
                </a:solidFill>
                <a:latin typeface="+mn-lt"/>
              </a:defRPr>
            </a:lvl1pPr>
          </a:lstStyle>
          <a:p>
            <a:r>
              <a:rPr lang="en-US"/>
              <a:t>Click to edit Master title style</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white">
                  <a:lumMod val="50000"/>
                </a:prstClr>
              </a:solidFill>
              <a:effectLst/>
              <a:uLnTx/>
              <a:uFillTx/>
              <a:latin typeface="Tahoma"/>
              <a:ea typeface="+mn-ea"/>
              <a:cs typeface="+mn-cs"/>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301350872"/>
      </p:ext>
    </p:extLst>
  </p:cSld>
  <p:clrMapOvr>
    <a:masterClrMapping/>
  </p:clrMapOvr>
  <mc:AlternateContent xmlns:mc="http://schemas.openxmlformats.org/markup-compatibility/2006">
    <mc:Choice xmlns:p14="http://schemas.microsoft.com/office/powerpoint/2010/main" Requires="p14">
      <p:transition spd="slow" p14:dur="2500">
        <p14:flip dir="r"/>
      </p:transition>
    </mc:Choice>
    <mc:Fallback>
      <p:transition spd="slow">
        <p:fade/>
      </p:transition>
    </mc:Fallback>
  </mc:AlternateContent>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Image Circ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9696BA-3CAD-4740-83E8-4A2CDE35D95F}"/>
              </a:ext>
              <a:ext uri="{C183D7F6-B498-43B3-948B-1728B52AA6E4}">
                <adec:decorative xmlns:adec="http://schemas.microsoft.com/office/drawing/2017/decorative" val="1"/>
              </a:ext>
            </a:extLst>
          </p:cNvPr>
          <p:cNvSpPr/>
          <p:nvPr userDrawn="1"/>
        </p:nvSpPr>
        <p:spPr>
          <a:xfrm>
            <a:off x="0" y="1338056"/>
            <a:ext cx="9144000" cy="24673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Source Serif Pro" panose="02040603050405020204" pitchFamily="18" charset="0"/>
              <a:ea typeface="Source Serif Pro" panose="02040603050405020204" pitchFamily="18" charset="0"/>
              <a:cs typeface="+mn-cs"/>
            </a:endParaRPr>
          </a:p>
        </p:txBody>
      </p:sp>
      <p:sp>
        <p:nvSpPr>
          <p:cNvPr id="8" name="Rectangle 7">
            <a:extLst>
              <a:ext uri="{FF2B5EF4-FFF2-40B4-BE49-F238E27FC236}">
                <a16:creationId xmlns:a16="http://schemas.microsoft.com/office/drawing/2014/main" id="{78FF6BD4-99E6-47D8-8CB4-96909C050F4E}"/>
              </a:ext>
              <a:ext uri="{C183D7F6-B498-43B3-948B-1728B52AA6E4}">
                <adec:decorative xmlns:adec="http://schemas.microsoft.com/office/drawing/2017/decorative" val="1"/>
              </a:ext>
            </a:extLst>
          </p:cNvPr>
          <p:cNvSpPr/>
          <p:nvPr/>
        </p:nvSpPr>
        <p:spPr>
          <a:xfrm>
            <a:off x="3822954" y="2421798"/>
            <a:ext cx="778180" cy="103340"/>
          </a:xfrm>
          <a:prstGeom prst="rect">
            <a:avLst/>
          </a:prstGeom>
          <a:solidFill>
            <a:schemeClr val="tx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4" name="Title">
            <a:extLst>
              <a:ext uri="{FF2B5EF4-FFF2-40B4-BE49-F238E27FC236}">
                <a16:creationId xmlns:a16="http://schemas.microsoft.com/office/drawing/2014/main" id="{8241E8AA-7C6C-4211-943F-08C05083C95D}"/>
              </a:ext>
            </a:extLst>
          </p:cNvPr>
          <p:cNvSpPr>
            <a:spLocks noGrp="1"/>
          </p:cNvSpPr>
          <p:nvPr>
            <p:ph type="title" hasCustomPrompt="1"/>
          </p:nvPr>
        </p:nvSpPr>
        <p:spPr>
          <a:xfrm>
            <a:off x="3733748" y="1552353"/>
            <a:ext cx="4953052" cy="867606"/>
          </a:xfrm>
          <a:prstGeom prst="rect">
            <a:avLst/>
          </a:prstGeom>
        </p:spPr>
        <p:txBody>
          <a:bodyPr anchor="b"/>
          <a:lstStyle>
            <a:lvl1pPr>
              <a:defRPr sz="3000" b="1">
                <a:solidFill>
                  <a:schemeClr val="bg1"/>
                </a:solidFill>
              </a:defRPr>
            </a:lvl1pPr>
          </a:lstStyle>
          <a:p>
            <a:r>
              <a:rPr lang="en-US" noProof="0"/>
              <a:t>Click to add title</a:t>
            </a:r>
          </a:p>
        </p:txBody>
      </p:sp>
      <p:sp>
        <p:nvSpPr>
          <p:cNvPr id="12" name="Body Text">
            <a:extLst>
              <a:ext uri="{FF2B5EF4-FFF2-40B4-BE49-F238E27FC236}">
                <a16:creationId xmlns:a16="http://schemas.microsoft.com/office/drawing/2014/main" id="{4B6AB3A2-1B90-4E53-9B04-A72DC3F6BDEA}"/>
              </a:ext>
            </a:extLst>
          </p:cNvPr>
          <p:cNvSpPr>
            <a:spLocks noGrp="1"/>
          </p:cNvSpPr>
          <p:nvPr>
            <p:ph type="body" sz="quarter" idx="15" hasCustomPrompt="1"/>
          </p:nvPr>
        </p:nvSpPr>
        <p:spPr>
          <a:xfrm>
            <a:off x="3733749" y="2723542"/>
            <a:ext cx="4953051" cy="737417"/>
          </a:xfrm>
          <a:prstGeom prst="rect">
            <a:avLst/>
          </a:prstGeom>
        </p:spPr>
        <p:txBody>
          <a:bodyPr>
            <a:noAutofit/>
          </a:bodyPr>
          <a:lstStyle>
            <a:lvl1pPr marL="0" indent="0">
              <a:buNone/>
              <a:defRPr sz="14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 name="Picture">
            <a:extLst>
              <a:ext uri="{FF2B5EF4-FFF2-40B4-BE49-F238E27FC236}">
                <a16:creationId xmlns:a16="http://schemas.microsoft.com/office/drawing/2014/main" id="{AA0F990B-C544-47FD-B660-9B95AC702D2C}"/>
              </a:ext>
            </a:extLst>
          </p:cNvPr>
          <p:cNvSpPr>
            <a:spLocks noGrp="1"/>
          </p:cNvSpPr>
          <p:nvPr>
            <p:ph type="pic" sz="quarter" idx="10"/>
          </p:nvPr>
        </p:nvSpPr>
        <p:spPr>
          <a:xfrm>
            <a:off x="457200" y="1162075"/>
            <a:ext cx="2819349" cy="2819349"/>
          </a:xfrm>
          <a:custGeom>
            <a:avLst/>
            <a:gdLst>
              <a:gd name="connsiteX0" fmla="*/ 1879566 w 3759132"/>
              <a:gd name="connsiteY0" fmla="*/ 0 h 3759132"/>
              <a:gd name="connsiteX1" fmla="*/ 3759132 w 3759132"/>
              <a:gd name="connsiteY1" fmla="*/ 1879566 h 3759132"/>
              <a:gd name="connsiteX2" fmla="*/ 1879566 w 3759132"/>
              <a:gd name="connsiteY2" fmla="*/ 3759132 h 3759132"/>
              <a:gd name="connsiteX3" fmla="*/ 0 w 3759132"/>
              <a:gd name="connsiteY3" fmla="*/ 1879566 h 3759132"/>
              <a:gd name="connsiteX4" fmla="*/ 1879566 w 3759132"/>
              <a:gd name="connsiteY4" fmla="*/ 0 h 3759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9132" h="3759132">
                <a:moveTo>
                  <a:pt x="1879566" y="0"/>
                </a:moveTo>
                <a:cubicBezTo>
                  <a:pt x="2917622" y="0"/>
                  <a:pt x="3759132" y="841510"/>
                  <a:pt x="3759132" y="1879566"/>
                </a:cubicBezTo>
                <a:cubicBezTo>
                  <a:pt x="3759132" y="2917622"/>
                  <a:pt x="2917622" y="3759132"/>
                  <a:pt x="1879566" y="3759132"/>
                </a:cubicBezTo>
                <a:cubicBezTo>
                  <a:pt x="841510" y="3759132"/>
                  <a:pt x="0" y="2917622"/>
                  <a:pt x="0" y="1879566"/>
                </a:cubicBezTo>
                <a:cubicBezTo>
                  <a:pt x="0" y="841510"/>
                  <a:pt x="841510" y="0"/>
                  <a:pt x="1879566" y="0"/>
                </a:cubicBezTo>
                <a:close/>
              </a:path>
            </a:pathLst>
          </a:custGeom>
        </p:spPr>
        <p:txBody>
          <a:bodyPr wrap="square">
            <a:noAutofit/>
          </a:bodyPr>
          <a:lstStyle>
            <a:lvl1pPr>
              <a:buNone/>
              <a:defRPr/>
            </a:lvl1pPr>
          </a:lstStyle>
          <a:p>
            <a:endParaRPr lang="id-ID"/>
          </a:p>
        </p:txBody>
      </p:sp>
      <p:sp>
        <p:nvSpPr>
          <p:cNvPr id="18" name="Picture Citation">
            <a:extLst>
              <a:ext uri="{FF2B5EF4-FFF2-40B4-BE49-F238E27FC236}">
                <a16:creationId xmlns:a16="http://schemas.microsoft.com/office/drawing/2014/main" id="{F501A6CF-A735-4626-98DA-9E8B0FD3122A}"/>
              </a:ext>
            </a:extLst>
          </p:cNvPr>
          <p:cNvSpPr>
            <a:spLocks noGrp="1"/>
          </p:cNvSpPr>
          <p:nvPr>
            <p:ph type="body" sz="quarter" idx="18" hasCustomPrompt="1"/>
          </p:nvPr>
        </p:nvSpPr>
        <p:spPr>
          <a:xfrm>
            <a:off x="1153476" y="4057377"/>
            <a:ext cx="1426796" cy="200055"/>
          </a:xfrm>
          <a:prstGeom prst="rect">
            <a:avLst/>
          </a:prstGeom>
        </p:spPr>
        <p:txBody>
          <a:bodyPr anchor="ctr"/>
          <a:lstStyle>
            <a:lvl1pPr algn="ct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3" name="Page Number">
            <a:extLst>
              <a:ext uri="{FF2B5EF4-FFF2-40B4-BE49-F238E27FC236}">
                <a16:creationId xmlns:a16="http://schemas.microsoft.com/office/drawing/2014/main" id="{9D01B63B-5697-4312-8E71-329C97791FCC}"/>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pic>
        <p:nvPicPr>
          <p:cNvPr id="11" name="WSE logo">
            <a:extLst>
              <a:ext uri="{FF2B5EF4-FFF2-40B4-BE49-F238E27FC236}">
                <a16:creationId xmlns:a16="http://schemas.microsoft.com/office/drawing/2014/main" id="{72AF7E56-FAB2-4B4F-84DF-5DD134D27D5B}"/>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5263569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s and 2 Imag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15760-3E07-42D4-A21D-F0FD40BE70BA}"/>
              </a:ext>
              <a:ext uri="{C183D7F6-B498-43B3-948B-1728B52AA6E4}">
                <adec:decorative xmlns:adec="http://schemas.microsoft.com/office/drawing/2017/decorative" val="1"/>
              </a:ext>
            </a:extLst>
          </p:cNvPr>
          <p:cNvSpPr/>
          <p:nvPr userDrawn="1"/>
        </p:nvSpPr>
        <p:spPr>
          <a:xfrm>
            <a:off x="0" y="1"/>
            <a:ext cx="4268391" cy="26860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4" name="Title">
            <a:extLst>
              <a:ext uri="{FF2B5EF4-FFF2-40B4-BE49-F238E27FC236}">
                <a16:creationId xmlns:a16="http://schemas.microsoft.com/office/drawing/2014/main" id="{31B6ABB6-9249-43D4-9BFB-1F42958AF66B}"/>
              </a:ext>
            </a:extLst>
          </p:cNvPr>
          <p:cNvSpPr>
            <a:spLocks noGrp="1"/>
          </p:cNvSpPr>
          <p:nvPr>
            <p:ph type="title" hasCustomPrompt="1"/>
          </p:nvPr>
        </p:nvSpPr>
        <p:spPr>
          <a:xfrm>
            <a:off x="339437" y="148856"/>
            <a:ext cx="3588328" cy="869463"/>
          </a:xfrm>
          <a:prstGeom prst="rect">
            <a:avLst/>
          </a:prstGeom>
        </p:spPr>
        <p:txBody>
          <a:bodyPr anchor="b"/>
          <a:lstStyle>
            <a:lvl1pPr>
              <a:defRPr sz="3000" b="1">
                <a:solidFill>
                  <a:schemeClr val="bg1"/>
                </a:solidFill>
              </a:defRPr>
            </a:lvl1pPr>
          </a:lstStyle>
          <a:p>
            <a:r>
              <a:rPr lang="en-US"/>
              <a:t>Click to add title</a:t>
            </a:r>
          </a:p>
        </p:txBody>
      </p:sp>
      <p:sp>
        <p:nvSpPr>
          <p:cNvPr id="10" name="Rectangle 9">
            <a:extLst>
              <a:ext uri="{FF2B5EF4-FFF2-40B4-BE49-F238E27FC236}">
                <a16:creationId xmlns:a16="http://schemas.microsoft.com/office/drawing/2014/main" id="{E9AAC933-258D-4315-BE02-5E15627A047D}"/>
              </a:ext>
              <a:ext uri="{C183D7F6-B498-43B3-948B-1728B52AA6E4}">
                <adec:decorative xmlns:adec="http://schemas.microsoft.com/office/drawing/2017/decorative" val="1"/>
              </a:ext>
            </a:extLst>
          </p:cNvPr>
          <p:cNvSpPr/>
          <p:nvPr/>
        </p:nvSpPr>
        <p:spPr>
          <a:xfrm>
            <a:off x="426720" y="1018847"/>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3" name="Text">
            <a:extLst>
              <a:ext uri="{FF2B5EF4-FFF2-40B4-BE49-F238E27FC236}">
                <a16:creationId xmlns:a16="http://schemas.microsoft.com/office/drawing/2014/main" id="{90E77657-A0B6-49EF-B483-225CE89E5322}"/>
              </a:ext>
            </a:extLst>
          </p:cNvPr>
          <p:cNvSpPr>
            <a:spLocks noGrp="1"/>
          </p:cNvSpPr>
          <p:nvPr>
            <p:ph type="body" sz="quarter" idx="15" hasCustomPrompt="1"/>
          </p:nvPr>
        </p:nvSpPr>
        <p:spPr>
          <a:xfrm>
            <a:off x="339436" y="1378656"/>
            <a:ext cx="3588328" cy="737417"/>
          </a:xfrm>
          <a:prstGeom prst="rect">
            <a:avLst/>
          </a:prstGeom>
        </p:spPr>
        <p:txBody>
          <a:bodyPr>
            <a:noAutofit/>
          </a:bodyPr>
          <a:lstStyle>
            <a:lvl1pPr marL="0" indent="0">
              <a:buNone/>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15" name="Bullets">
            <a:extLst>
              <a:ext uri="{FF2B5EF4-FFF2-40B4-BE49-F238E27FC236}">
                <a16:creationId xmlns:a16="http://schemas.microsoft.com/office/drawing/2014/main" id="{AED0488D-2197-437E-977B-1F0684754E1F}"/>
              </a:ext>
            </a:extLst>
          </p:cNvPr>
          <p:cNvSpPr>
            <a:spLocks noGrp="1"/>
          </p:cNvSpPr>
          <p:nvPr>
            <p:ph type="body" sz="quarter" idx="16" hasCustomPrompt="1"/>
          </p:nvPr>
        </p:nvSpPr>
        <p:spPr>
          <a:xfrm>
            <a:off x="4572000" y="3110345"/>
            <a:ext cx="4268624" cy="1614142"/>
          </a:xfrm>
          <a:prstGeom prst="rect">
            <a:avLst/>
          </a:prstGeom>
        </p:spPr>
        <p:txBody>
          <a:bodyPr>
            <a:noAutofit/>
          </a:bodyPr>
          <a:lstStyle>
            <a:lvl1pPr marL="230188" indent="-230188">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a:p>
            <a:pPr lvl="2"/>
            <a:r>
              <a:rPr lang="en-US" noProof="0"/>
              <a:t>Third level</a:t>
            </a:r>
          </a:p>
        </p:txBody>
      </p:sp>
      <p:sp>
        <p:nvSpPr>
          <p:cNvPr id="7" name="Picture 1">
            <a:extLst>
              <a:ext uri="{FF2B5EF4-FFF2-40B4-BE49-F238E27FC236}">
                <a16:creationId xmlns:a16="http://schemas.microsoft.com/office/drawing/2014/main" id="{B026DFBA-6B10-4A30-8151-CF6F094DFC5D}"/>
              </a:ext>
            </a:extLst>
          </p:cNvPr>
          <p:cNvSpPr>
            <a:spLocks noGrp="1"/>
          </p:cNvSpPr>
          <p:nvPr>
            <p:ph type="pic" sz="quarter" idx="12"/>
          </p:nvPr>
        </p:nvSpPr>
        <p:spPr bwMode="auto">
          <a:xfrm>
            <a:off x="4268391" y="0"/>
            <a:ext cx="4875609" cy="2686049"/>
          </a:xfrm>
          <a:custGeom>
            <a:avLst/>
            <a:gdLst>
              <a:gd name="connsiteX0" fmla="*/ 0 w 6652591"/>
              <a:gd name="connsiteY0" fmla="*/ 0 h 3429000"/>
              <a:gd name="connsiteX1" fmla="*/ 6652591 w 6652591"/>
              <a:gd name="connsiteY1" fmla="*/ 0 h 3429000"/>
              <a:gd name="connsiteX2" fmla="*/ 6652591 w 6652591"/>
              <a:gd name="connsiteY2" fmla="*/ 3429000 h 3429000"/>
              <a:gd name="connsiteX3" fmla="*/ 0 w 665259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652591" h="3429000">
                <a:moveTo>
                  <a:pt x="0" y="0"/>
                </a:moveTo>
                <a:lnTo>
                  <a:pt x="6652591" y="0"/>
                </a:lnTo>
                <a:lnTo>
                  <a:pt x="6652591" y="3429000"/>
                </a:lnTo>
                <a:lnTo>
                  <a:pt x="0" y="3429000"/>
                </a:lnTo>
                <a:close/>
              </a:path>
            </a:pathLst>
          </a:cu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20" name="Picture 1 Citation">
            <a:extLst>
              <a:ext uri="{FF2B5EF4-FFF2-40B4-BE49-F238E27FC236}">
                <a16:creationId xmlns:a16="http://schemas.microsoft.com/office/drawing/2014/main" id="{934C4126-513D-4063-8159-9000EEF20C1B}"/>
              </a:ext>
            </a:extLst>
          </p:cNvPr>
          <p:cNvSpPr>
            <a:spLocks noGrp="1"/>
          </p:cNvSpPr>
          <p:nvPr>
            <p:ph type="body" sz="quarter" idx="19" hasCustomPrompt="1"/>
          </p:nvPr>
        </p:nvSpPr>
        <p:spPr>
          <a:xfrm>
            <a:off x="7413828" y="2686050"/>
            <a:ext cx="1426796" cy="205928"/>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6" name="Picture 2">
            <a:extLst>
              <a:ext uri="{FF2B5EF4-FFF2-40B4-BE49-F238E27FC236}">
                <a16:creationId xmlns:a16="http://schemas.microsoft.com/office/drawing/2014/main" id="{2F36CBD8-DA4E-4734-8794-822955545B20}"/>
              </a:ext>
            </a:extLst>
          </p:cNvPr>
          <p:cNvSpPr>
            <a:spLocks noGrp="1"/>
          </p:cNvSpPr>
          <p:nvPr>
            <p:ph type="pic" sz="quarter" idx="11"/>
          </p:nvPr>
        </p:nvSpPr>
        <p:spPr bwMode="auto">
          <a:xfrm>
            <a:off x="6928" y="2686050"/>
            <a:ext cx="4268390" cy="2457450"/>
          </a:xfrm>
          <a:custGeom>
            <a:avLst/>
            <a:gdLst>
              <a:gd name="connsiteX0" fmla="*/ 0 w 2584174"/>
              <a:gd name="connsiteY0" fmla="*/ 0 h 3710609"/>
              <a:gd name="connsiteX1" fmla="*/ 2584174 w 2584174"/>
              <a:gd name="connsiteY1" fmla="*/ 0 h 3710609"/>
              <a:gd name="connsiteX2" fmla="*/ 2584174 w 2584174"/>
              <a:gd name="connsiteY2" fmla="*/ 3710609 h 3710609"/>
              <a:gd name="connsiteX3" fmla="*/ 0 w 2584174"/>
              <a:gd name="connsiteY3" fmla="*/ 3710609 h 3710609"/>
            </a:gdLst>
            <a:ahLst/>
            <a:cxnLst>
              <a:cxn ang="0">
                <a:pos x="connsiteX0" y="connsiteY0"/>
              </a:cxn>
              <a:cxn ang="0">
                <a:pos x="connsiteX1" y="connsiteY1"/>
              </a:cxn>
              <a:cxn ang="0">
                <a:pos x="connsiteX2" y="connsiteY2"/>
              </a:cxn>
              <a:cxn ang="0">
                <a:pos x="connsiteX3" y="connsiteY3"/>
              </a:cxn>
            </a:cxnLst>
            <a:rect l="l" t="t" r="r" b="b"/>
            <a:pathLst>
              <a:path w="2584174" h="3710609">
                <a:moveTo>
                  <a:pt x="0" y="0"/>
                </a:moveTo>
                <a:lnTo>
                  <a:pt x="2584174" y="0"/>
                </a:lnTo>
                <a:lnTo>
                  <a:pt x="2584174" y="3710609"/>
                </a:lnTo>
                <a:lnTo>
                  <a:pt x="0" y="3710609"/>
                </a:lnTo>
                <a:close/>
              </a:path>
            </a:pathLst>
          </a:cu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9" name="Picture 2 Citation">
            <a:extLst>
              <a:ext uri="{FF2B5EF4-FFF2-40B4-BE49-F238E27FC236}">
                <a16:creationId xmlns:a16="http://schemas.microsoft.com/office/drawing/2014/main" id="{84787030-AF2E-40DC-BF01-B82036902638}"/>
              </a:ext>
            </a:extLst>
          </p:cNvPr>
          <p:cNvSpPr>
            <a:spLocks noGrp="1"/>
          </p:cNvSpPr>
          <p:nvPr>
            <p:ph type="body" sz="quarter" idx="18" hasCustomPrompt="1"/>
          </p:nvPr>
        </p:nvSpPr>
        <p:spPr>
          <a:xfrm>
            <a:off x="4275318" y="4860168"/>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8" name="Page Number">
            <a:extLst>
              <a:ext uri="{FF2B5EF4-FFF2-40B4-BE49-F238E27FC236}">
                <a16:creationId xmlns:a16="http://schemas.microsoft.com/office/drawing/2014/main" id="{5B1CCA31-5A25-479D-AD67-186535D4878C}"/>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pic>
        <p:nvPicPr>
          <p:cNvPr id="17" name="WSE logo">
            <a:extLst>
              <a:ext uri="{FF2B5EF4-FFF2-40B4-BE49-F238E27FC236}">
                <a16:creationId xmlns:a16="http://schemas.microsoft.com/office/drawing/2014/main" id="{35AF0EDF-51BB-4438-8F46-7DF1B21E6A6D}"/>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1801474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and Bullets - Light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90ABE2-A37C-4759-BB33-9EAD1E88A796}"/>
              </a:ext>
              <a:ext uri="{C183D7F6-B498-43B3-948B-1728B52AA6E4}">
                <adec:decorative xmlns:adec="http://schemas.microsoft.com/office/drawing/2017/decorative" val="1"/>
              </a:ext>
            </a:extLst>
          </p:cNvPr>
          <p:cNvSpPr/>
          <p:nvPr userDrawn="1"/>
        </p:nvSpPr>
        <p:spPr>
          <a:xfrm>
            <a:off x="5651016" y="455556"/>
            <a:ext cx="3492984" cy="30936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99237"/>
            <a:ext cx="4581006" cy="865424"/>
          </a:xfrm>
          <a:prstGeom prst="rect">
            <a:avLst/>
          </a:prstGeom>
        </p:spPr>
        <p:txBody>
          <a:bodyPr anchor="b"/>
          <a:lstStyle>
            <a:lvl1pPr>
              <a:defRPr sz="3000" b="1">
                <a:solidFill>
                  <a:schemeClr val="tx2"/>
                </a:solidFill>
              </a:defRPr>
            </a:lvl1pPr>
          </a:lstStyle>
          <a:p>
            <a:r>
              <a:rPr lang="en-US"/>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42925" y="1430584"/>
            <a:ext cx="3571875" cy="3134272"/>
          </a:xfrm>
          <a:prstGeom prst="rect">
            <a:avLst/>
          </a:prstGeom>
        </p:spPr>
        <p:txBody>
          <a:bodyPr>
            <a:noAutofit/>
          </a:bodyPr>
          <a:lstStyle>
            <a:lvl1pPr marL="258366" indent="-258366">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430584"/>
            <a:ext cx="4114800" cy="3134272"/>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0267250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and Bullets - Dark Blue">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185CA7AE-7686-4662-B756-DCF209F5877D}"/>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7" name="Rectangle 16">
            <a:extLst>
              <a:ext uri="{FF2B5EF4-FFF2-40B4-BE49-F238E27FC236}">
                <a16:creationId xmlns:a16="http://schemas.microsoft.com/office/drawing/2014/main" id="{0ADDFDD8-D646-43B5-AA68-7BD2BA874478}"/>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4572000" y="1426369"/>
            <a:ext cx="4572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6" name="Picture"/>
          <p:cNvSpPr>
            <a:spLocks noGrp="1"/>
          </p:cNvSpPr>
          <p:nvPr>
            <p:ph type="pic" sz="quarter" idx="11"/>
          </p:nvPr>
        </p:nvSpPr>
        <p:spPr>
          <a:xfrm>
            <a:off x="0" y="1426369"/>
            <a:ext cx="4572000" cy="2743200"/>
          </a:xfrm>
          <a:prstGeom prst="rect">
            <a:avLst/>
          </a:prstGeom>
        </p:spPr>
        <p:txBody>
          <a:bodyPr/>
          <a:lstStyle>
            <a:lvl1pPr>
              <a:buNone/>
              <a:defRPr/>
            </a:lvl1pPr>
          </a:lstStyle>
          <a:p>
            <a:endParaRPr lang="uk-UA"/>
          </a:p>
        </p:txBody>
      </p:sp>
      <p:sp>
        <p:nvSpPr>
          <p:cNvPr id="14" name="Picture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416956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5019675" y="1797844"/>
            <a:ext cx="3676650" cy="2000250"/>
          </a:xfrm>
          <a:prstGeom prst="rect">
            <a:avLst/>
          </a:prstGeom>
        </p:spPr>
        <p:txBody>
          <a:bodyPr>
            <a:noAutofit/>
          </a:bodyPr>
          <a:lstStyle>
            <a:lvl1pPr marL="0" indent="0" algn="l">
              <a:buNone/>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069967019"/>
      </p:ext>
    </p:extLst>
  </p:cSld>
  <p:clrMapOvr>
    <a:masterClrMapping/>
  </p:clrMapOvr>
  <mc:AlternateContent xmlns:mc="http://schemas.openxmlformats.org/markup-compatibility/2006">
    <mc:Choice xmlns:p14="http://schemas.microsoft.com/office/powerpoint/2010/main" Requires="p14">
      <p:transition spd="slow" p14:dur="2500">
        <p14:flip dir="r"/>
      </p:transition>
    </mc:Choice>
    <mc:Fallback>
      <p:transition spd="slow">
        <p:fade/>
      </p:transition>
    </mc:Fallback>
  </mc:AlternateContent>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g Image and 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EB5493-B3A2-40C1-8BB1-AB892AD7FCC5}"/>
              </a:ext>
              <a:ext uri="{C183D7F6-B498-43B3-948B-1728B52AA6E4}">
                <adec:decorative xmlns:adec="http://schemas.microsoft.com/office/drawing/2017/decorative" val="1"/>
              </a:ext>
            </a:extLst>
          </p:cNvPr>
          <p:cNvSpPr/>
          <p:nvPr userDrawn="1"/>
        </p:nvSpPr>
        <p:spPr>
          <a:xfrm>
            <a:off x="1" y="-2"/>
            <a:ext cx="3122840" cy="51435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Source Serif Pro" panose="02040603050405020204" pitchFamily="18" charset="0"/>
              <a:ea typeface="Source Serif Pro" panose="02040603050405020204" pitchFamily="18" charset="0"/>
              <a:cs typeface="+mn-cs"/>
            </a:endParaRPr>
          </a:p>
        </p:txBody>
      </p:sp>
      <p:sp>
        <p:nvSpPr>
          <p:cNvPr id="2" name="Picture">
            <a:extLst>
              <a:ext uri="{FF2B5EF4-FFF2-40B4-BE49-F238E27FC236}">
                <a16:creationId xmlns:a16="http://schemas.microsoft.com/office/drawing/2014/main" id="{FBF9887D-E6B3-4215-89CB-6D0E9B71B902}"/>
              </a:ext>
            </a:extLst>
          </p:cNvPr>
          <p:cNvSpPr>
            <a:spLocks noGrp="1"/>
          </p:cNvSpPr>
          <p:nvPr>
            <p:ph type="pic" sz="quarter" idx="26"/>
          </p:nvPr>
        </p:nvSpPr>
        <p:spPr bwMode="auto">
          <a:xfrm>
            <a:off x="857251" y="1248603"/>
            <a:ext cx="4531178" cy="2646293"/>
          </a:xfrm>
          <a:custGeom>
            <a:avLst/>
            <a:gdLst>
              <a:gd name="connsiteX0" fmla="*/ 0 w 6089373"/>
              <a:gd name="connsiteY0" fmla="*/ 0 h 3528391"/>
              <a:gd name="connsiteX1" fmla="*/ 6089373 w 6089373"/>
              <a:gd name="connsiteY1" fmla="*/ 0 h 3528391"/>
              <a:gd name="connsiteX2" fmla="*/ 6089373 w 6089373"/>
              <a:gd name="connsiteY2" fmla="*/ 3528391 h 3528391"/>
              <a:gd name="connsiteX3" fmla="*/ 0 w 6089373"/>
              <a:gd name="connsiteY3" fmla="*/ 3528391 h 3528391"/>
            </a:gdLst>
            <a:ahLst/>
            <a:cxnLst>
              <a:cxn ang="0">
                <a:pos x="connsiteX0" y="connsiteY0"/>
              </a:cxn>
              <a:cxn ang="0">
                <a:pos x="connsiteX1" y="connsiteY1"/>
              </a:cxn>
              <a:cxn ang="0">
                <a:pos x="connsiteX2" y="connsiteY2"/>
              </a:cxn>
              <a:cxn ang="0">
                <a:pos x="connsiteX3" y="connsiteY3"/>
              </a:cxn>
            </a:cxnLst>
            <a:rect l="l" t="t" r="r" b="b"/>
            <a:pathLst>
              <a:path w="6089373" h="3528391">
                <a:moveTo>
                  <a:pt x="0" y="0"/>
                </a:moveTo>
                <a:lnTo>
                  <a:pt x="6089373" y="0"/>
                </a:lnTo>
                <a:lnTo>
                  <a:pt x="6089373" y="3528391"/>
                </a:lnTo>
                <a:lnTo>
                  <a:pt x="0" y="3528391"/>
                </a:lnTo>
                <a:close/>
              </a:path>
            </a:pathLst>
          </a:cu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AD6D53B2-B358-42B0-8674-1675EB1C62AF}"/>
              </a:ext>
            </a:extLst>
          </p:cNvPr>
          <p:cNvSpPr>
            <a:spLocks noGrp="1"/>
          </p:cNvSpPr>
          <p:nvPr>
            <p:ph type="body" sz="quarter" idx="18" hasCustomPrompt="1"/>
          </p:nvPr>
        </p:nvSpPr>
        <p:spPr>
          <a:xfrm>
            <a:off x="857251" y="3908750"/>
            <a:ext cx="1426796" cy="200055"/>
          </a:xfrm>
          <a:prstGeom prst="rect">
            <a:avLst/>
          </a:prstGeom>
        </p:spPr>
        <p:txBody>
          <a:bodyPr anchor="ctr"/>
          <a:lstStyle>
            <a:lvl1pPr algn="l">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7" name="Icon">
            <a:extLst>
              <a:ext uri="{FF2B5EF4-FFF2-40B4-BE49-F238E27FC236}">
                <a16:creationId xmlns:a16="http://schemas.microsoft.com/office/drawing/2014/main" id="{FE8CABBD-9B77-4E67-9A9B-7336CC8B4135}"/>
              </a:ext>
              <a:ext uri="{C183D7F6-B498-43B3-948B-1728B52AA6E4}">
                <adec:decorative xmlns:adec="http://schemas.microsoft.com/office/drawing/2017/decorative" val="1"/>
              </a:ext>
            </a:extLst>
          </p:cNvPr>
          <p:cNvSpPr>
            <a:spLocks noChangeArrowheads="1"/>
          </p:cNvSpPr>
          <p:nvPr/>
        </p:nvSpPr>
        <p:spPr bwMode="auto">
          <a:xfrm>
            <a:off x="7095297" y="1629793"/>
            <a:ext cx="339420" cy="288112"/>
          </a:xfrm>
          <a:custGeom>
            <a:avLst/>
            <a:gdLst>
              <a:gd name="T0" fmla="*/ 350 w 759"/>
              <a:gd name="T1" fmla="*/ 379 h 642"/>
              <a:gd name="T2" fmla="*/ 350 w 759"/>
              <a:gd name="T3" fmla="*/ 554 h 642"/>
              <a:gd name="T4" fmla="*/ 263 w 759"/>
              <a:gd name="T5" fmla="*/ 641 h 642"/>
              <a:gd name="T6" fmla="*/ 88 w 759"/>
              <a:gd name="T7" fmla="*/ 641 h 642"/>
              <a:gd name="T8" fmla="*/ 0 w 759"/>
              <a:gd name="T9" fmla="*/ 554 h 642"/>
              <a:gd name="T10" fmla="*/ 0 w 759"/>
              <a:gd name="T11" fmla="*/ 233 h 642"/>
              <a:gd name="T12" fmla="*/ 233 w 759"/>
              <a:gd name="T13" fmla="*/ 0 h 642"/>
              <a:gd name="T14" fmla="*/ 263 w 759"/>
              <a:gd name="T15" fmla="*/ 0 h 642"/>
              <a:gd name="T16" fmla="*/ 292 w 759"/>
              <a:gd name="T17" fmla="*/ 29 h 642"/>
              <a:gd name="T18" fmla="*/ 292 w 759"/>
              <a:gd name="T19" fmla="*/ 87 h 642"/>
              <a:gd name="T20" fmla="*/ 263 w 759"/>
              <a:gd name="T21" fmla="*/ 116 h 642"/>
              <a:gd name="T22" fmla="*/ 233 w 759"/>
              <a:gd name="T23" fmla="*/ 116 h 642"/>
              <a:gd name="T24" fmla="*/ 117 w 759"/>
              <a:gd name="T25" fmla="*/ 233 h 642"/>
              <a:gd name="T26" fmla="*/ 117 w 759"/>
              <a:gd name="T27" fmla="*/ 248 h 642"/>
              <a:gd name="T28" fmla="*/ 161 w 759"/>
              <a:gd name="T29" fmla="*/ 291 h 642"/>
              <a:gd name="T30" fmla="*/ 263 w 759"/>
              <a:gd name="T31" fmla="*/ 291 h 642"/>
              <a:gd name="T32" fmla="*/ 350 w 759"/>
              <a:gd name="T33" fmla="*/ 379 h 642"/>
              <a:gd name="T34" fmla="*/ 758 w 759"/>
              <a:gd name="T35" fmla="*/ 379 h 642"/>
              <a:gd name="T36" fmla="*/ 758 w 759"/>
              <a:gd name="T37" fmla="*/ 554 h 642"/>
              <a:gd name="T38" fmla="*/ 671 w 759"/>
              <a:gd name="T39" fmla="*/ 641 h 642"/>
              <a:gd name="T40" fmla="*/ 496 w 759"/>
              <a:gd name="T41" fmla="*/ 641 h 642"/>
              <a:gd name="T42" fmla="*/ 408 w 759"/>
              <a:gd name="T43" fmla="*/ 554 h 642"/>
              <a:gd name="T44" fmla="*/ 408 w 759"/>
              <a:gd name="T45" fmla="*/ 233 h 642"/>
              <a:gd name="T46" fmla="*/ 642 w 759"/>
              <a:gd name="T47" fmla="*/ 0 h 642"/>
              <a:gd name="T48" fmla="*/ 671 w 759"/>
              <a:gd name="T49" fmla="*/ 0 h 642"/>
              <a:gd name="T50" fmla="*/ 700 w 759"/>
              <a:gd name="T51" fmla="*/ 29 h 642"/>
              <a:gd name="T52" fmla="*/ 700 w 759"/>
              <a:gd name="T53" fmla="*/ 87 h 642"/>
              <a:gd name="T54" fmla="*/ 671 w 759"/>
              <a:gd name="T55" fmla="*/ 116 h 642"/>
              <a:gd name="T56" fmla="*/ 642 w 759"/>
              <a:gd name="T57" fmla="*/ 116 h 642"/>
              <a:gd name="T58" fmla="*/ 525 w 759"/>
              <a:gd name="T59" fmla="*/ 233 h 642"/>
              <a:gd name="T60" fmla="*/ 525 w 759"/>
              <a:gd name="T61" fmla="*/ 248 h 642"/>
              <a:gd name="T62" fmla="*/ 569 w 759"/>
              <a:gd name="T63" fmla="*/ 291 h 642"/>
              <a:gd name="T64" fmla="*/ 671 w 759"/>
              <a:gd name="T65" fmla="*/ 291 h 642"/>
              <a:gd name="T66" fmla="*/ 758 w 759"/>
              <a:gd name="T67" fmla="*/ 379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59" h="642">
                <a:moveTo>
                  <a:pt x="350" y="379"/>
                </a:moveTo>
                <a:lnTo>
                  <a:pt x="350" y="554"/>
                </a:lnTo>
                <a:cubicBezTo>
                  <a:pt x="350" y="602"/>
                  <a:pt x="311" y="641"/>
                  <a:pt x="263" y="641"/>
                </a:cubicBezTo>
                <a:lnTo>
                  <a:pt x="88" y="641"/>
                </a:lnTo>
                <a:cubicBezTo>
                  <a:pt x="39" y="641"/>
                  <a:pt x="0" y="602"/>
                  <a:pt x="0" y="554"/>
                </a:cubicBezTo>
                <a:lnTo>
                  <a:pt x="0" y="233"/>
                </a:lnTo>
                <a:cubicBezTo>
                  <a:pt x="0" y="105"/>
                  <a:pt x="105" y="0"/>
                  <a:pt x="233" y="0"/>
                </a:cubicBezTo>
                <a:lnTo>
                  <a:pt x="263" y="0"/>
                </a:lnTo>
                <a:cubicBezTo>
                  <a:pt x="279" y="0"/>
                  <a:pt x="292" y="13"/>
                  <a:pt x="292" y="29"/>
                </a:cubicBezTo>
                <a:lnTo>
                  <a:pt x="292" y="87"/>
                </a:lnTo>
                <a:cubicBezTo>
                  <a:pt x="292" y="103"/>
                  <a:pt x="279" y="116"/>
                  <a:pt x="263" y="116"/>
                </a:cubicBezTo>
                <a:lnTo>
                  <a:pt x="233" y="116"/>
                </a:lnTo>
                <a:cubicBezTo>
                  <a:pt x="169" y="116"/>
                  <a:pt x="117" y="169"/>
                  <a:pt x="117" y="233"/>
                </a:cubicBezTo>
                <a:lnTo>
                  <a:pt x="117" y="248"/>
                </a:lnTo>
                <a:cubicBezTo>
                  <a:pt x="117" y="272"/>
                  <a:pt x="136" y="291"/>
                  <a:pt x="161" y="291"/>
                </a:cubicBezTo>
                <a:lnTo>
                  <a:pt x="263" y="291"/>
                </a:lnTo>
                <a:cubicBezTo>
                  <a:pt x="311" y="291"/>
                  <a:pt x="350" y="330"/>
                  <a:pt x="350" y="379"/>
                </a:cubicBezTo>
                <a:close/>
                <a:moveTo>
                  <a:pt x="758" y="379"/>
                </a:moveTo>
                <a:lnTo>
                  <a:pt x="758" y="554"/>
                </a:lnTo>
                <a:cubicBezTo>
                  <a:pt x="758" y="602"/>
                  <a:pt x="719" y="641"/>
                  <a:pt x="671" y="641"/>
                </a:cubicBezTo>
                <a:lnTo>
                  <a:pt x="496" y="641"/>
                </a:lnTo>
                <a:cubicBezTo>
                  <a:pt x="447" y="641"/>
                  <a:pt x="408" y="602"/>
                  <a:pt x="408" y="554"/>
                </a:cubicBezTo>
                <a:lnTo>
                  <a:pt x="408" y="233"/>
                </a:lnTo>
                <a:cubicBezTo>
                  <a:pt x="408" y="105"/>
                  <a:pt x="513" y="0"/>
                  <a:pt x="642" y="0"/>
                </a:cubicBezTo>
                <a:lnTo>
                  <a:pt x="671" y="0"/>
                </a:lnTo>
                <a:cubicBezTo>
                  <a:pt x="687" y="0"/>
                  <a:pt x="700" y="13"/>
                  <a:pt x="700" y="29"/>
                </a:cubicBezTo>
                <a:lnTo>
                  <a:pt x="700" y="87"/>
                </a:lnTo>
                <a:cubicBezTo>
                  <a:pt x="700" y="103"/>
                  <a:pt x="687" y="116"/>
                  <a:pt x="671" y="116"/>
                </a:cubicBezTo>
                <a:lnTo>
                  <a:pt x="642" y="116"/>
                </a:lnTo>
                <a:cubicBezTo>
                  <a:pt x="577" y="116"/>
                  <a:pt x="525" y="169"/>
                  <a:pt x="525" y="233"/>
                </a:cubicBezTo>
                <a:lnTo>
                  <a:pt x="525" y="248"/>
                </a:lnTo>
                <a:cubicBezTo>
                  <a:pt x="525" y="272"/>
                  <a:pt x="545" y="291"/>
                  <a:pt x="569" y="291"/>
                </a:cubicBezTo>
                <a:lnTo>
                  <a:pt x="671" y="291"/>
                </a:lnTo>
                <a:cubicBezTo>
                  <a:pt x="719" y="291"/>
                  <a:pt x="758" y="330"/>
                  <a:pt x="758" y="379"/>
                </a:cubicBezTo>
                <a:close/>
              </a:path>
            </a:pathLst>
          </a:custGeom>
          <a:solidFill>
            <a:srgbClr val="69ACE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3429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350" b="0" i="0" u="none" strike="noStrike" kern="1200" cap="none" spc="0" normalizeH="0" baseline="0" noProof="0">
              <a:ln>
                <a:noFill/>
              </a:ln>
              <a:solidFill>
                <a:srgbClr val="E2BC00"/>
              </a:solidFill>
              <a:effectLst/>
              <a:uLnTx/>
              <a:uFillTx/>
              <a:latin typeface="Source Serif Pro" panose="02040603050405020204" pitchFamily="18" charset="0"/>
              <a:ea typeface="Source Serif Pro" panose="02040603050405020204" pitchFamily="18" charset="0"/>
            </a:endParaRPr>
          </a:p>
        </p:txBody>
      </p:sp>
      <p:sp>
        <p:nvSpPr>
          <p:cNvPr id="10" name="Quote">
            <a:extLst>
              <a:ext uri="{FF2B5EF4-FFF2-40B4-BE49-F238E27FC236}">
                <a16:creationId xmlns:a16="http://schemas.microsoft.com/office/drawing/2014/main" id="{D569EA10-43E0-4BEE-B214-09F7B8A23227}"/>
              </a:ext>
            </a:extLst>
          </p:cNvPr>
          <p:cNvSpPr>
            <a:spLocks noGrp="1"/>
          </p:cNvSpPr>
          <p:nvPr>
            <p:ph type="body" sz="quarter" idx="15" hasCustomPrompt="1"/>
          </p:nvPr>
        </p:nvSpPr>
        <p:spPr>
          <a:xfrm>
            <a:off x="6038633" y="2149100"/>
            <a:ext cx="2452748" cy="1361768"/>
          </a:xfrm>
          <a:prstGeom prst="rect">
            <a:avLst/>
          </a:prstGeom>
        </p:spPr>
        <p:txBody>
          <a:bodyPr>
            <a:noAutofit/>
          </a:bodyPr>
          <a:lstStyle>
            <a:lvl1pPr marL="0" indent="0" algn="ctr">
              <a:buNone/>
              <a:defRPr sz="12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quote</a:t>
            </a:r>
          </a:p>
        </p:txBody>
      </p:sp>
      <p:sp>
        <p:nvSpPr>
          <p:cNvPr id="9" name="Page Number">
            <a:extLst>
              <a:ext uri="{FF2B5EF4-FFF2-40B4-BE49-F238E27FC236}">
                <a16:creationId xmlns:a16="http://schemas.microsoft.com/office/drawing/2014/main" id="{EEE55CF8-625E-4400-8F6B-ECBACA3EBA5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spTree>
    <p:extLst>
      <p:ext uri="{BB962C8B-B14F-4D97-AF65-F5344CB8AC3E}">
        <p14:creationId xmlns:p14="http://schemas.microsoft.com/office/powerpoint/2010/main" val="22614308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g Quote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554FC-FADE-4575-A597-D22AD9E65FB6}"/>
              </a:ext>
              <a:ext uri="{C183D7F6-B498-43B3-948B-1728B52AA6E4}">
                <adec:decorative xmlns:adec="http://schemas.microsoft.com/office/drawing/2017/decorative" val="1"/>
              </a:ext>
            </a:extLst>
          </p:cNvPr>
          <p:cNvSpPr/>
          <p:nvPr userDrawn="1"/>
        </p:nvSpPr>
        <p:spPr>
          <a:xfrm>
            <a:off x="279796" y="285751"/>
            <a:ext cx="8584406" cy="4571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117C347-6C9A-4E19-9B45-59DD15CEE199}"/>
              </a:ext>
              <a:ext uri="{C183D7F6-B498-43B3-948B-1728B52AA6E4}">
                <adec:decorative xmlns:adec="http://schemas.microsoft.com/office/drawing/2017/decorative" val="1"/>
              </a:ext>
            </a:extLst>
          </p:cNvPr>
          <p:cNvSpPr/>
          <p:nvPr userDrawn="1"/>
        </p:nvSpPr>
        <p:spPr>
          <a:xfrm>
            <a:off x="5188702" y="1056529"/>
            <a:ext cx="3019509" cy="3030441"/>
          </a:xfrm>
          <a:prstGeom prst="rect">
            <a:avLst/>
          </a:prstGeom>
          <a:solidFill>
            <a:srgbClr val="092C74"/>
          </a:solidFill>
          <a:ln w="12700" cap="flat" cmpd="sng" algn="ctr">
            <a:noFill/>
            <a:prstDash val="solid"/>
            <a:miter lim="800000"/>
          </a:ln>
          <a:effectLst/>
        </p:spPr>
        <p:txBody>
          <a:bodyPr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tx2"/>
              </a:solidFill>
              <a:effectLst/>
              <a:uLnTx/>
              <a:uFillTx/>
              <a:latin typeface="Source Sans Pro" panose="020B0503030403020204" pitchFamily="34" charset="0"/>
              <a:ea typeface="Source Sans Pro" panose="020B0503030403020204" pitchFamily="34" charset="0"/>
              <a:cs typeface="+mn-cs"/>
            </a:endParaRPr>
          </a:p>
        </p:txBody>
      </p:sp>
      <p:sp>
        <p:nvSpPr>
          <p:cNvPr id="8" name="Rectangle 7">
            <a:extLst>
              <a:ext uri="{FF2B5EF4-FFF2-40B4-BE49-F238E27FC236}">
                <a16:creationId xmlns:a16="http://schemas.microsoft.com/office/drawing/2014/main" id="{0392F947-1432-4A46-A4D0-277EDD87161D}"/>
              </a:ext>
            </a:extLst>
          </p:cNvPr>
          <p:cNvSpPr/>
          <p:nvPr userDrawn="1"/>
        </p:nvSpPr>
        <p:spPr>
          <a:xfrm>
            <a:off x="1416326" y="1543050"/>
            <a:ext cx="4253948"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2" name="Quote">
            <a:extLst>
              <a:ext uri="{FF2B5EF4-FFF2-40B4-BE49-F238E27FC236}">
                <a16:creationId xmlns:a16="http://schemas.microsoft.com/office/drawing/2014/main" id="{5C8A66A0-BC82-4893-917E-EB5E32A0EFD0}"/>
              </a:ext>
            </a:extLst>
          </p:cNvPr>
          <p:cNvSpPr>
            <a:spLocks noGrp="1"/>
          </p:cNvSpPr>
          <p:nvPr>
            <p:ph type="body" sz="quarter" idx="15" hasCustomPrompt="1"/>
          </p:nvPr>
        </p:nvSpPr>
        <p:spPr>
          <a:xfrm>
            <a:off x="1880255" y="1925782"/>
            <a:ext cx="3308447" cy="1330036"/>
          </a:xfrm>
          <a:prstGeom prst="rect">
            <a:avLst/>
          </a:prstGeom>
        </p:spPr>
        <p:txBody>
          <a:bodyPr anchor="ctr">
            <a:noAutofit/>
          </a:bodyPr>
          <a:lstStyle>
            <a:lvl1pPr marL="0" indent="0" algn="ctr">
              <a:buNone/>
              <a:defRPr sz="12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quote</a:t>
            </a:r>
          </a:p>
        </p:txBody>
      </p:sp>
      <p:sp>
        <p:nvSpPr>
          <p:cNvPr id="4" name="Picture">
            <a:extLst>
              <a:ext uri="{FF2B5EF4-FFF2-40B4-BE49-F238E27FC236}">
                <a16:creationId xmlns:a16="http://schemas.microsoft.com/office/drawing/2014/main" id="{4E6386A3-9469-4807-90E8-CCCADF41D9A9}"/>
              </a:ext>
            </a:extLst>
          </p:cNvPr>
          <p:cNvSpPr>
            <a:spLocks noGrp="1"/>
          </p:cNvSpPr>
          <p:nvPr>
            <p:ph type="pic" sz="quarter" idx="12"/>
          </p:nvPr>
        </p:nvSpPr>
        <p:spPr bwMode="auto">
          <a:xfrm>
            <a:off x="5670273" y="1543050"/>
            <a:ext cx="2057400" cy="2057400"/>
          </a:xfrm>
          <a:custGeom>
            <a:avLst/>
            <a:gdLst>
              <a:gd name="connsiteX0" fmla="*/ 0 w 2743200"/>
              <a:gd name="connsiteY0" fmla="*/ 0 h 2743200"/>
              <a:gd name="connsiteX1" fmla="*/ 2743200 w 2743200"/>
              <a:gd name="connsiteY1" fmla="*/ 0 h 2743200"/>
              <a:gd name="connsiteX2" fmla="*/ 2743200 w 2743200"/>
              <a:gd name="connsiteY2" fmla="*/ 2743200 h 2743200"/>
              <a:gd name="connsiteX3" fmla="*/ 0 w 27432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743200" h="2743200">
                <a:moveTo>
                  <a:pt x="0" y="0"/>
                </a:moveTo>
                <a:lnTo>
                  <a:pt x="2743200" y="0"/>
                </a:lnTo>
                <a:lnTo>
                  <a:pt x="2743200" y="2743200"/>
                </a:lnTo>
                <a:lnTo>
                  <a:pt x="0" y="2743200"/>
                </a:lnTo>
                <a:close/>
              </a:path>
            </a:pathLst>
          </a:cu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0B1D907D-0C88-48F8-8FE2-9848768ADBD2}"/>
              </a:ext>
            </a:extLst>
          </p:cNvPr>
          <p:cNvSpPr>
            <a:spLocks noGrp="1"/>
          </p:cNvSpPr>
          <p:nvPr>
            <p:ph type="body" sz="quarter" idx="18" hasCustomPrompt="1"/>
          </p:nvPr>
        </p:nvSpPr>
        <p:spPr>
          <a:xfrm>
            <a:off x="6300877" y="3607377"/>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C812EE0D-8561-48A0-A9AE-FEBB91B26CA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spTree>
    <p:extLst>
      <p:ext uri="{BB962C8B-B14F-4D97-AF65-F5344CB8AC3E}">
        <p14:creationId xmlns:p14="http://schemas.microsoft.com/office/powerpoint/2010/main" val="8337856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g Quote and Imag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554FC-FADE-4575-A597-D22AD9E65FB6}"/>
              </a:ext>
              <a:ext uri="{C183D7F6-B498-43B3-948B-1728B52AA6E4}">
                <adec:decorative xmlns:adec="http://schemas.microsoft.com/office/drawing/2017/decorative" val="1"/>
              </a:ext>
            </a:extLst>
          </p:cNvPr>
          <p:cNvSpPr/>
          <p:nvPr userDrawn="1"/>
        </p:nvSpPr>
        <p:spPr>
          <a:xfrm>
            <a:off x="279796" y="285751"/>
            <a:ext cx="8584406" cy="45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117C347-6C9A-4E19-9B45-59DD15CEE199}"/>
              </a:ext>
              <a:ext uri="{C183D7F6-B498-43B3-948B-1728B52AA6E4}">
                <adec:decorative xmlns:adec="http://schemas.microsoft.com/office/drawing/2017/decorative" val="1"/>
              </a:ext>
            </a:extLst>
          </p:cNvPr>
          <p:cNvSpPr/>
          <p:nvPr userDrawn="1"/>
        </p:nvSpPr>
        <p:spPr>
          <a:xfrm>
            <a:off x="5188702" y="1056529"/>
            <a:ext cx="3019509" cy="3030441"/>
          </a:xfrm>
          <a:prstGeom prst="rect">
            <a:avLst/>
          </a:prstGeom>
          <a:solidFill>
            <a:srgbClr val="092C74"/>
          </a:solidFill>
          <a:ln w="12700" cap="flat" cmpd="sng" algn="ctr">
            <a:noFill/>
            <a:prstDash val="solid"/>
            <a:miter lim="800000"/>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2D72"/>
              </a:solidFill>
              <a:effectLst/>
              <a:uLnTx/>
              <a:uFillTx/>
              <a:latin typeface="Source Sans Pro" panose="020B0503030403020204" pitchFamily="34" charset="0"/>
              <a:ea typeface="Source Sans Pro" panose="020B0503030403020204" pitchFamily="34" charset="0"/>
              <a:cs typeface="+mn-cs"/>
            </a:endParaRPr>
          </a:p>
        </p:txBody>
      </p:sp>
      <p:sp>
        <p:nvSpPr>
          <p:cNvPr id="8" name="Rectangle 7">
            <a:extLst>
              <a:ext uri="{FF2B5EF4-FFF2-40B4-BE49-F238E27FC236}">
                <a16:creationId xmlns:a16="http://schemas.microsoft.com/office/drawing/2014/main" id="{0392F947-1432-4A46-A4D0-277EDD87161D}"/>
              </a:ext>
            </a:extLst>
          </p:cNvPr>
          <p:cNvSpPr/>
          <p:nvPr userDrawn="1"/>
        </p:nvSpPr>
        <p:spPr>
          <a:xfrm>
            <a:off x="1416326" y="1543050"/>
            <a:ext cx="4253948"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9" name="Quote">
            <a:extLst>
              <a:ext uri="{FF2B5EF4-FFF2-40B4-BE49-F238E27FC236}">
                <a16:creationId xmlns:a16="http://schemas.microsoft.com/office/drawing/2014/main" id="{BBB9D83B-3882-2ADE-7C8F-1051300807E9}"/>
              </a:ext>
            </a:extLst>
          </p:cNvPr>
          <p:cNvSpPr>
            <a:spLocks noGrp="1"/>
          </p:cNvSpPr>
          <p:nvPr>
            <p:ph type="body" sz="quarter" idx="15" hasCustomPrompt="1"/>
          </p:nvPr>
        </p:nvSpPr>
        <p:spPr>
          <a:xfrm>
            <a:off x="1880255" y="1925782"/>
            <a:ext cx="3308447" cy="1330036"/>
          </a:xfrm>
          <a:prstGeom prst="rect">
            <a:avLst/>
          </a:prstGeom>
        </p:spPr>
        <p:txBody>
          <a:bodyPr anchor="ctr">
            <a:noAutofit/>
          </a:bodyPr>
          <a:lstStyle>
            <a:lvl1pPr marL="0" indent="0" algn="ctr">
              <a:buNone/>
              <a:defRPr sz="12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quote</a:t>
            </a:r>
          </a:p>
        </p:txBody>
      </p:sp>
      <p:sp>
        <p:nvSpPr>
          <p:cNvPr id="4" name="Picture">
            <a:extLst>
              <a:ext uri="{FF2B5EF4-FFF2-40B4-BE49-F238E27FC236}">
                <a16:creationId xmlns:a16="http://schemas.microsoft.com/office/drawing/2014/main" id="{4E6386A3-9469-4807-90E8-CCCADF41D9A9}"/>
              </a:ext>
            </a:extLst>
          </p:cNvPr>
          <p:cNvSpPr>
            <a:spLocks noGrp="1"/>
          </p:cNvSpPr>
          <p:nvPr>
            <p:ph type="pic" sz="quarter" idx="12"/>
          </p:nvPr>
        </p:nvSpPr>
        <p:spPr bwMode="auto">
          <a:xfrm>
            <a:off x="5670273" y="1543050"/>
            <a:ext cx="2057400" cy="2057400"/>
          </a:xfrm>
          <a:custGeom>
            <a:avLst/>
            <a:gdLst>
              <a:gd name="connsiteX0" fmla="*/ 0 w 2743200"/>
              <a:gd name="connsiteY0" fmla="*/ 0 h 2743200"/>
              <a:gd name="connsiteX1" fmla="*/ 2743200 w 2743200"/>
              <a:gd name="connsiteY1" fmla="*/ 0 h 2743200"/>
              <a:gd name="connsiteX2" fmla="*/ 2743200 w 2743200"/>
              <a:gd name="connsiteY2" fmla="*/ 2743200 h 2743200"/>
              <a:gd name="connsiteX3" fmla="*/ 0 w 27432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743200" h="2743200">
                <a:moveTo>
                  <a:pt x="0" y="0"/>
                </a:moveTo>
                <a:lnTo>
                  <a:pt x="2743200" y="0"/>
                </a:lnTo>
                <a:lnTo>
                  <a:pt x="2743200" y="2743200"/>
                </a:lnTo>
                <a:lnTo>
                  <a:pt x="0" y="2743200"/>
                </a:lnTo>
                <a:close/>
              </a:path>
            </a:pathLst>
          </a:cu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0B1D907D-0C88-48F8-8FE2-9848768ADBD2}"/>
              </a:ext>
            </a:extLst>
          </p:cNvPr>
          <p:cNvSpPr>
            <a:spLocks noGrp="1"/>
          </p:cNvSpPr>
          <p:nvPr>
            <p:ph type="body" sz="quarter" idx="18" hasCustomPrompt="1"/>
          </p:nvPr>
        </p:nvSpPr>
        <p:spPr>
          <a:xfrm>
            <a:off x="6300877" y="3607377"/>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C812EE0D-8561-48A0-A9AE-FEBB91B26CA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white">
                  <a:lumMod val="50000"/>
                </a:prstClr>
              </a:solidFill>
              <a:effectLst/>
              <a:uLnTx/>
              <a:uFillTx/>
              <a:latin typeface="Tahoma"/>
              <a:ea typeface="+mn-ea"/>
              <a:cs typeface="+mn-cs"/>
            </a:endParaRPr>
          </a:p>
        </p:txBody>
      </p:sp>
    </p:spTree>
    <p:extLst>
      <p:ext uri="{BB962C8B-B14F-4D97-AF65-F5344CB8AC3E}">
        <p14:creationId xmlns:p14="http://schemas.microsoft.com/office/powerpoint/2010/main" val="1112412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Items and Bullets">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AE8B6D00-0CE5-4F77-A502-4776F085A5BB}"/>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8" name="Rectangle 17">
            <a:extLst>
              <a:ext uri="{FF2B5EF4-FFF2-40B4-BE49-F238E27FC236}">
                <a16:creationId xmlns:a16="http://schemas.microsoft.com/office/drawing/2014/main" id="{02D77B7E-D676-4430-9251-20A93BF4552C}"/>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211955E-A65C-4E31-A691-13A70FEECBCF}"/>
              </a:ext>
              <a:ext uri="{C183D7F6-B498-43B3-948B-1728B52AA6E4}">
                <adec:decorative xmlns:adec="http://schemas.microsoft.com/office/drawing/2017/decorative" val="1"/>
              </a:ext>
            </a:extLst>
          </p:cNvPr>
          <p:cNvSpPr/>
          <p:nvPr userDrawn="1"/>
        </p:nvSpPr>
        <p:spPr>
          <a:xfrm>
            <a:off x="0" y="2479986"/>
            <a:ext cx="9144000" cy="2693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Source Serif Pro" panose="02040603050405020204" pitchFamily="18" charset="0"/>
              <a:ea typeface="Source Serif Pro" panose="02040603050405020204" pitchFamily="18" charset="0"/>
              <a:cs typeface="+mn-cs"/>
            </a:endParaRPr>
          </a:p>
        </p:txBody>
      </p:sp>
      <p:sp>
        <p:nvSpPr>
          <p:cNvPr id="13" name="Picture 1">
            <a:extLst>
              <a:ext uri="{FF2B5EF4-FFF2-40B4-BE49-F238E27FC236}">
                <a16:creationId xmlns:a16="http://schemas.microsoft.com/office/drawing/2014/main" id="{3EF03DDC-6633-494B-9776-488C6BEEF146}"/>
              </a:ext>
            </a:extLst>
          </p:cNvPr>
          <p:cNvSpPr>
            <a:spLocks noGrp="1"/>
          </p:cNvSpPr>
          <p:nvPr>
            <p:ph type="pic" sz="quarter" idx="17"/>
          </p:nvPr>
        </p:nvSpPr>
        <p:spPr bwMode="auto">
          <a:xfrm>
            <a:off x="533919" y="155929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28" name="Picture 1 Citation">
            <a:extLst>
              <a:ext uri="{FF2B5EF4-FFF2-40B4-BE49-F238E27FC236}">
                <a16:creationId xmlns:a16="http://schemas.microsoft.com/office/drawing/2014/main" id="{23EDEA9D-6619-4636-9D0C-708BA2E0C94E}"/>
              </a:ext>
            </a:extLst>
          </p:cNvPr>
          <p:cNvSpPr>
            <a:spLocks noGrp="1"/>
          </p:cNvSpPr>
          <p:nvPr>
            <p:ph type="body" sz="quarter" idx="24" hasCustomPrompt="1"/>
          </p:nvPr>
        </p:nvSpPr>
        <p:spPr>
          <a:xfrm>
            <a:off x="664163" y="3239365"/>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20" name="Bullet 1">
            <a:extLst>
              <a:ext uri="{FF2B5EF4-FFF2-40B4-BE49-F238E27FC236}">
                <a16:creationId xmlns:a16="http://schemas.microsoft.com/office/drawing/2014/main" id="{4A0E21E2-0D13-441F-82DA-7A39FD0CFA13}"/>
              </a:ext>
            </a:extLst>
          </p:cNvPr>
          <p:cNvSpPr>
            <a:spLocks noGrp="1"/>
          </p:cNvSpPr>
          <p:nvPr>
            <p:ph type="body" sz="quarter" idx="20" hasCustomPrompt="1"/>
          </p:nvPr>
        </p:nvSpPr>
        <p:spPr>
          <a:xfrm>
            <a:off x="537750" y="3583997"/>
            <a:ext cx="1683452" cy="1142999"/>
          </a:xfrm>
          <a:prstGeom prst="rect">
            <a:avLst/>
          </a:prstGeom>
        </p:spPr>
        <p:txBody>
          <a:bodyPr>
            <a:noAutofit/>
          </a:bodyPr>
          <a:lstStyle>
            <a:lvl1pPr marL="117475" indent="-117475">
              <a:buClr>
                <a:srgbClr val="69ACE5"/>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1125">
              <a:buClr>
                <a:schemeClr val="bg2"/>
              </a:buClr>
              <a:buFont typeface="Courier New" panose="02070309020205020404" pitchFamily="49" charset="0"/>
              <a:buChar char="o"/>
              <a:defRPr sz="1000">
                <a:solidFill>
                  <a:schemeClr val="bg1"/>
                </a:solidFill>
              </a:defRPr>
            </a:lvl2pPr>
            <a:lvl3pPr marL="914400" indent="-228600">
              <a:defRPr sz="1000">
                <a:solidFill>
                  <a:schemeClr val="bg1"/>
                </a:solidFill>
              </a:defRPr>
            </a:lvl3pPr>
          </a:lstStyle>
          <a:p>
            <a:pPr lvl="0"/>
            <a:r>
              <a:rPr lang="en-US" noProof="0"/>
              <a:t>Click to add bullets</a:t>
            </a:r>
          </a:p>
          <a:p>
            <a:pPr lvl="1"/>
            <a:r>
              <a:rPr lang="en-US" noProof="0"/>
              <a:t>Second level</a:t>
            </a:r>
          </a:p>
        </p:txBody>
      </p:sp>
      <p:sp>
        <p:nvSpPr>
          <p:cNvPr id="12" name="Picture 2">
            <a:extLst>
              <a:ext uri="{FF2B5EF4-FFF2-40B4-BE49-F238E27FC236}">
                <a16:creationId xmlns:a16="http://schemas.microsoft.com/office/drawing/2014/main" id="{2E4C83EF-E5C1-438E-8B2B-8E1C2D8A343E}"/>
              </a:ext>
            </a:extLst>
          </p:cNvPr>
          <p:cNvSpPr>
            <a:spLocks noGrp="1"/>
          </p:cNvSpPr>
          <p:nvPr>
            <p:ph type="pic" sz="quarter" idx="16"/>
          </p:nvPr>
        </p:nvSpPr>
        <p:spPr bwMode="auto">
          <a:xfrm>
            <a:off x="2683807" y="157401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29" name="Picture 2 Citation">
            <a:extLst>
              <a:ext uri="{FF2B5EF4-FFF2-40B4-BE49-F238E27FC236}">
                <a16:creationId xmlns:a16="http://schemas.microsoft.com/office/drawing/2014/main" id="{A0086350-D8A5-4130-8619-AE16BACE43CF}"/>
              </a:ext>
            </a:extLst>
          </p:cNvPr>
          <p:cNvSpPr>
            <a:spLocks noGrp="1"/>
          </p:cNvSpPr>
          <p:nvPr>
            <p:ph type="body" sz="quarter" idx="25" hasCustomPrompt="1"/>
          </p:nvPr>
        </p:nvSpPr>
        <p:spPr>
          <a:xfrm>
            <a:off x="2812135" y="3245850"/>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21" name="Bullet 2">
            <a:extLst>
              <a:ext uri="{FF2B5EF4-FFF2-40B4-BE49-F238E27FC236}">
                <a16:creationId xmlns:a16="http://schemas.microsoft.com/office/drawing/2014/main" id="{D54FA790-8A27-4C02-86E4-F475F67FD487}"/>
              </a:ext>
            </a:extLst>
          </p:cNvPr>
          <p:cNvSpPr>
            <a:spLocks noGrp="1"/>
          </p:cNvSpPr>
          <p:nvPr>
            <p:ph type="body" sz="quarter" idx="21" hasCustomPrompt="1"/>
          </p:nvPr>
        </p:nvSpPr>
        <p:spPr>
          <a:xfrm>
            <a:off x="2683807" y="3598717"/>
            <a:ext cx="1683452" cy="1142999"/>
          </a:xfrm>
          <a:prstGeom prst="rect">
            <a:avLst/>
          </a:prstGeom>
        </p:spPr>
        <p:txBody>
          <a:bodyPr>
            <a:noAutofit/>
          </a:bodyPr>
          <a:lstStyle>
            <a:lvl1pPr marL="117475" indent="-117475">
              <a:buClr>
                <a:srgbClr val="69ACE5"/>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1125">
              <a:buClr>
                <a:schemeClr val="bg2"/>
              </a:buClr>
              <a:buFont typeface="Courier New" panose="02070309020205020404" pitchFamily="49" charset="0"/>
              <a:buChar char="o"/>
              <a:defRPr sz="1000">
                <a:solidFill>
                  <a:schemeClr val="bg1"/>
                </a:solidFill>
              </a:defRPr>
            </a:lvl2pPr>
          </a:lstStyle>
          <a:p>
            <a:pPr lvl="0"/>
            <a:r>
              <a:rPr lang="en-US" noProof="0"/>
              <a:t>Click to add bullets</a:t>
            </a:r>
          </a:p>
          <a:p>
            <a:pPr lvl="1"/>
            <a:r>
              <a:rPr lang="en-US" noProof="0"/>
              <a:t>Second level</a:t>
            </a:r>
          </a:p>
        </p:txBody>
      </p:sp>
      <p:sp>
        <p:nvSpPr>
          <p:cNvPr id="11" name="Picture 3">
            <a:extLst>
              <a:ext uri="{FF2B5EF4-FFF2-40B4-BE49-F238E27FC236}">
                <a16:creationId xmlns:a16="http://schemas.microsoft.com/office/drawing/2014/main" id="{A351FD4D-8E7A-4EB5-B689-26D5EE8CBDAA}"/>
              </a:ext>
            </a:extLst>
          </p:cNvPr>
          <p:cNvSpPr>
            <a:spLocks noGrp="1"/>
          </p:cNvSpPr>
          <p:nvPr>
            <p:ph type="pic" sz="quarter" idx="18"/>
          </p:nvPr>
        </p:nvSpPr>
        <p:spPr bwMode="auto">
          <a:xfrm>
            <a:off x="4796130" y="157401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30" name="Picture 3 Citation">
            <a:extLst>
              <a:ext uri="{FF2B5EF4-FFF2-40B4-BE49-F238E27FC236}">
                <a16:creationId xmlns:a16="http://schemas.microsoft.com/office/drawing/2014/main" id="{D6D743B7-EFB0-47FD-A3B0-8348B7AE467A}"/>
              </a:ext>
            </a:extLst>
          </p:cNvPr>
          <p:cNvSpPr>
            <a:spLocks noGrp="1"/>
          </p:cNvSpPr>
          <p:nvPr>
            <p:ph type="body" sz="quarter" idx="26" hasCustomPrompt="1"/>
          </p:nvPr>
        </p:nvSpPr>
        <p:spPr>
          <a:xfrm>
            <a:off x="4926374" y="3243516"/>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22" name="Bullet 3">
            <a:extLst>
              <a:ext uri="{FF2B5EF4-FFF2-40B4-BE49-F238E27FC236}">
                <a16:creationId xmlns:a16="http://schemas.microsoft.com/office/drawing/2014/main" id="{7E7E2D7E-6AA9-45C1-862B-20DD14162683}"/>
              </a:ext>
            </a:extLst>
          </p:cNvPr>
          <p:cNvSpPr>
            <a:spLocks noGrp="1"/>
          </p:cNvSpPr>
          <p:nvPr>
            <p:ph type="body" sz="quarter" idx="22" hasCustomPrompt="1"/>
          </p:nvPr>
        </p:nvSpPr>
        <p:spPr>
          <a:xfrm>
            <a:off x="4799963" y="3598717"/>
            <a:ext cx="1683452" cy="1142999"/>
          </a:xfrm>
          <a:prstGeom prst="rect">
            <a:avLst/>
          </a:prstGeom>
        </p:spPr>
        <p:txBody>
          <a:bodyPr>
            <a:noAutofit/>
          </a:bodyPr>
          <a:lstStyle>
            <a:lvl1pPr marL="117475" indent="-117475">
              <a:buClr>
                <a:srgbClr val="69ACE5"/>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2"/>
              </a:buClr>
              <a:buFont typeface="Courier New" panose="02070309020205020404" pitchFamily="49" charset="0"/>
              <a:buChar char="o"/>
              <a:defRPr sz="1000">
                <a:solidFill>
                  <a:schemeClr val="bg1"/>
                </a:solidFill>
              </a:defRPr>
            </a:lvl2pPr>
          </a:lstStyle>
          <a:p>
            <a:pPr lvl="0"/>
            <a:r>
              <a:rPr lang="en-US" noProof="0"/>
              <a:t>Click to add bullets</a:t>
            </a:r>
          </a:p>
          <a:p>
            <a:pPr lvl="1"/>
            <a:r>
              <a:rPr lang="en-US" noProof="0"/>
              <a:t>Second level</a:t>
            </a:r>
          </a:p>
        </p:txBody>
      </p:sp>
      <p:sp>
        <p:nvSpPr>
          <p:cNvPr id="10" name="Picture 4">
            <a:extLst>
              <a:ext uri="{FF2B5EF4-FFF2-40B4-BE49-F238E27FC236}">
                <a16:creationId xmlns:a16="http://schemas.microsoft.com/office/drawing/2014/main" id="{D8648803-C884-4BE6-8CD5-BC3B1F26808D}"/>
              </a:ext>
            </a:extLst>
          </p:cNvPr>
          <p:cNvSpPr>
            <a:spLocks noGrp="1"/>
          </p:cNvSpPr>
          <p:nvPr>
            <p:ph type="pic" sz="quarter" idx="19"/>
          </p:nvPr>
        </p:nvSpPr>
        <p:spPr bwMode="auto">
          <a:xfrm>
            <a:off x="6933252" y="155929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31" name="Picture 4 Citation">
            <a:extLst>
              <a:ext uri="{FF2B5EF4-FFF2-40B4-BE49-F238E27FC236}">
                <a16:creationId xmlns:a16="http://schemas.microsoft.com/office/drawing/2014/main" id="{CCE9FB30-9A0B-481A-8316-DA7750A5B612}"/>
              </a:ext>
            </a:extLst>
          </p:cNvPr>
          <p:cNvSpPr>
            <a:spLocks noGrp="1"/>
          </p:cNvSpPr>
          <p:nvPr>
            <p:ph type="body" sz="quarter" idx="27" hasCustomPrompt="1"/>
          </p:nvPr>
        </p:nvSpPr>
        <p:spPr>
          <a:xfrm>
            <a:off x="7063496" y="3229986"/>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23" name="Bullet 4">
            <a:extLst>
              <a:ext uri="{FF2B5EF4-FFF2-40B4-BE49-F238E27FC236}">
                <a16:creationId xmlns:a16="http://schemas.microsoft.com/office/drawing/2014/main" id="{D7971259-2CFF-43DE-B8EF-1B4A73DC8849}"/>
              </a:ext>
            </a:extLst>
          </p:cNvPr>
          <p:cNvSpPr>
            <a:spLocks noGrp="1"/>
          </p:cNvSpPr>
          <p:nvPr>
            <p:ph type="body" sz="quarter" idx="23" hasCustomPrompt="1"/>
          </p:nvPr>
        </p:nvSpPr>
        <p:spPr>
          <a:xfrm>
            <a:off x="6935168" y="3583996"/>
            <a:ext cx="1683452" cy="1142999"/>
          </a:xfrm>
          <a:prstGeom prst="rect">
            <a:avLst/>
          </a:prstGeom>
        </p:spPr>
        <p:txBody>
          <a:bodyPr>
            <a:noAutofit/>
          </a:bodyPr>
          <a:lstStyle>
            <a:lvl1pPr marL="117475" indent="-117475">
              <a:buClr>
                <a:srgbClr val="69ACE5"/>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2"/>
              </a:buClr>
              <a:buFont typeface="Courier New" panose="02070309020205020404" pitchFamily="49" charset="0"/>
              <a:buChar char="o"/>
              <a:defRPr sz="1000">
                <a:solidFill>
                  <a:schemeClr val="bg1"/>
                </a:solidFill>
              </a:defRPr>
            </a:lvl2pPr>
          </a:lstStyle>
          <a:p>
            <a:pPr lvl="0"/>
            <a:r>
              <a:rPr lang="en-US" noProof="0"/>
              <a:t>Click to add bullets</a:t>
            </a:r>
          </a:p>
          <a:p>
            <a:pPr lvl="1"/>
            <a:r>
              <a:rPr lang="en-US" noProof="0"/>
              <a:t>Second level</a:t>
            </a:r>
          </a:p>
        </p:txBody>
      </p:sp>
      <p:sp>
        <p:nvSpPr>
          <p:cNvPr id="27" name="Page Number">
            <a:extLst>
              <a:ext uri="{FF2B5EF4-FFF2-40B4-BE49-F238E27FC236}">
                <a16:creationId xmlns:a16="http://schemas.microsoft.com/office/drawing/2014/main" id="{D7320757-0FB4-4CE4-B232-73364EDF6C68}"/>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solidFill>
                <a:latin typeface="+mj-lt"/>
              </a:rPr>
              <a:t>                </a:t>
            </a:r>
            <a:fld id="{F2C1E792-EDA4-4DC5-8412-A2C2E5D30ADF}" type="slidenum">
              <a:rPr lang="en-US" sz="1000" b="1" baseline="0">
                <a:solidFill>
                  <a:schemeClr val="bg1"/>
                </a:solidFill>
                <a:latin typeface="+mj-lt"/>
              </a:rPr>
              <a:pPr algn="r" defTabSz="685783">
                <a:defRPr/>
              </a:pPr>
              <a:t>‹#›</a:t>
            </a:fld>
            <a:endParaRPr lang="en-US" sz="1000" b="1" baseline="0">
              <a:solidFill>
                <a:schemeClr val="bg1"/>
              </a:solidFill>
              <a:latin typeface="+mj-lt"/>
            </a:endParaRPr>
          </a:p>
        </p:txBody>
      </p:sp>
    </p:spTree>
    <p:extLst>
      <p:ext uri="{BB962C8B-B14F-4D97-AF65-F5344CB8AC3E}">
        <p14:creationId xmlns:p14="http://schemas.microsoft.com/office/powerpoint/2010/main" val="828007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s - Simpl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20" y="1390650"/>
            <a:ext cx="3803904" cy="3077573"/>
          </a:xfrm>
          <a:prstGeom prst="rect">
            <a:avLst/>
          </a:prstGeom>
        </p:spPr>
        <p:txBody>
          <a:bodyPr>
            <a:noAutofit/>
          </a:bodyPr>
          <a:lstStyle>
            <a:lvl1pPr marL="230188" indent="-230188">
              <a:spcBef>
                <a:spcPts val="750"/>
              </a:spcBef>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a:p>
            <a:pPr lvl="2"/>
            <a:r>
              <a:rPr lang="en-US" noProof="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sp>
        <p:nvSpPr>
          <p:cNvPr id="3" name="Bullets">
            <a:extLst>
              <a:ext uri="{FF2B5EF4-FFF2-40B4-BE49-F238E27FC236}">
                <a16:creationId xmlns:a16="http://schemas.microsoft.com/office/drawing/2014/main" id="{A386712D-10AF-22D2-138A-FAF0B8FA7AE5}"/>
              </a:ext>
            </a:extLst>
          </p:cNvPr>
          <p:cNvSpPr>
            <a:spLocks noGrp="1"/>
          </p:cNvSpPr>
          <p:nvPr>
            <p:ph type="body" sz="quarter" idx="17" hasCustomPrompt="1"/>
          </p:nvPr>
        </p:nvSpPr>
        <p:spPr>
          <a:xfrm>
            <a:off x="4817166" y="1390650"/>
            <a:ext cx="3802168" cy="3077573"/>
          </a:xfrm>
          <a:prstGeom prst="rect">
            <a:avLst/>
          </a:prstGeom>
        </p:spPr>
        <p:txBody>
          <a:bodyPr>
            <a:noAutofit/>
          </a:bodyPr>
          <a:lstStyle>
            <a:lvl1pPr marL="230188" indent="-230188">
              <a:spcBef>
                <a:spcPts val="750"/>
              </a:spcBef>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a:p>
            <a:pPr lvl="2"/>
            <a:r>
              <a:rPr lang="en-US" noProof="0"/>
              <a:t>Third level</a:t>
            </a:r>
          </a:p>
        </p:txBody>
      </p:sp>
    </p:spTree>
    <p:extLst>
      <p:ext uri="{BB962C8B-B14F-4D97-AF65-F5344CB8AC3E}">
        <p14:creationId xmlns:p14="http://schemas.microsoft.com/office/powerpoint/2010/main" val="13754601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ight Blue Callout">
    <p:bg>
      <p:bgPr>
        <a:solidFill>
          <a:srgbClr val="69ACE5"/>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D48CE8C-C275-46E6-9D6E-D300E5B923C6}"/>
              </a:ext>
              <a:ext uri="{C183D7F6-B498-43B3-948B-1728B52AA6E4}">
                <adec:decorative xmlns:adec="http://schemas.microsoft.com/office/drawing/2017/decorative" val="1"/>
              </a:ext>
            </a:extLst>
          </p:cNvPr>
          <p:cNvSpPr/>
          <p:nvPr userDrawn="1"/>
        </p:nvSpPr>
        <p:spPr>
          <a:xfrm>
            <a:off x="1069534" y="1600200"/>
            <a:ext cx="1943100" cy="1943100"/>
          </a:xfrm>
          <a:prstGeom prst="ellipse">
            <a:avLst/>
          </a:prstGeom>
          <a:solidFill>
            <a:srgbClr val="092C7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3523886" y="1775113"/>
            <a:ext cx="5162914" cy="1593273"/>
          </a:xfrm>
          <a:prstGeom prst="rect">
            <a:avLst/>
          </a:prstGeom>
          <a:solidFill>
            <a:schemeClr val="tx2"/>
          </a:solidFill>
        </p:spPr>
        <p:txBody>
          <a:bodyPr anchor="ctr">
            <a:normAutofit/>
          </a:bodyPr>
          <a:lstStyle>
            <a:lvl1pPr marL="0" indent="0">
              <a:buNone/>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 subtitle styles</a:t>
            </a:r>
          </a:p>
        </p:txBody>
      </p:sp>
      <p:sp>
        <p:nvSpPr>
          <p:cNvPr id="6" name="Page Number">
            <a:extLst>
              <a:ext uri="{FF2B5EF4-FFF2-40B4-BE49-F238E27FC236}">
                <a16:creationId xmlns:a16="http://schemas.microsoft.com/office/drawing/2014/main" id="{DD38D696-ECB8-473D-97C3-2C4977B479B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solidFill>
                <a:latin typeface="+mj-lt"/>
              </a:rPr>
              <a:t>                </a:t>
            </a:r>
            <a:fld id="{F2C1E792-EDA4-4DC5-8412-A2C2E5D30ADF}" type="slidenum">
              <a:rPr lang="en-US" sz="1000" b="1" baseline="0">
                <a:solidFill>
                  <a:srgbClr val="092C74"/>
                </a:solidFill>
                <a:latin typeface="+mj-lt"/>
              </a:rPr>
              <a:pPr algn="r" defTabSz="685783">
                <a:defRPr/>
              </a:pPr>
              <a:t>‹#›</a:t>
            </a:fld>
            <a:endParaRPr lang="en-US" sz="1000" b="1" baseline="0">
              <a:solidFill>
                <a:srgbClr val="092C74"/>
              </a:solidFill>
              <a:latin typeface="+mj-lt"/>
            </a:endParaRPr>
          </a:p>
        </p:txBody>
      </p:sp>
    </p:spTree>
    <p:extLst>
      <p:ext uri="{BB962C8B-B14F-4D97-AF65-F5344CB8AC3E}">
        <p14:creationId xmlns:p14="http://schemas.microsoft.com/office/powerpoint/2010/main" val="1852916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en Callout">
    <p:bg>
      <p:bgPr>
        <a:solidFill>
          <a:schemeClr val="accent2"/>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D48CE8C-C275-46E6-9D6E-D300E5B923C6}"/>
              </a:ext>
              <a:ext uri="{C183D7F6-B498-43B3-948B-1728B52AA6E4}">
                <adec:decorative xmlns:adec="http://schemas.microsoft.com/office/drawing/2017/decorative" val="1"/>
              </a:ext>
            </a:extLst>
          </p:cNvPr>
          <p:cNvSpPr/>
          <p:nvPr userDrawn="1"/>
        </p:nvSpPr>
        <p:spPr>
          <a:xfrm>
            <a:off x="1069534" y="1600200"/>
            <a:ext cx="1943100" cy="1943100"/>
          </a:xfrm>
          <a:prstGeom prst="ellipse">
            <a:avLst/>
          </a:prstGeom>
          <a:solidFill>
            <a:srgbClr val="092C7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0A091B"/>
              </a:solidFill>
              <a:effectLst/>
              <a:uLnTx/>
              <a:uFillTx/>
              <a:latin typeface="Roboto"/>
              <a:ea typeface="+mn-ea"/>
              <a:cs typeface="+mn-cs"/>
            </a:endParaRPr>
          </a:p>
        </p:txBody>
      </p:sp>
      <p:sp>
        <p:nvSpPr>
          <p:cNvPr id="7" name="Text">
            <a:extLst>
              <a:ext uri="{FF2B5EF4-FFF2-40B4-BE49-F238E27FC236}">
                <a16:creationId xmlns:a16="http://schemas.microsoft.com/office/drawing/2014/main" id="{A8E1854F-D5F6-E1AA-D165-D5CB9676C7D5}"/>
              </a:ext>
            </a:extLst>
          </p:cNvPr>
          <p:cNvSpPr>
            <a:spLocks noGrp="1"/>
          </p:cNvSpPr>
          <p:nvPr>
            <p:ph type="body" sz="quarter" idx="10" hasCustomPrompt="1"/>
          </p:nvPr>
        </p:nvSpPr>
        <p:spPr>
          <a:xfrm>
            <a:off x="3523886" y="1775113"/>
            <a:ext cx="5162914" cy="1593273"/>
          </a:xfrm>
          <a:prstGeom prst="rect">
            <a:avLst/>
          </a:prstGeom>
          <a:solidFill>
            <a:schemeClr val="tx2"/>
          </a:solidFill>
        </p:spPr>
        <p:txBody>
          <a:bodyPr anchor="ctr">
            <a:normAutofit/>
          </a:bodyPr>
          <a:lstStyle>
            <a:lvl1pPr marL="0" indent="0">
              <a:buNone/>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 subtitle styles</a:t>
            </a:r>
          </a:p>
        </p:txBody>
      </p:sp>
      <p:sp>
        <p:nvSpPr>
          <p:cNvPr id="6" name="Page Number">
            <a:extLst>
              <a:ext uri="{FF2B5EF4-FFF2-40B4-BE49-F238E27FC236}">
                <a16:creationId xmlns:a16="http://schemas.microsoft.com/office/drawing/2014/main" id="{DD38D696-ECB8-473D-97C3-2C4977B479B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rgbClr val="092C74"/>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092C74"/>
              </a:solidFill>
              <a:effectLst/>
              <a:uLnTx/>
              <a:uFillTx/>
              <a:latin typeface="Tahoma"/>
              <a:ea typeface="+mn-ea"/>
              <a:cs typeface="+mn-cs"/>
            </a:endParaRPr>
          </a:p>
        </p:txBody>
      </p:sp>
    </p:spTree>
    <p:extLst>
      <p:ext uri="{BB962C8B-B14F-4D97-AF65-F5344CB8AC3E}">
        <p14:creationId xmlns:p14="http://schemas.microsoft.com/office/powerpoint/2010/main" val="32025338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mple Callout">
    <p:spTree>
      <p:nvGrpSpPr>
        <p:cNvPr id="1" name=""/>
        <p:cNvGrpSpPr/>
        <p:nvPr/>
      </p:nvGrpSpPr>
      <p:grpSpPr>
        <a:xfrm>
          <a:off x="0" y="0"/>
          <a:ext cx="0" cy="0"/>
          <a:chOff x="0" y="0"/>
          <a:chExt cx="0" cy="0"/>
        </a:xfrm>
      </p:grpSpPr>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1371600" y="2059686"/>
            <a:ext cx="6400800" cy="1024128"/>
          </a:xfrm>
          <a:prstGeom prst="rect">
            <a:avLst/>
          </a:prstGeom>
          <a:ln>
            <a:noFill/>
            <a:extLst>
              <a:ext uri="{C807C97D-BFC1-408E-A445-0C87EB9F89A2}">
                <ask:lineSketchStyleProps xmlns:ask="http://schemas.microsoft.com/office/drawing/2018/sketchyshapes" sd="1219033472">
                  <a:custGeom>
                    <a:avLst/>
                    <a:gdLst>
                      <a:gd name="connsiteX0" fmla="*/ 0 w 6400800"/>
                      <a:gd name="connsiteY0" fmla="*/ 0 h 1024128"/>
                      <a:gd name="connsiteX1" fmla="*/ 448056 w 6400800"/>
                      <a:gd name="connsiteY1" fmla="*/ 0 h 1024128"/>
                      <a:gd name="connsiteX2" fmla="*/ 1216152 w 6400800"/>
                      <a:gd name="connsiteY2" fmla="*/ 0 h 1024128"/>
                      <a:gd name="connsiteX3" fmla="*/ 1920240 w 6400800"/>
                      <a:gd name="connsiteY3" fmla="*/ 0 h 1024128"/>
                      <a:gd name="connsiteX4" fmla="*/ 2368296 w 6400800"/>
                      <a:gd name="connsiteY4" fmla="*/ 0 h 1024128"/>
                      <a:gd name="connsiteX5" fmla="*/ 2944368 w 6400800"/>
                      <a:gd name="connsiteY5" fmla="*/ 0 h 1024128"/>
                      <a:gd name="connsiteX6" fmla="*/ 3712464 w 6400800"/>
                      <a:gd name="connsiteY6" fmla="*/ 0 h 1024128"/>
                      <a:gd name="connsiteX7" fmla="*/ 4352544 w 6400800"/>
                      <a:gd name="connsiteY7" fmla="*/ 0 h 1024128"/>
                      <a:gd name="connsiteX8" fmla="*/ 5056632 w 6400800"/>
                      <a:gd name="connsiteY8" fmla="*/ 0 h 1024128"/>
                      <a:gd name="connsiteX9" fmla="*/ 5632704 w 6400800"/>
                      <a:gd name="connsiteY9" fmla="*/ 0 h 1024128"/>
                      <a:gd name="connsiteX10" fmla="*/ 6400800 w 6400800"/>
                      <a:gd name="connsiteY10" fmla="*/ 0 h 1024128"/>
                      <a:gd name="connsiteX11" fmla="*/ 6400800 w 6400800"/>
                      <a:gd name="connsiteY11" fmla="*/ 532547 h 1024128"/>
                      <a:gd name="connsiteX12" fmla="*/ 6400800 w 6400800"/>
                      <a:gd name="connsiteY12" fmla="*/ 1024128 h 1024128"/>
                      <a:gd name="connsiteX13" fmla="*/ 5952744 w 6400800"/>
                      <a:gd name="connsiteY13" fmla="*/ 1024128 h 1024128"/>
                      <a:gd name="connsiteX14" fmla="*/ 5504688 w 6400800"/>
                      <a:gd name="connsiteY14" fmla="*/ 1024128 h 1024128"/>
                      <a:gd name="connsiteX15" fmla="*/ 4800600 w 6400800"/>
                      <a:gd name="connsiteY15" fmla="*/ 1024128 h 1024128"/>
                      <a:gd name="connsiteX16" fmla="*/ 4352544 w 6400800"/>
                      <a:gd name="connsiteY16" fmla="*/ 1024128 h 1024128"/>
                      <a:gd name="connsiteX17" fmla="*/ 3712464 w 6400800"/>
                      <a:gd name="connsiteY17" fmla="*/ 1024128 h 1024128"/>
                      <a:gd name="connsiteX18" fmla="*/ 3200400 w 6400800"/>
                      <a:gd name="connsiteY18" fmla="*/ 1024128 h 1024128"/>
                      <a:gd name="connsiteX19" fmla="*/ 2560320 w 6400800"/>
                      <a:gd name="connsiteY19" fmla="*/ 1024128 h 1024128"/>
                      <a:gd name="connsiteX20" fmla="*/ 1920240 w 6400800"/>
                      <a:gd name="connsiteY20" fmla="*/ 1024128 h 1024128"/>
                      <a:gd name="connsiteX21" fmla="*/ 1280160 w 6400800"/>
                      <a:gd name="connsiteY21" fmla="*/ 1024128 h 1024128"/>
                      <a:gd name="connsiteX22" fmla="*/ 640080 w 6400800"/>
                      <a:gd name="connsiteY22" fmla="*/ 1024128 h 1024128"/>
                      <a:gd name="connsiteX23" fmla="*/ 0 w 6400800"/>
                      <a:gd name="connsiteY23" fmla="*/ 1024128 h 1024128"/>
                      <a:gd name="connsiteX24" fmla="*/ 0 w 6400800"/>
                      <a:gd name="connsiteY24" fmla="*/ 501823 h 1024128"/>
                      <a:gd name="connsiteX25" fmla="*/ 0 w 6400800"/>
                      <a:gd name="connsiteY25" fmla="*/ 0 h 10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0800" h="1024128" fill="none" extrusionOk="0">
                        <a:moveTo>
                          <a:pt x="0" y="0"/>
                        </a:moveTo>
                        <a:cubicBezTo>
                          <a:pt x="114003" y="2240"/>
                          <a:pt x="334853" y="8483"/>
                          <a:pt x="448056" y="0"/>
                        </a:cubicBezTo>
                        <a:cubicBezTo>
                          <a:pt x="561259" y="-8483"/>
                          <a:pt x="898673" y="32867"/>
                          <a:pt x="1216152" y="0"/>
                        </a:cubicBezTo>
                        <a:cubicBezTo>
                          <a:pt x="1533631" y="-32867"/>
                          <a:pt x="1777884" y="21873"/>
                          <a:pt x="1920240" y="0"/>
                        </a:cubicBezTo>
                        <a:cubicBezTo>
                          <a:pt x="2062596" y="-21873"/>
                          <a:pt x="2221069" y="21062"/>
                          <a:pt x="2368296" y="0"/>
                        </a:cubicBezTo>
                        <a:cubicBezTo>
                          <a:pt x="2515523" y="-21062"/>
                          <a:pt x="2687131" y="-25525"/>
                          <a:pt x="2944368" y="0"/>
                        </a:cubicBezTo>
                        <a:cubicBezTo>
                          <a:pt x="3201605" y="25525"/>
                          <a:pt x="3525093" y="-23965"/>
                          <a:pt x="3712464" y="0"/>
                        </a:cubicBezTo>
                        <a:cubicBezTo>
                          <a:pt x="3899835" y="23965"/>
                          <a:pt x="4160557" y="-24896"/>
                          <a:pt x="4352544" y="0"/>
                        </a:cubicBezTo>
                        <a:cubicBezTo>
                          <a:pt x="4544531" y="24896"/>
                          <a:pt x="4867664" y="-32301"/>
                          <a:pt x="5056632" y="0"/>
                        </a:cubicBezTo>
                        <a:cubicBezTo>
                          <a:pt x="5245600" y="32301"/>
                          <a:pt x="5477915" y="3001"/>
                          <a:pt x="5632704" y="0"/>
                        </a:cubicBezTo>
                        <a:cubicBezTo>
                          <a:pt x="5787493" y="-3001"/>
                          <a:pt x="6237857" y="22197"/>
                          <a:pt x="6400800" y="0"/>
                        </a:cubicBezTo>
                        <a:cubicBezTo>
                          <a:pt x="6396578" y="133146"/>
                          <a:pt x="6403251" y="296148"/>
                          <a:pt x="6400800" y="532547"/>
                        </a:cubicBezTo>
                        <a:cubicBezTo>
                          <a:pt x="6398349" y="768946"/>
                          <a:pt x="6381196" y="898683"/>
                          <a:pt x="6400800" y="1024128"/>
                        </a:cubicBezTo>
                        <a:cubicBezTo>
                          <a:pt x="6268239" y="1024008"/>
                          <a:pt x="6143268" y="1010020"/>
                          <a:pt x="5952744" y="1024128"/>
                        </a:cubicBezTo>
                        <a:cubicBezTo>
                          <a:pt x="5762220" y="1038236"/>
                          <a:pt x="5643066" y="1008549"/>
                          <a:pt x="5504688" y="1024128"/>
                        </a:cubicBezTo>
                        <a:cubicBezTo>
                          <a:pt x="5366310" y="1039707"/>
                          <a:pt x="5106931" y="1022226"/>
                          <a:pt x="4800600" y="1024128"/>
                        </a:cubicBezTo>
                        <a:cubicBezTo>
                          <a:pt x="4494269" y="1026030"/>
                          <a:pt x="4548652" y="1032944"/>
                          <a:pt x="4352544" y="1024128"/>
                        </a:cubicBezTo>
                        <a:cubicBezTo>
                          <a:pt x="4156436" y="1015312"/>
                          <a:pt x="3931114" y="1004365"/>
                          <a:pt x="3712464" y="1024128"/>
                        </a:cubicBezTo>
                        <a:cubicBezTo>
                          <a:pt x="3493814" y="1043891"/>
                          <a:pt x="3437052" y="1026545"/>
                          <a:pt x="3200400" y="1024128"/>
                        </a:cubicBezTo>
                        <a:cubicBezTo>
                          <a:pt x="2963748" y="1021711"/>
                          <a:pt x="2864624" y="1004544"/>
                          <a:pt x="2560320" y="1024128"/>
                        </a:cubicBezTo>
                        <a:cubicBezTo>
                          <a:pt x="2256016" y="1043712"/>
                          <a:pt x="2229375" y="1000575"/>
                          <a:pt x="1920240" y="1024128"/>
                        </a:cubicBezTo>
                        <a:cubicBezTo>
                          <a:pt x="1611105" y="1047681"/>
                          <a:pt x="1448612" y="1019113"/>
                          <a:pt x="1280160" y="1024128"/>
                        </a:cubicBezTo>
                        <a:cubicBezTo>
                          <a:pt x="1111708" y="1029143"/>
                          <a:pt x="922508" y="1019914"/>
                          <a:pt x="640080" y="1024128"/>
                        </a:cubicBezTo>
                        <a:cubicBezTo>
                          <a:pt x="357652" y="1028342"/>
                          <a:pt x="253574" y="1044160"/>
                          <a:pt x="0" y="1024128"/>
                        </a:cubicBezTo>
                        <a:cubicBezTo>
                          <a:pt x="-2269" y="848950"/>
                          <a:pt x="14764" y="685118"/>
                          <a:pt x="0" y="501823"/>
                        </a:cubicBezTo>
                        <a:cubicBezTo>
                          <a:pt x="-14764" y="318529"/>
                          <a:pt x="23002" y="223198"/>
                          <a:pt x="0" y="0"/>
                        </a:cubicBezTo>
                        <a:close/>
                      </a:path>
                      <a:path w="6400800" h="1024128" stroke="0" extrusionOk="0">
                        <a:moveTo>
                          <a:pt x="0" y="0"/>
                        </a:moveTo>
                        <a:cubicBezTo>
                          <a:pt x="257510" y="5952"/>
                          <a:pt x="323222" y="-23013"/>
                          <a:pt x="576072" y="0"/>
                        </a:cubicBezTo>
                        <a:cubicBezTo>
                          <a:pt x="828922" y="23013"/>
                          <a:pt x="906989" y="-3764"/>
                          <a:pt x="1024128" y="0"/>
                        </a:cubicBezTo>
                        <a:cubicBezTo>
                          <a:pt x="1141267" y="3764"/>
                          <a:pt x="1608844" y="14506"/>
                          <a:pt x="1792224" y="0"/>
                        </a:cubicBezTo>
                        <a:cubicBezTo>
                          <a:pt x="1975604" y="-14506"/>
                          <a:pt x="2125923" y="3677"/>
                          <a:pt x="2368296" y="0"/>
                        </a:cubicBezTo>
                        <a:cubicBezTo>
                          <a:pt x="2610669" y="-3677"/>
                          <a:pt x="2825109" y="26561"/>
                          <a:pt x="2944368" y="0"/>
                        </a:cubicBezTo>
                        <a:cubicBezTo>
                          <a:pt x="3063627" y="-26561"/>
                          <a:pt x="3353138" y="-4308"/>
                          <a:pt x="3712464" y="0"/>
                        </a:cubicBezTo>
                        <a:cubicBezTo>
                          <a:pt x="4071790" y="4308"/>
                          <a:pt x="4009888" y="23758"/>
                          <a:pt x="4224528" y="0"/>
                        </a:cubicBezTo>
                        <a:cubicBezTo>
                          <a:pt x="4439168" y="-23758"/>
                          <a:pt x="4697605" y="-12830"/>
                          <a:pt x="4992624" y="0"/>
                        </a:cubicBezTo>
                        <a:cubicBezTo>
                          <a:pt x="5287643" y="12830"/>
                          <a:pt x="5398489" y="34515"/>
                          <a:pt x="5760720" y="0"/>
                        </a:cubicBezTo>
                        <a:cubicBezTo>
                          <a:pt x="6122951" y="-34515"/>
                          <a:pt x="6246735" y="28921"/>
                          <a:pt x="6400800" y="0"/>
                        </a:cubicBezTo>
                        <a:cubicBezTo>
                          <a:pt x="6379169" y="250330"/>
                          <a:pt x="6388764" y="374694"/>
                          <a:pt x="6400800" y="532547"/>
                        </a:cubicBezTo>
                        <a:cubicBezTo>
                          <a:pt x="6412836" y="690400"/>
                          <a:pt x="6398280" y="916356"/>
                          <a:pt x="6400800" y="1024128"/>
                        </a:cubicBezTo>
                        <a:cubicBezTo>
                          <a:pt x="6284915" y="1021275"/>
                          <a:pt x="6077492" y="1042253"/>
                          <a:pt x="5952744" y="1024128"/>
                        </a:cubicBezTo>
                        <a:cubicBezTo>
                          <a:pt x="5827996" y="1006003"/>
                          <a:pt x="5563410" y="1037273"/>
                          <a:pt x="5184648" y="1024128"/>
                        </a:cubicBezTo>
                        <a:cubicBezTo>
                          <a:pt x="4805886" y="1010983"/>
                          <a:pt x="4901458" y="1045731"/>
                          <a:pt x="4672584" y="1024128"/>
                        </a:cubicBezTo>
                        <a:cubicBezTo>
                          <a:pt x="4443710" y="1002525"/>
                          <a:pt x="4282734" y="1016145"/>
                          <a:pt x="4032504" y="1024128"/>
                        </a:cubicBezTo>
                        <a:cubicBezTo>
                          <a:pt x="3782274" y="1032111"/>
                          <a:pt x="3608184" y="1005870"/>
                          <a:pt x="3264408" y="1024128"/>
                        </a:cubicBezTo>
                        <a:cubicBezTo>
                          <a:pt x="2920632" y="1042386"/>
                          <a:pt x="2836861" y="997002"/>
                          <a:pt x="2624328" y="1024128"/>
                        </a:cubicBezTo>
                        <a:cubicBezTo>
                          <a:pt x="2411795" y="1051254"/>
                          <a:pt x="2380197" y="1041522"/>
                          <a:pt x="2176272" y="1024128"/>
                        </a:cubicBezTo>
                        <a:cubicBezTo>
                          <a:pt x="1972347" y="1006734"/>
                          <a:pt x="1811281" y="1033774"/>
                          <a:pt x="1664208" y="1024128"/>
                        </a:cubicBezTo>
                        <a:cubicBezTo>
                          <a:pt x="1517135" y="1014482"/>
                          <a:pt x="1095838" y="1045874"/>
                          <a:pt x="896112" y="1024128"/>
                        </a:cubicBezTo>
                        <a:cubicBezTo>
                          <a:pt x="696386" y="1002382"/>
                          <a:pt x="368294" y="1032078"/>
                          <a:pt x="0" y="1024128"/>
                        </a:cubicBezTo>
                        <a:cubicBezTo>
                          <a:pt x="11432" y="882552"/>
                          <a:pt x="17460" y="773110"/>
                          <a:pt x="0" y="532547"/>
                        </a:cubicBezTo>
                        <a:cubicBezTo>
                          <a:pt x="-17460" y="291984"/>
                          <a:pt x="-24626" y="195263"/>
                          <a:pt x="0" y="0"/>
                        </a:cubicBezTo>
                        <a:close/>
                      </a:path>
                    </a:pathLst>
                  </a:custGeom>
                  <ask:type>
                    <ask:lineSketchNone/>
                  </ask:type>
                </ask:lineSketchStyleProps>
              </a:ext>
            </a:extLst>
          </a:ln>
        </p:spPr>
        <p:txBody>
          <a:bodyPr anchor="ctr">
            <a:normAutofit/>
          </a:bodyPr>
          <a:lstStyle>
            <a:lvl1pPr marL="0" indent="0" algn="ctr">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grpSp>
        <p:nvGrpSpPr>
          <p:cNvPr id="7" name="Group 6">
            <a:extLst>
              <a:ext uri="{FF2B5EF4-FFF2-40B4-BE49-F238E27FC236}">
                <a16:creationId xmlns:a16="http://schemas.microsoft.com/office/drawing/2014/main" id="{8EC484E3-124A-47D6-8B12-3738DF80AF05}"/>
              </a:ext>
              <a:ext uri="{C183D7F6-B498-43B3-948B-1728B52AA6E4}">
                <adec:decorative xmlns:adec="http://schemas.microsoft.com/office/drawing/2017/decorative" val="1"/>
              </a:ext>
            </a:extLst>
          </p:cNvPr>
          <p:cNvGrpSpPr/>
          <p:nvPr userDrawn="1"/>
        </p:nvGrpSpPr>
        <p:grpSpPr>
          <a:xfrm>
            <a:off x="1114753" y="1822294"/>
            <a:ext cx="474784" cy="474784"/>
            <a:chOff x="1503190" y="2206870"/>
            <a:chExt cx="633045" cy="633045"/>
          </a:xfrm>
        </p:grpSpPr>
        <p:cxnSp>
          <p:nvCxnSpPr>
            <p:cNvPr id="8" name="Straight Connector 7">
              <a:extLst>
                <a:ext uri="{FF2B5EF4-FFF2-40B4-BE49-F238E27FC236}">
                  <a16:creationId xmlns:a16="http://schemas.microsoft.com/office/drawing/2014/main" id="{97047BEA-0185-4428-83CD-C2CCF102CDC1}"/>
                </a:ext>
              </a:extLst>
            </p:cNvPr>
            <p:cNvCxnSpPr>
              <a:cxnSpLocks/>
            </p:cNvCxnSpPr>
            <p:nvPr/>
          </p:nvCxnSpPr>
          <p:spPr>
            <a:xfrm flipV="1">
              <a:off x="1553419"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BB4A0406-8E88-4181-A084-F1E09631C2E4}"/>
                </a:ext>
              </a:extLst>
            </p:cNvPr>
            <p:cNvCxnSpPr>
              <a:cxnSpLocks/>
            </p:cNvCxnSpPr>
            <p:nvPr/>
          </p:nvCxnSpPr>
          <p:spPr>
            <a:xfrm rot="5400000" flipV="1">
              <a:off x="1819713"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grpSp>
        <p:nvGrpSpPr>
          <p:cNvPr id="13" name="Group 12">
            <a:extLst>
              <a:ext uri="{FF2B5EF4-FFF2-40B4-BE49-F238E27FC236}">
                <a16:creationId xmlns:a16="http://schemas.microsoft.com/office/drawing/2014/main" id="{F3A41340-23BB-4726-9CB7-A4F56882D50A}"/>
              </a:ext>
              <a:ext uri="{C183D7F6-B498-43B3-948B-1728B52AA6E4}">
                <adec:decorative xmlns:adec="http://schemas.microsoft.com/office/drawing/2017/decorative" val="1"/>
              </a:ext>
            </a:extLst>
          </p:cNvPr>
          <p:cNvGrpSpPr/>
          <p:nvPr userDrawn="1"/>
        </p:nvGrpSpPr>
        <p:grpSpPr>
          <a:xfrm rot="10800000">
            <a:off x="7547978" y="2846422"/>
            <a:ext cx="474784" cy="474784"/>
            <a:chOff x="1511836" y="2206870"/>
            <a:chExt cx="633045" cy="633045"/>
          </a:xfrm>
        </p:grpSpPr>
        <p:cxnSp>
          <p:nvCxnSpPr>
            <p:cNvPr id="14" name="Straight Connector 13">
              <a:extLst>
                <a:ext uri="{FF2B5EF4-FFF2-40B4-BE49-F238E27FC236}">
                  <a16:creationId xmlns:a16="http://schemas.microsoft.com/office/drawing/2014/main" id="{AA46C6C1-5E6D-4844-89AC-AE75A12818E1}"/>
                </a:ext>
              </a:extLst>
            </p:cNvPr>
            <p:cNvCxnSpPr>
              <a:cxnSpLocks/>
            </p:cNvCxnSpPr>
            <p:nvPr/>
          </p:nvCxnSpPr>
          <p:spPr>
            <a:xfrm flipV="1">
              <a:off x="1561884"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E3B8023-386E-4231-9B54-4F983B4E81D9}"/>
                </a:ext>
              </a:extLst>
            </p:cNvPr>
            <p:cNvCxnSpPr>
              <a:cxnSpLocks/>
            </p:cNvCxnSpPr>
            <p:nvPr/>
          </p:nvCxnSpPr>
          <p:spPr>
            <a:xfrm rot="5400000" flipV="1">
              <a:off x="1828359"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sp>
        <p:nvSpPr>
          <p:cNvPr id="12" name="Page Number">
            <a:extLst>
              <a:ext uri="{FF2B5EF4-FFF2-40B4-BE49-F238E27FC236}">
                <a16:creationId xmlns:a16="http://schemas.microsoft.com/office/drawing/2014/main" id="{EE4A65FC-086F-464B-8207-2570400E7A4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pic>
        <p:nvPicPr>
          <p:cNvPr id="16" name="WSE logo">
            <a:extLst>
              <a:ext uri="{FF2B5EF4-FFF2-40B4-BE49-F238E27FC236}">
                <a16:creationId xmlns:a16="http://schemas.microsoft.com/office/drawing/2014/main" id="{0B81A465-587E-44B8-B00B-02F8C2007E3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2270715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Items and Text - Simple">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A9969320-F42D-4BA1-8841-D6ABE618C398}"/>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3D29B067-FC08-4D13-A58F-B927560B51D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Item 1 Title">
            <a:extLst>
              <a:ext uri="{FF2B5EF4-FFF2-40B4-BE49-F238E27FC236}">
                <a16:creationId xmlns:a16="http://schemas.microsoft.com/office/drawing/2014/main" id="{9034A217-D3D6-4202-8E9F-F36C90A940A2}"/>
              </a:ext>
            </a:extLst>
          </p:cNvPr>
          <p:cNvSpPr>
            <a:spLocks noGrp="1"/>
          </p:cNvSpPr>
          <p:nvPr>
            <p:ph type="body" sz="quarter" idx="21"/>
          </p:nvPr>
        </p:nvSpPr>
        <p:spPr>
          <a:xfrm>
            <a:off x="1676897" y="1416362"/>
            <a:ext cx="6942438" cy="316948"/>
          </a:xfrm>
          <a:prstGeom prst="rect">
            <a:avLst/>
          </a:prstGeom>
        </p:spPr>
        <p:txBody>
          <a:bodyPr>
            <a:noAutofit/>
          </a:bodyPr>
          <a:lstStyle>
            <a:lvl1pPr marL="0" indent="0" algn="l">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5" name="Item 1 Text">
            <a:extLst>
              <a:ext uri="{FF2B5EF4-FFF2-40B4-BE49-F238E27FC236}">
                <a16:creationId xmlns:a16="http://schemas.microsoft.com/office/drawing/2014/main" id="{33BAD677-83D8-40A2-BACC-37416269DE02}"/>
              </a:ext>
            </a:extLst>
          </p:cNvPr>
          <p:cNvSpPr>
            <a:spLocks noGrp="1"/>
          </p:cNvSpPr>
          <p:nvPr>
            <p:ph type="body" sz="quarter" idx="22"/>
          </p:nvPr>
        </p:nvSpPr>
        <p:spPr>
          <a:xfrm>
            <a:off x="1676897" y="1742835"/>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7" name="Item 2 Text">
            <a:extLst>
              <a:ext uri="{FF2B5EF4-FFF2-40B4-BE49-F238E27FC236}">
                <a16:creationId xmlns:a16="http://schemas.microsoft.com/office/drawing/2014/main" id="{D1C23B3C-B769-45CD-A360-A8F635A4253A}"/>
              </a:ext>
            </a:extLst>
          </p:cNvPr>
          <p:cNvSpPr>
            <a:spLocks noGrp="1"/>
          </p:cNvSpPr>
          <p:nvPr>
            <p:ph type="body" sz="quarter" idx="24"/>
          </p:nvPr>
        </p:nvSpPr>
        <p:spPr>
          <a:xfrm>
            <a:off x="1676897" y="2788039"/>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6" name="Item 2 Title">
            <a:extLst>
              <a:ext uri="{FF2B5EF4-FFF2-40B4-BE49-F238E27FC236}">
                <a16:creationId xmlns:a16="http://schemas.microsoft.com/office/drawing/2014/main" id="{0ADB9006-E953-4BF3-8775-AC491016CA28}"/>
              </a:ext>
            </a:extLst>
          </p:cNvPr>
          <p:cNvSpPr>
            <a:spLocks noGrp="1"/>
          </p:cNvSpPr>
          <p:nvPr>
            <p:ph type="body" sz="quarter" idx="23"/>
          </p:nvPr>
        </p:nvSpPr>
        <p:spPr>
          <a:xfrm>
            <a:off x="1676897" y="2465012"/>
            <a:ext cx="6942438" cy="316948"/>
          </a:xfrm>
          <a:prstGeom prst="rect">
            <a:avLst/>
          </a:prstGeom>
        </p:spPr>
        <p:txBody>
          <a:bodyPr>
            <a:noAutofit/>
          </a:bodyPr>
          <a:lstStyle>
            <a:lvl1pPr marL="0" indent="0" algn="l">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8" name="Item 3 Title">
            <a:extLst>
              <a:ext uri="{FF2B5EF4-FFF2-40B4-BE49-F238E27FC236}">
                <a16:creationId xmlns:a16="http://schemas.microsoft.com/office/drawing/2014/main" id="{9F90BECE-4540-471E-8091-719EC4FA05F7}"/>
              </a:ext>
            </a:extLst>
          </p:cNvPr>
          <p:cNvSpPr>
            <a:spLocks noGrp="1"/>
          </p:cNvSpPr>
          <p:nvPr>
            <p:ph type="body" sz="quarter" idx="25"/>
          </p:nvPr>
        </p:nvSpPr>
        <p:spPr>
          <a:xfrm>
            <a:off x="1676897" y="3513663"/>
            <a:ext cx="6942438" cy="316948"/>
          </a:xfrm>
          <a:prstGeom prst="rect">
            <a:avLst/>
          </a:prstGeom>
        </p:spPr>
        <p:txBody>
          <a:bodyPr>
            <a:noAutofit/>
          </a:bodyPr>
          <a:lstStyle>
            <a:lvl1pPr marL="0" indent="0" algn="l">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9" name="Item 3 Text">
            <a:extLst>
              <a:ext uri="{FF2B5EF4-FFF2-40B4-BE49-F238E27FC236}">
                <a16:creationId xmlns:a16="http://schemas.microsoft.com/office/drawing/2014/main" id="{ED72E041-964B-4181-B257-1EE6C8213AA5}"/>
              </a:ext>
            </a:extLst>
          </p:cNvPr>
          <p:cNvSpPr>
            <a:spLocks noGrp="1"/>
          </p:cNvSpPr>
          <p:nvPr>
            <p:ph type="body" sz="quarter" idx="26"/>
          </p:nvPr>
        </p:nvSpPr>
        <p:spPr>
          <a:xfrm>
            <a:off x="1676897" y="3836691"/>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4" name="Page Number">
            <a:extLst>
              <a:ext uri="{FF2B5EF4-FFF2-40B4-BE49-F238E27FC236}">
                <a16:creationId xmlns:a16="http://schemas.microsoft.com/office/drawing/2014/main" id="{FDDCEC8F-2C58-466A-B78D-B21B7AC0B1B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pic>
        <p:nvPicPr>
          <p:cNvPr id="15" name="WSE logo">
            <a:extLst>
              <a:ext uri="{FF2B5EF4-FFF2-40B4-BE49-F238E27FC236}">
                <a16:creationId xmlns:a16="http://schemas.microsoft.com/office/drawing/2014/main" id="{53D41192-9C77-467F-9EF0-3D499A0935CD}"/>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939376756"/>
      </p:ext>
    </p:extLst>
  </p:cSld>
  <p:clrMapOvr>
    <a:masterClrMapping/>
  </p:clrMapOvr>
  <mc:AlternateContent xmlns:mc="http://schemas.openxmlformats.org/markup-compatibility/2006">
    <mc:Choice xmlns:p14="http://schemas.microsoft.com/office/powerpoint/2010/main" Requires="p14">
      <p:transition spd="slow" p14:dur="2500">
        <p14:flip dir="r"/>
      </p:transition>
    </mc:Choice>
    <mc:Fallback>
      <p:transition spd="slow">
        <p:fade/>
      </p:transition>
    </mc:Fallback>
  </mc:AlternateContent>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 Items and Text">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FD5D22EA-DA0F-4003-95BD-68EF68F107D8}"/>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3D29B067-FC08-4D13-A58F-B927560B51D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Item 1 Title">
            <a:extLst>
              <a:ext uri="{FF2B5EF4-FFF2-40B4-BE49-F238E27FC236}">
                <a16:creationId xmlns:a16="http://schemas.microsoft.com/office/drawing/2014/main" id="{9034A217-D3D6-4202-8E9F-F36C90A940A2}"/>
              </a:ext>
            </a:extLst>
          </p:cNvPr>
          <p:cNvSpPr>
            <a:spLocks noGrp="1"/>
          </p:cNvSpPr>
          <p:nvPr>
            <p:ph type="body" sz="quarter" idx="21"/>
          </p:nvPr>
        </p:nvSpPr>
        <p:spPr>
          <a:xfrm>
            <a:off x="1676897" y="1416362"/>
            <a:ext cx="2895103" cy="316948"/>
          </a:xfrm>
          <a:prstGeom prst="rect">
            <a:avLst/>
          </a:prstGeom>
        </p:spPr>
        <p:txBody>
          <a:bodyPr>
            <a:noAutofit/>
          </a:bodyPr>
          <a:lstStyle>
            <a:lvl1pPr marL="0" indent="0" algn="l">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5" name="Item 1 Text">
            <a:extLst>
              <a:ext uri="{FF2B5EF4-FFF2-40B4-BE49-F238E27FC236}">
                <a16:creationId xmlns:a16="http://schemas.microsoft.com/office/drawing/2014/main" id="{33BAD677-83D8-40A2-BACC-37416269DE02}"/>
              </a:ext>
            </a:extLst>
          </p:cNvPr>
          <p:cNvSpPr>
            <a:spLocks noGrp="1"/>
          </p:cNvSpPr>
          <p:nvPr>
            <p:ph type="body" sz="quarter" idx="22"/>
          </p:nvPr>
        </p:nvSpPr>
        <p:spPr>
          <a:xfrm>
            <a:off x="1676897" y="1742835"/>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6" name="Item 2 Title">
            <a:extLst>
              <a:ext uri="{FF2B5EF4-FFF2-40B4-BE49-F238E27FC236}">
                <a16:creationId xmlns:a16="http://schemas.microsoft.com/office/drawing/2014/main" id="{0ADB9006-E953-4BF3-8775-AC491016CA28}"/>
              </a:ext>
            </a:extLst>
          </p:cNvPr>
          <p:cNvSpPr>
            <a:spLocks noGrp="1"/>
          </p:cNvSpPr>
          <p:nvPr>
            <p:ph type="body" sz="quarter" idx="23"/>
          </p:nvPr>
        </p:nvSpPr>
        <p:spPr>
          <a:xfrm>
            <a:off x="1676897" y="2465012"/>
            <a:ext cx="2895103" cy="316948"/>
          </a:xfrm>
          <a:prstGeom prst="rect">
            <a:avLst/>
          </a:prstGeom>
        </p:spPr>
        <p:txBody>
          <a:bodyPr>
            <a:noAutofit/>
          </a:bodyPr>
          <a:lstStyle>
            <a:lvl1pPr marL="0" indent="0" algn="l">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7" name="Item 2 Text">
            <a:extLst>
              <a:ext uri="{FF2B5EF4-FFF2-40B4-BE49-F238E27FC236}">
                <a16:creationId xmlns:a16="http://schemas.microsoft.com/office/drawing/2014/main" id="{D1C23B3C-B769-45CD-A360-A8F635A4253A}"/>
              </a:ext>
            </a:extLst>
          </p:cNvPr>
          <p:cNvSpPr>
            <a:spLocks noGrp="1"/>
          </p:cNvSpPr>
          <p:nvPr>
            <p:ph type="body" sz="quarter" idx="24"/>
          </p:nvPr>
        </p:nvSpPr>
        <p:spPr>
          <a:xfrm>
            <a:off x="1676897" y="2801009"/>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8" name="ITem 3 Title">
            <a:extLst>
              <a:ext uri="{FF2B5EF4-FFF2-40B4-BE49-F238E27FC236}">
                <a16:creationId xmlns:a16="http://schemas.microsoft.com/office/drawing/2014/main" id="{9F90BECE-4540-471E-8091-719EC4FA05F7}"/>
              </a:ext>
            </a:extLst>
          </p:cNvPr>
          <p:cNvSpPr>
            <a:spLocks noGrp="1"/>
          </p:cNvSpPr>
          <p:nvPr>
            <p:ph type="body" sz="quarter" idx="25"/>
          </p:nvPr>
        </p:nvSpPr>
        <p:spPr>
          <a:xfrm>
            <a:off x="1676897" y="3513663"/>
            <a:ext cx="2895103" cy="316948"/>
          </a:xfrm>
          <a:prstGeom prst="rect">
            <a:avLst/>
          </a:prstGeom>
        </p:spPr>
        <p:txBody>
          <a:bodyPr>
            <a:noAutofit/>
          </a:bodyPr>
          <a:lstStyle>
            <a:lvl1pPr marL="0" indent="0" algn="l">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9" name="Item 3 Text">
            <a:extLst>
              <a:ext uri="{FF2B5EF4-FFF2-40B4-BE49-F238E27FC236}">
                <a16:creationId xmlns:a16="http://schemas.microsoft.com/office/drawing/2014/main" id="{ED72E041-964B-4181-B257-1EE6C8213AA5}"/>
              </a:ext>
            </a:extLst>
          </p:cNvPr>
          <p:cNvSpPr>
            <a:spLocks noGrp="1"/>
          </p:cNvSpPr>
          <p:nvPr>
            <p:ph type="body" sz="quarter" idx="26"/>
          </p:nvPr>
        </p:nvSpPr>
        <p:spPr>
          <a:xfrm>
            <a:off x="1676897" y="3849661"/>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0" name="Item 4 Title">
            <a:extLst>
              <a:ext uri="{FF2B5EF4-FFF2-40B4-BE49-F238E27FC236}">
                <a16:creationId xmlns:a16="http://schemas.microsoft.com/office/drawing/2014/main" id="{6C648141-3B1A-4A5B-A08A-B937DA82B379}"/>
              </a:ext>
            </a:extLst>
          </p:cNvPr>
          <p:cNvSpPr>
            <a:spLocks noGrp="1"/>
          </p:cNvSpPr>
          <p:nvPr>
            <p:ph type="body" sz="quarter" idx="27"/>
          </p:nvPr>
        </p:nvSpPr>
        <p:spPr>
          <a:xfrm>
            <a:off x="5724232" y="1416361"/>
            <a:ext cx="2895103" cy="316948"/>
          </a:xfrm>
          <a:prstGeom prst="rect">
            <a:avLst/>
          </a:prstGeom>
        </p:spPr>
        <p:txBody>
          <a:bodyPr>
            <a:noAutofit/>
          </a:bodyPr>
          <a:lstStyle>
            <a:lvl1pPr marL="0" indent="0" algn="l">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1" name="Item 4 Text">
            <a:extLst>
              <a:ext uri="{FF2B5EF4-FFF2-40B4-BE49-F238E27FC236}">
                <a16:creationId xmlns:a16="http://schemas.microsoft.com/office/drawing/2014/main" id="{A46F24BA-C9D1-4501-95F5-C0354BAA510C}"/>
              </a:ext>
            </a:extLst>
          </p:cNvPr>
          <p:cNvSpPr>
            <a:spLocks noGrp="1"/>
          </p:cNvSpPr>
          <p:nvPr>
            <p:ph type="body" sz="quarter" idx="28"/>
          </p:nvPr>
        </p:nvSpPr>
        <p:spPr>
          <a:xfrm>
            <a:off x="5724232" y="1742834"/>
            <a:ext cx="2895103" cy="548544"/>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2" name="Item 5 Title">
            <a:extLst>
              <a:ext uri="{FF2B5EF4-FFF2-40B4-BE49-F238E27FC236}">
                <a16:creationId xmlns:a16="http://schemas.microsoft.com/office/drawing/2014/main" id="{199E24F4-ADFC-407D-A87C-57876863862E}"/>
              </a:ext>
            </a:extLst>
          </p:cNvPr>
          <p:cNvSpPr>
            <a:spLocks noGrp="1"/>
          </p:cNvSpPr>
          <p:nvPr>
            <p:ph type="body" sz="quarter" idx="29"/>
          </p:nvPr>
        </p:nvSpPr>
        <p:spPr>
          <a:xfrm>
            <a:off x="5724232" y="2465011"/>
            <a:ext cx="2895103" cy="316948"/>
          </a:xfrm>
          <a:prstGeom prst="rect">
            <a:avLst/>
          </a:prstGeom>
        </p:spPr>
        <p:txBody>
          <a:bodyPr>
            <a:noAutofit/>
          </a:bodyPr>
          <a:lstStyle>
            <a:lvl1pPr marL="0" indent="0" algn="l">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3" name="Item 5 Text">
            <a:extLst>
              <a:ext uri="{FF2B5EF4-FFF2-40B4-BE49-F238E27FC236}">
                <a16:creationId xmlns:a16="http://schemas.microsoft.com/office/drawing/2014/main" id="{06BC9547-5CA5-4871-A52E-478C55785DAA}"/>
              </a:ext>
            </a:extLst>
          </p:cNvPr>
          <p:cNvSpPr>
            <a:spLocks noGrp="1"/>
          </p:cNvSpPr>
          <p:nvPr>
            <p:ph type="body" sz="quarter" idx="30"/>
          </p:nvPr>
        </p:nvSpPr>
        <p:spPr>
          <a:xfrm>
            <a:off x="5724232" y="2801009"/>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4" name="Item 6 Title">
            <a:extLst>
              <a:ext uri="{FF2B5EF4-FFF2-40B4-BE49-F238E27FC236}">
                <a16:creationId xmlns:a16="http://schemas.microsoft.com/office/drawing/2014/main" id="{64F76CE0-35A5-4304-920D-2B9471C0FBDC}"/>
              </a:ext>
            </a:extLst>
          </p:cNvPr>
          <p:cNvSpPr>
            <a:spLocks noGrp="1"/>
          </p:cNvSpPr>
          <p:nvPr>
            <p:ph type="body" sz="quarter" idx="31"/>
          </p:nvPr>
        </p:nvSpPr>
        <p:spPr>
          <a:xfrm>
            <a:off x="5724232" y="3518014"/>
            <a:ext cx="2895103" cy="316948"/>
          </a:xfrm>
          <a:prstGeom prst="rect">
            <a:avLst/>
          </a:prstGeom>
        </p:spPr>
        <p:txBody>
          <a:bodyPr>
            <a:noAutofit/>
          </a:bodyPr>
          <a:lstStyle>
            <a:lvl1pPr marL="0" indent="0" algn="l">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5" name="Item 6 Text">
            <a:extLst>
              <a:ext uri="{FF2B5EF4-FFF2-40B4-BE49-F238E27FC236}">
                <a16:creationId xmlns:a16="http://schemas.microsoft.com/office/drawing/2014/main" id="{DD69F438-DA31-4E08-BF66-576904C0656C}"/>
              </a:ext>
            </a:extLst>
          </p:cNvPr>
          <p:cNvSpPr>
            <a:spLocks noGrp="1"/>
          </p:cNvSpPr>
          <p:nvPr>
            <p:ph type="body" sz="quarter" idx="32"/>
          </p:nvPr>
        </p:nvSpPr>
        <p:spPr>
          <a:xfrm>
            <a:off x="5724232" y="3844485"/>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20" name="Page Number">
            <a:extLst>
              <a:ext uri="{FF2B5EF4-FFF2-40B4-BE49-F238E27FC236}">
                <a16:creationId xmlns:a16="http://schemas.microsoft.com/office/drawing/2014/main" id="{9F557C48-BE62-4248-9796-19772B87DE87}"/>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pic>
        <p:nvPicPr>
          <p:cNvPr id="21" name="WSE logo">
            <a:extLst>
              <a:ext uri="{FF2B5EF4-FFF2-40B4-BE49-F238E27FC236}">
                <a16:creationId xmlns:a16="http://schemas.microsoft.com/office/drawing/2014/main" id="{6CB826C5-83CA-46C3-BD25-55E75A1EF0C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187328254"/>
      </p:ext>
    </p:extLst>
  </p:cSld>
  <p:clrMapOvr>
    <a:masterClrMapping/>
  </p:clrMapOvr>
  <mc:AlternateContent xmlns:mc="http://schemas.openxmlformats.org/markup-compatibility/2006">
    <mc:Choice xmlns:p14="http://schemas.microsoft.com/office/powerpoint/2010/main" Requires="p14">
      <p:transition spd="slow" p14:dur="2500">
        <p14:flip dir="r"/>
      </p:transition>
    </mc:Choice>
    <mc:Fallback>
      <p:transition spd="slow">
        <p:fade/>
      </p:transition>
    </mc:Fallback>
  </mc:AlternateContent>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Items and Text - Numbers">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7AA35A02-5774-42F0-A1FA-B29AFC5020FF}"/>
              </a:ext>
            </a:extLst>
          </p:cNvPr>
          <p:cNvSpPr>
            <a:spLocks noGrp="1"/>
          </p:cNvSpPr>
          <p:nvPr>
            <p:ph type="title" hasCustomPrompt="1"/>
          </p:nvPr>
        </p:nvSpPr>
        <p:spPr>
          <a:xfrm>
            <a:off x="533919" y="107117"/>
            <a:ext cx="8085415" cy="857543"/>
          </a:xfrm>
          <a:prstGeom prst="rect">
            <a:avLst/>
          </a:prstGeom>
        </p:spPr>
        <p:txBody>
          <a:bodyPr anchor="b"/>
          <a:lstStyle>
            <a:lvl1pPr>
              <a:defRPr sz="3000" b="1">
                <a:solidFill>
                  <a:schemeClr val="tx2"/>
                </a:solidFill>
              </a:defRPr>
            </a:lvl1pPr>
          </a:lstStyle>
          <a:p>
            <a:r>
              <a:rPr lang="en-US"/>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1"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3" name="Item 1 Title">
            <a:extLst>
              <a:ext uri="{FF2B5EF4-FFF2-40B4-BE49-F238E27FC236}">
                <a16:creationId xmlns:a16="http://schemas.microsoft.com/office/drawing/2014/main" id="{564750F6-2603-4368-BB0A-EA5F9650E23E}"/>
              </a:ext>
            </a:extLst>
          </p:cNvPr>
          <p:cNvSpPr>
            <a:spLocks noGrp="1"/>
          </p:cNvSpPr>
          <p:nvPr>
            <p:ph type="body" sz="quarter" idx="21" hasCustomPrompt="1"/>
          </p:nvPr>
        </p:nvSpPr>
        <p:spPr>
          <a:xfrm>
            <a:off x="1454034" y="1411274"/>
            <a:ext cx="2670292" cy="509105"/>
          </a:xfrm>
          <a:prstGeom prst="rect">
            <a:avLst/>
          </a:prstGeom>
        </p:spPr>
        <p:txBody>
          <a:bodyPr anchor="ctr">
            <a:noAutofit/>
          </a:bodyPr>
          <a:lstStyle>
            <a:lvl1pPr marL="0" indent="0" algn="l">
              <a:buNone/>
              <a:defRPr sz="1600" b="1">
                <a:solidFill>
                  <a:srgbClr val="69ACE5"/>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2244604"/>
            <a:ext cx="3587995" cy="2317872"/>
          </a:xfrm>
          <a:prstGeom prst="rect">
            <a:avLst/>
          </a:prstGeom>
        </p:spPr>
        <p:txBody>
          <a:bodyPr>
            <a:noAutofit/>
          </a:bodyPr>
          <a:lstStyle>
            <a:lvl1pPr marL="227013" indent="-227013" algn="l">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a:p>
            <a:pPr lvl="2"/>
            <a:r>
              <a:rPr lang="en-US" noProof="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5019675" y="1407603"/>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6" name="Item 2 Title">
            <a:extLst>
              <a:ext uri="{FF2B5EF4-FFF2-40B4-BE49-F238E27FC236}">
                <a16:creationId xmlns:a16="http://schemas.microsoft.com/office/drawing/2014/main" id="{775C0911-DC78-438D-982E-EE27D2BE8237}"/>
              </a:ext>
            </a:extLst>
          </p:cNvPr>
          <p:cNvSpPr>
            <a:spLocks noGrp="1"/>
          </p:cNvSpPr>
          <p:nvPr>
            <p:ph type="body" sz="quarter" idx="27" hasCustomPrompt="1"/>
          </p:nvPr>
        </p:nvSpPr>
        <p:spPr>
          <a:xfrm>
            <a:off x="5943601" y="1411274"/>
            <a:ext cx="2664068" cy="509105"/>
          </a:xfrm>
          <a:prstGeom prst="rect">
            <a:avLst/>
          </a:prstGeom>
        </p:spPr>
        <p:txBody>
          <a:bodyPr anchor="ctr">
            <a:noAutofit/>
          </a:bodyPr>
          <a:lstStyle>
            <a:lvl1pPr marL="0" indent="0" algn="l">
              <a:buNone/>
              <a:defRPr sz="1600" b="1">
                <a:solidFill>
                  <a:srgbClr val="69ACE5"/>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5019675" y="2244604"/>
            <a:ext cx="3587995" cy="2317872"/>
          </a:xfrm>
          <a:prstGeom prst="rect">
            <a:avLst/>
          </a:prstGeom>
        </p:spPr>
        <p:txBody>
          <a:bodyPr>
            <a:noAutofit/>
          </a:bodyPr>
          <a:lstStyle>
            <a:lvl1pPr marL="227013" indent="-227013" algn="l">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a:p>
            <a:pPr lvl="2"/>
            <a:r>
              <a:rPr lang="en-US" noProof="0"/>
              <a:t>Third level</a:t>
            </a:r>
          </a:p>
        </p:txBody>
      </p:sp>
      <p:sp>
        <p:nvSpPr>
          <p:cNvPr id="13" name="Page Number">
            <a:extLst>
              <a:ext uri="{FF2B5EF4-FFF2-40B4-BE49-F238E27FC236}">
                <a16:creationId xmlns:a16="http://schemas.microsoft.com/office/drawing/2014/main" id="{5C874A4D-437B-47FA-9801-0B5730C4AFA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pic>
        <p:nvPicPr>
          <p:cNvPr id="15" name="WSE logo">
            <a:extLst>
              <a:ext uri="{FF2B5EF4-FFF2-40B4-BE49-F238E27FC236}">
                <a16:creationId xmlns:a16="http://schemas.microsoft.com/office/drawing/2014/main" id="{20DC7941-9718-4A82-83B9-1DDFA28D55A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560173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Items and Text - Numbers">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295453A6-EC5B-4B81-81A5-76D3459C4266}"/>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1"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3" name="Item 1 Title">
            <a:extLst>
              <a:ext uri="{FF2B5EF4-FFF2-40B4-BE49-F238E27FC236}">
                <a16:creationId xmlns:a16="http://schemas.microsoft.com/office/drawing/2014/main" id="{564750F6-2603-4368-BB0A-EA5F9650E23E}"/>
              </a:ext>
            </a:extLst>
          </p:cNvPr>
          <p:cNvSpPr>
            <a:spLocks noGrp="1"/>
          </p:cNvSpPr>
          <p:nvPr>
            <p:ph type="body" sz="quarter" idx="21" hasCustomPrompt="1"/>
          </p:nvPr>
        </p:nvSpPr>
        <p:spPr>
          <a:xfrm>
            <a:off x="1454034" y="1411274"/>
            <a:ext cx="1580401" cy="509105"/>
          </a:xfrm>
          <a:prstGeom prst="rect">
            <a:avLst/>
          </a:prstGeom>
        </p:spPr>
        <p:txBody>
          <a:bodyPr anchor="ctr">
            <a:noAutofit/>
          </a:bodyPr>
          <a:lstStyle>
            <a:lvl1pPr marL="0" indent="0" algn="l">
              <a:buNone/>
              <a:defRPr sz="1600" b="1">
                <a:solidFill>
                  <a:srgbClr val="69ACE5"/>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2244604"/>
            <a:ext cx="2498103" cy="2317872"/>
          </a:xfrm>
          <a:prstGeom prst="rect">
            <a:avLst/>
          </a:prstGeom>
        </p:spPr>
        <p:txBody>
          <a:bodyPr>
            <a:noAutofit/>
          </a:bodyPr>
          <a:lstStyle>
            <a:lvl1pPr marL="227013" indent="-227013" algn="l">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a:p>
            <a:pPr lvl="2"/>
            <a:r>
              <a:rPr lang="en-US" noProof="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3322948"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6" name="Item 2 Title">
            <a:extLst>
              <a:ext uri="{FF2B5EF4-FFF2-40B4-BE49-F238E27FC236}">
                <a16:creationId xmlns:a16="http://schemas.microsoft.com/office/drawing/2014/main" id="{775C0911-DC78-438D-982E-EE27D2BE8237}"/>
              </a:ext>
            </a:extLst>
          </p:cNvPr>
          <p:cNvSpPr>
            <a:spLocks noGrp="1"/>
          </p:cNvSpPr>
          <p:nvPr>
            <p:ph type="body" sz="quarter" idx="27" hasCustomPrompt="1"/>
          </p:nvPr>
        </p:nvSpPr>
        <p:spPr>
          <a:xfrm>
            <a:off x="4240650" y="1411274"/>
            <a:ext cx="1580401" cy="509105"/>
          </a:xfrm>
          <a:prstGeom prst="rect">
            <a:avLst/>
          </a:prstGeom>
        </p:spPr>
        <p:txBody>
          <a:bodyPr anchor="ctr">
            <a:noAutofit/>
          </a:bodyPr>
          <a:lstStyle>
            <a:lvl1pPr marL="0" indent="0" algn="l">
              <a:buNone/>
              <a:defRPr sz="1600" b="1">
                <a:solidFill>
                  <a:srgbClr val="69ACE5"/>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3322948" y="2244604"/>
            <a:ext cx="2498103" cy="2317872"/>
          </a:xfrm>
          <a:prstGeom prst="rect">
            <a:avLst/>
          </a:prstGeom>
        </p:spPr>
        <p:txBody>
          <a:bodyPr>
            <a:noAutofit/>
          </a:bodyPr>
          <a:lstStyle>
            <a:lvl1pPr marL="227013" indent="-227013" algn="l">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a:p>
            <a:pPr lvl="2"/>
            <a:r>
              <a:rPr lang="en-US" noProof="0"/>
              <a:t>Third level</a:t>
            </a:r>
          </a:p>
        </p:txBody>
      </p:sp>
      <p:sp>
        <p:nvSpPr>
          <p:cNvPr id="58" name="Item 3">
            <a:extLst>
              <a:ext uri="{FF2B5EF4-FFF2-40B4-BE49-F238E27FC236}">
                <a16:creationId xmlns:a16="http://schemas.microsoft.com/office/drawing/2014/main" id="{D26DFFB9-1EEE-4955-8A60-F1A0795C397B}"/>
              </a:ext>
            </a:extLst>
          </p:cNvPr>
          <p:cNvSpPr>
            <a:spLocks noGrp="1"/>
          </p:cNvSpPr>
          <p:nvPr>
            <p:ph type="body" sz="quarter" idx="29" hasCustomPrompt="1"/>
          </p:nvPr>
        </p:nvSpPr>
        <p:spPr>
          <a:xfrm>
            <a:off x="6109566"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9" name="Item 3 Title">
            <a:extLst>
              <a:ext uri="{FF2B5EF4-FFF2-40B4-BE49-F238E27FC236}">
                <a16:creationId xmlns:a16="http://schemas.microsoft.com/office/drawing/2014/main" id="{6B8167EF-94E2-4549-81E1-E9702B15C161}"/>
              </a:ext>
            </a:extLst>
          </p:cNvPr>
          <p:cNvSpPr>
            <a:spLocks noGrp="1"/>
          </p:cNvSpPr>
          <p:nvPr>
            <p:ph type="body" sz="quarter" idx="30" hasCustomPrompt="1"/>
          </p:nvPr>
        </p:nvSpPr>
        <p:spPr>
          <a:xfrm>
            <a:off x="7027269" y="1411274"/>
            <a:ext cx="1580401" cy="509105"/>
          </a:xfrm>
          <a:prstGeom prst="rect">
            <a:avLst/>
          </a:prstGeom>
        </p:spPr>
        <p:txBody>
          <a:bodyPr anchor="ctr">
            <a:noAutofit/>
          </a:bodyPr>
          <a:lstStyle>
            <a:lvl1pPr marL="0" indent="0" algn="l">
              <a:buNone/>
              <a:defRPr sz="1600" b="1">
                <a:solidFill>
                  <a:srgbClr val="69ACE5"/>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1" name="Item 3 Text">
            <a:extLst>
              <a:ext uri="{FF2B5EF4-FFF2-40B4-BE49-F238E27FC236}">
                <a16:creationId xmlns:a16="http://schemas.microsoft.com/office/drawing/2014/main" id="{475581DD-A85C-4AC1-BF7D-FCB7CF083663}"/>
              </a:ext>
            </a:extLst>
          </p:cNvPr>
          <p:cNvSpPr>
            <a:spLocks noGrp="1"/>
          </p:cNvSpPr>
          <p:nvPr>
            <p:ph type="body" sz="quarter" idx="24" hasCustomPrompt="1"/>
          </p:nvPr>
        </p:nvSpPr>
        <p:spPr>
          <a:xfrm>
            <a:off x="6109566" y="2244604"/>
            <a:ext cx="2498103" cy="2317872"/>
          </a:xfrm>
          <a:prstGeom prst="rect">
            <a:avLst/>
          </a:prstGeom>
        </p:spPr>
        <p:txBody>
          <a:bodyPr>
            <a:noAutofit/>
          </a:bodyPr>
          <a:lstStyle>
            <a:lvl1pPr marL="227013" indent="-227013" algn="l">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a:p>
            <a:pPr lvl="2"/>
            <a:r>
              <a:rPr lang="en-US" noProof="0"/>
              <a:t>Third level</a:t>
            </a:r>
          </a:p>
        </p:txBody>
      </p:sp>
      <p:sp>
        <p:nvSpPr>
          <p:cNvPr id="17" name="Page Number">
            <a:extLst>
              <a:ext uri="{FF2B5EF4-FFF2-40B4-BE49-F238E27FC236}">
                <a16:creationId xmlns:a16="http://schemas.microsoft.com/office/drawing/2014/main" id="{D23960BB-6DCC-47C0-8EE1-1415CC30BBA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pic>
        <p:nvPicPr>
          <p:cNvPr id="18" name="WSE logo">
            <a:extLst>
              <a:ext uri="{FF2B5EF4-FFF2-40B4-BE49-F238E27FC236}">
                <a16:creationId xmlns:a16="http://schemas.microsoft.com/office/drawing/2014/main" id="{80F1C36A-58C0-4A77-B709-5E152A98E61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1980867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Items and Text - Simple">
    <p:spTree>
      <p:nvGrpSpPr>
        <p:cNvPr id="1" name=""/>
        <p:cNvGrpSpPr/>
        <p:nvPr/>
      </p:nvGrpSpPr>
      <p:grpSpPr>
        <a:xfrm>
          <a:off x="0" y="0"/>
          <a:ext cx="0" cy="0"/>
          <a:chOff x="0" y="0"/>
          <a:chExt cx="0" cy="0"/>
        </a:xfrm>
      </p:grpSpPr>
      <p:sp>
        <p:nvSpPr>
          <p:cNvPr id="17" name="Title">
            <a:extLst>
              <a:ext uri="{FF2B5EF4-FFF2-40B4-BE49-F238E27FC236}">
                <a16:creationId xmlns:a16="http://schemas.microsoft.com/office/drawing/2014/main" id="{562DE9AC-3143-4C46-8BEE-302ABA5A6509}"/>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536330" y="1463046"/>
            <a:ext cx="1817849" cy="269978"/>
          </a:xfrm>
          <a:prstGeom prst="rect">
            <a:avLst/>
          </a:prstGeom>
        </p:spPr>
        <p:txBody>
          <a:bodyPr>
            <a:noAutofit/>
          </a:bodyPr>
          <a:lstStyle>
            <a:lvl1pPr marL="0" indent="0" algn="ctr">
              <a:buNone/>
              <a:defRPr sz="1600" b="1">
                <a:solidFill>
                  <a:srgbClr val="69ACE5"/>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6330" y="1932709"/>
            <a:ext cx="1817849" cy="2597193"/>
          </a:xfrm>
          <a:prstGeom prst="rect">
            <a:avLst/>
          </a:prstGeom>
        </p:spPr>
        <p:txBody>
          <a:bodyPr>
            <a:noAutofit/>
          </a:bodyPr>
          <a:lstStyle>
            <a:lvl1pPr marL="117475" indent="-117475" algn="l">
              <a:buClr>
                <a:srgbClr val="69ACE5"/>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2614968"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2614968" y="1932709"/>
            <a:ext cx="1817849" cy="2582141"/>
          </a:xfrm>
          <a:prstGeom prst="rect">
            <a:avLst/>
          </a:prstGeom>
        </p:spPr>
        <p:txBody>
          <a:bodyPr>
            <a:noAutofit/>
          </a:bodyPr>
          <a:lstStyle>
            <a:lvl1pPr marL="117475" indent="-117475" algn="l">
              <a:buClr>
                <a:schemeClr val="tx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4693606" y="1447994"/>
            <a:ext cx="1817849" cy="269978"/>
          </a:xfrm>
          <a:prstGeom prst="rect">
            <a:avLst/>
          </a:prstGeom>
        </p:spPr>
        <p:txBody>
          <a:bodyPr>
            <a:noAutofit/>
          </a:bodyPr>
          <a:lstStyle>
            <a:lvl1pPr marL="0" indent="0" algn="ctr">
              <a:buNone/>
              <a:defRPr sz="1600" b="1">
                <a:solidFill>
                  <a:srgbClr val="69ACE5"/>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7" name="Item 3 Text">
            <a:extLst>
              <a:ext uri="{FF2B5EF4-FFF2-40B4-BE49-F238E27FC236}">
                <a16:creationId xmlns:a16="http://schemas.microsoft.com/office/drawing/2014/main" id="{EA73AD4B-8431-41F5-9F29-39748C414583}"/>
              </a:ext>
            </a:extLst>
          </p:cNvPr>
          <p:cNvSpPr>
            <a:spLocks noGrp="1"/>
          </p:cNvSpPr>
          <p:nvPr>
            <p:ph type="body" sz="quarter" idx="25" hasCustomPrompt="1"/>
          </p:nvPr>
        </p:nvSpPr>
        <p:spPr>
          <a:xfrm>
            <a:off x="4693606" y="1932709"/>
            <a:ext cx="1817849" cy="2582141"/>
          </a:xfrm>
          <a:prstGeom prst="rect">
            <a:avLst/>
          </a:prstGeom>
        </p:spPr>
        <p:txBody>
          <a:bodyPr>
            <a:noAutofit/>
          </a:bodyPr>
          <a:lstStyle>
            <a:lvl1pPr marL="117475" indent="-117475" algn="l">
              <a:buClr>
                <a:srgbClr val="69ACE5"/>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6789823"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9" name="Item 4 Text">
            <a:extLst>
              <a:ext uri="{FF2B5EF4-FFF2-40B4-BE49-F238E27FC236}">
                <a16:creationId xmlns:a16="http://schemas.microsoft.com/office/drawing/2014/main" id="{62E2E31C-DF1E-436B-AB25-5E4D63D11C11}"/>
              </a:ext>
            </a:extLst>
          </p:cNvPr>
          <p:cNvSpPr>
            <a:spLocks noGrp="1"/>
          </p:cNvSpPr>
          <p:nvPr>
            <p:ph type="body" sz="quarter" idx="27" hasCustomPrompt="1"/>
          </p:nvPr>
        </p:nvSpPr>
        <p:spPr>
          <a:xfrm>
            <a:off x="6789823" y="1932709"/>
            <a:ext cx="1817849" cy="2582141"/>
          </a:xfrm>
          <a:prstGeom prst="rect">
            <a:avLst/>
          </a:prstGeom>
        </p:spPr>
        <p:txBody>
          <a:bodyPr>
            <a:noAutofit/>
          </a:bodyPr>
          <a:lstStyle>
            <a:lvl1pPr marL="117475" indent="-117475" algn="l">
              <a:buClr>
                <a:schemeClr val="tx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8868928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Items and Text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D8B841-262A-4B03-B51F-86A89C000090}"/>
              </a:ext>
              <a:ext uri="{C183D7F6-B498-43B3-948B-1728B52AA6E4}">
                <adec:decorative xmlns:adec="http://schemas.microsoft.com/office/drawing/2017/decorative" val="1"/>
              </a:ext>
            </a:extLst>
          </p:cNvPr>
          <p:cNvSpPr/>
          <p:nvPr userDrawn="1"/>
        </p:nvSpPr>
        <p:spPr>
          <a:xfrm>
            <a:off x="0" y="1322279"/>
            <a:ext cx="9144000" cy="2743200"/>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F2F2F5"/>
              </a:solidFill>
              <a:latin typeface="Roboto"/>
            </a:endParaRPr>
          </a:p>
        </p:txBody>
      </p:sp>
      <p:sp>
        <p:nvSpPr>
          <p:cNvPr id="16" name="Rectangle 15">
            <a:extLst>
              <a:ext uri="{FF2B5EF4-FFF2-40B4-BE49-F238E27FC236}">
                <a16:creationId xmlns:a16="http://schemas.microsoft.com/office/drawing/2014/main" id="{3582B397-6BB2-4E5C-A669-F186A3D523FA}"/>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Title">
            <a:extLst>
              <a:ext uri="{FF2B5EF4-FFF2-40B4-BE49-F238E27FC236}">
                <a16:creationId xmlns:a16="http://schemas.microsoft.com/office/drawing/2014/main" id="{4AD5310A-E63C-46AA-841F-B738FFBFC09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8" name="Item 1 Title">
            <a:extLst>
              <a:ext uri="{FF2B5EF4-FFF2-40B4-BE49-F238E27FC236}">
                <a16:creationId xmlns:a16="http://schemas.microsoft.com/office/drawing/2014/main" id="{5CE35401-0622-4F68-B52B-0F9A26D1D1FC}"/>
              </a:ext>
            </a:extLst>
          </p:cNvPr>
          <p:cNvSpPr>
            <a:spLocks noGrp="1"/>
          </p:cNvSpPr>
          <p:nvPr>
            <p:ph type="body" sz="quarter" idx="10" hasCustomPrompt="1"/>
          </p:nvPr>
        </p:nvSpPr>
        <p:spPr>
          <a:xfrm>
            <a:off x="592988"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19" name="Item 1 Text">
            <a:extLst>
              <a:ext uri="{FF2B5EF4-FFF2-40B4-BE49-F238E27FC236}">
                <a16:creationId xmlns:a16="http://schemas.microsoft.com/office/drawing/2014/main" id="{719B202F-5339-48FA-88EA-2887B53BB132}"/>
              </a:ext>
            </a:extLst>
          </p:cNvPr>
          <p:cNvSpPr>
            <a:spLocks noGrp="1"/>
          </p:cNvSpPr>
          <p:nvPr>
            <p:ph type="body" sz="quarter" idx="13" hasCustomPrompt="1"/>
          </p:nvPr>
        </p:nvSpPr>
        <p:spPr>
          <a:xfrm>
            <a:off x="592988"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20" name="Item 2 Title">
            <a:extLst>
              <a:ext uri="{FF2B5EF4-FFF2-40B4-BE49-F238E27FC236}">
                <a16:creationId xmlns:a16="http://schemas.microsoft.com/office/drawing/2014/main" id="{155CFADC-A293-4DC1-B7C0-7F7CAF86EDE7}"/>
              </a:ext>
            </a:extLst>
          </p:cNvPr>
          <p:cNvSpPr>
            <a:spLocks noGrp="1"/>
          </p:cNvSpPr>
          <p:nvPr>
            <p:ph type="body" sz="quarter" idx="15" hasCustomPrompt="1"/>
          </p:nvPr>
        </p:nvSpPr>
        <p:spPr>
          <a:xfrm>
            <a:off x="3525730"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21" name="Item 2 Text">
            <a:extLst>
              <a:ext uri="{FF2B5EF4-FFF2-40B4-BE49-F238E27FC236}">
                <a16:creationId xmlns:a16="http://schemas.microsoft.com/office/drawing/2014/main" id="{9BA58F50-BBFB-4D8E-971B-70C7E6E2E1EF}"/>
              </a:ext>
            </a:extLst>
          </p:cNvPr>
          <p:cNvSpPr>
            <a:spLocks noGrp="1"/>
          </p:cNvSpPr>
          <p:nvPr>
            <p:ph type="body" sz="quarter" idx="16" hasCustomPrompt="1"/>
          </p:nvPr>
        </p:nvSpPr>
        <p:spPr>
          <a:xfrm>
            <a:off x="3525729"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22" name="Item 3 Title">
            <a:extLst>
              <a:ext uri="{FF2B5EF4-FFF2-40B4-BE49-F238E27FC236}">
                <a16:creationId xmlns:a16="http://schemas.microsoft.com/office/drawing/2014/main" id="{C2583F76-A149-4B1E-B2E1-E81708D7BAC7}"/>
              </a:ext>
            </a:extLst>
          </p:cNvPr>
          <p:cNvSpPr>
            <a:spLocks noGrp="1"/>
          </p:cNvSpPr>
          <p:nvPr>
            <p:ph type="body" sz="quarter" idx="17" hasCustomPrompt="1"/>
          </p:nvPr>
        </p:nvSpPr>
        <p:spPr>
          <a:xfrm>
            <a:off x="6488014"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23" name="Item 3 Text">
            <a:extLst>
              <a:ext uri="{FF2B5EF4-FFF2-40B4-BE49-F238E27FC236}">
                <a16:creationId xmlns:a16="http://schemas.microsoft.com/office/drawing/2014/main" id="{183F46EB-750F-4011-9A50-C39EEC86CF78}"/>
              </a:ext>
            </a:extLst>
          </p:cNvPr>
          <p:cNvSpPr>
            <a:spLocks noGrp="1"/>
          </p:cNvSpPr>
          <p:nvPr>
            <p:ph type="body" sz="quarter" idx="18" hasCustomPrompt="1"/>
          </p:nvPr>
        </p:nvSpPr>
        <p:spPr>
          <a:xfrm>
            <a:off x="6488014"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5" name="Page Number">
            <a:extLst>
              <a:ext uri="{FF2B5EF4-FFF2-40B4-BE49-F238E27FC236}">
                <a16:creationId xmlns:a16="http://schemas.microsoft.com/office/drawing/2014/main" id="{97A8C763-37D1-4725-B3D2-FC0A67A964F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pic>
        <p:nvPicPr>
          <p:cNvPr id="17" name="WSE logo">
            <a:extLst>
              <a:ext uri="{FF2B5EF4-FFF2-40B4-BE49-F238E27FC236}">
                <a16:creationId xmlns:a16="http://schemas.microsoft.com/office/drawing/2014/main" id="{2EF39E04-01D7-4A82-82EA-2710EF2F19C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797879100"/>
      </p:ext>
    </p:extLst>
  </p:cSld>
  <p:clrMapOvr>
    <a:masterClrMapping/>
  </p:clrMapOvr>
  <mc:AlternateContent xmlns:mc="http://schemas.openxmlformats.org/markup-compatibility/2006">
    <mc:Choice xmlns:p14="http://schemas.microsoft.com/office/powerpoint/2010/main" Requires="p14">
      <p:transition spd="slow" p14:dur="2500">
        <p14:flip dir="r"/>
      </p:transition>
    </mc:Choice>
    <mc:Fallback>
      <p:transition spd="slow">
        <p:fade/>
      </p:transition>
    </mc:Fallback>
  </mc:AlternateContent>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4 Items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1314DC-C137-41F8-98CE-32A5569A3430}"/>
              </a:ext>
              <a:ext uri="{C183D7F6-B498-43B3-948B-1728B52AA6E4}">
                <adec:decorative xmlns:adec="http://schemas.microsoft.com/office/drawing/2017/decorative" val="1"/>
              </a:ext>
            </a:extLst>
          </p:cNvPr>
          <p:cNvSpPr/>
          <p:nvPr userDrawn="1"/>
        </p:nvSpPr>
        <p:spPr>
          <a:xfrm>
            <a:off x="0" y="0"/>
            <a:ext cx="4572000" cy="5143500"/>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8" name="Title">
            <a:extLst>
              <a:ext uri="{FF2B5EF4-FFF2-40B4-BE49-F238E27FC236}">
                <a16:creationId xmlns:a16="http://schemas.microsoft.com/office/drawing/2014/main" id="{41763441-4DFB-415A-8FDD-F25000B4226C}"/>
              </a:ext>
            </a:extLst>
          </p:cNvPr>
          <p:cNvSpPr>
            <a:spLocks noGrp="1"/>
          </p:cNvSpPr>
          <p:nvPr>
            <p:ph type="title" hasCustomPrompt="1"/>
          </p:nvPr>
        </p:nvSpPr>
        <p:spPr>
          <a:xfrm>
            <a:off x="339437" y="212651"/>
            <a:ext cx="3706784" cy="868462"/>
          </a:xfrm>
          <a:prstGeom prst="rect">
            <a:avLst/>
          </a:prstGeom>
        </p:spPr>
        <p:txBody>
          <a:bodyPr anchor="b"/>
          <a:lstStyle>
            <a:lvl1pPr>
              <a:defRPr sz="3000" b="1">
                <a:solidFill>
                  <a:schemeClr val="bg1"/>
                </a:solidFill>
              </a:defRPr>
            </a:lvl1pPr>
          </a:lstStyle>
          <a:p>
            <a:r>
              <a:rPr lang="en-US"/>
              <a:t>Click to add title</a:t>
            </a:r>
          </a:p>
        </p:txBody>
      </p:sp>
      <p:sp>
        <p:nvSpPr>
          <p:cNvPr id="52" name="Rectangle 51">
            <a:extLst>
              <a:ext uri="{FF2B5EF4-FFF2-40B4-BE49-F238E27FC236}">
                <a16:creationId xmlns:a16="http://schemas.microsoft.com/office/drawing/2014/main" id="{C47E358B-7B56-4BC0-B6CA-543BB356480C}"/>
              </a:ext>
              <a:ext uri="{C183D7F6-B498-43B3-948B-1728B52AA6E4}">
                <adec:decorative xmlns:adec="http://schemas.microsoft.com/office/drawing/2017/decorative" val="1"/>
              </a:ext>
            </a:extLst>
          </p:cNvPr>
          <p:cNvSpPr/>
          <p:nvPr userDrawn="1"/>
        </p:nvSpPr>
        <p:spPr>
          <a:xfrm>
            <a:off x="411480" y="1083327"/>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3" name="Picture"/>
          <p:cNvSpPr>
            <a:spLocks noGrp="1"/>
          </p:cNvSpPr>
          <p:nvPr>
            <p:ph type="pic" sz="quarter" idx="12"/>
          </p:nvPr>
        </p:nvSpPr>
        <p:spPr>
          <a:xfrm>
            <a:off x="4572000" y="0"/>
            <a:ext cx="4572000" cy="5143500"/>
          </a:xfrm>
          <a:prstGeom prst="rect">
            <a:avLst/>
          </a:prstGeom>
        </p:spPr>
        <p:txBody>
          <a:bodyPr/>
          <a:lstStyle>
            <a:lvl1pPr>
              <a:buNone/>
              <a:defRPr/>
            </a:lvl1pPr>
          </a:lstStyle>
          <a:p>
            <a:endParaRPr lang="uk-UA"/>
          </a:p>
        </p:txBody>
      </p:sp>
      <p:sp>
        <p:nvSpPr>
          <p:cNvPr id="16" name="Picture Citation">
            <a:extLst>
              <a:ext uri="{FF2B5EF4-FFF2-40B4-BE49-F238E27FC236}">
                <a16:creationId xmlns:a16="http://schemas.microsoft.com/office/drawing/2014/main" id="{90C07639-CECF-46C2-ADBD-7DAC7ABB98B7}"/>
              </a:ext>
            </a:extLst>
          </p:cNvPr>
          <p:cNvSpPr>
            <a:spLocks noGrp="1"/>
          </p:cNvSpPr>
          <p:nvPr>
            <p:ph type="body" sz="quarter" idx="21" hasCustomPrompt="1"/>
          </p:nvPr>
        </p:nvSpPr>
        <p:spPr>
          <a:xfrm>
            <a:off x="3145204" y="4907946"/>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36" name="Item 1 Title">
            <a:extLst>
              <a:ext uri="{FF2B5EF4-FFF2-40B4-BE49-F238E27FC236}">
                <a16:creationId xmlns:a16="http://schemas.microsoft.com/office/drawing/2014/main" id="{5A2FFEA5-78D4-4F42-8199-3E026DEC8F9C}"/>
              </a:ext>
            </a:extLst>
          </p:cNvPr>
          <p:cNvSpPr>
            <a:spLocks noGrp="1"/>
          </p:cNvSpPr>
          <p:nvPr>
            <p:ph type="body" sz="quarter" idx="10" hasCustomPrompt="1"/>
          </p:nvPr>
        </p:nvSpPr>
        <p:spPr>
          <a:xfrm>
            <a:off x="1414656" y="1428826"/>
            <a:ext cx="2631564" cy="320039"/>
          </a:xfrm>
          <a:prstGeom prst="rect">
            <a:avLst/>
          </a:prstGeom>
        </p:spPr>
        <p:txBody>
          <a:bodyPr>
            <a:normAutofit/>
          </a:bodyPr>
          <a:lstStyle>
            <a:lvl1pPr marL="0" indent="0">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1</a:t>
            </a:r>
          </a:p>
        </p:txBody>
      </p:sp>
      <p:sp>
        <p:nvSpPr>
          <p:cNvPr id="37" name="Item 1 Text">
            <a:extLst>
              <a:ext uri="{FF2B5EF4-FFF2-40B4-BE49-F238E27FC236}">
                <a16:creationId xmlns:a16="http://schemas.microsoft.com/office/drawing/2014/main" id="{227AE2F4-71EB-4595-8BFD-8A2BBCA8FB4E}"/>
              </a:ext>
            </a:extLst>
          </p:cNvPr>
          <p:cNvSpPr>
            <a:spLocks noGrp="1"/>
          </p:cNvSpPr>
          <p:nvPr>
            <p:ph type="body" sz="quarter" idx="13" hasCustomPrompt="1"/>
          </p:nvPr>
        </p:nvSpPr>
        <p:spPr>
          <a:xfrm>
            <a:off x="1414656" y="176213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8" name="Item 2 Title">
            <a:extLst>
              <a:ext uri="{FF2B5EF4-FFF2-40B4-BE49-F238E27FC236}">
                <a16:creationId xmlns:a16="http://schemas.microsoft.com/office/drawing/2014/main" id="{345A8F90-2745-42D6-A5DD-A6FA8552EB49}"/>
              </a:ext>
            </a:extLst>
          </p:cNvPr>
          <p:cNvSpPr>
            <a:spLocks noGrp="1"/>
          </p:cNvSpPr>
          <p:nvPr>
            <p:ph type="body" sz="quarter" idx="14" hasCustomPrompt="1"/>
          </p:nvPr>
        </p:nvSpPr>
        <p:spPr>
          <a:xfrm>
            <a:off x="1414656" y="2322869"/>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2</a:t>
            </a:r>
          </a:p>
        </p:txBody>
      </p:sp>
      <p:sp>
        <p:nvSpPr>
          <p:cNvPr id="39" name="Item 2 Text">
            <a:extLst>
              <a:ext uri="{FF2B5EF4-FFF2-40B4-BE49-F238E27FC236}">
                <a16:creationId xmlns:a16="http://schemas.microsoft.com/office/drawing/2014/main" id="{1AD0D53E-20B9-43F3-ADFF-9C23B04A85D9}"/>
              </a:ext>
            </a:extLst>
          </p:cNvPr>
          <p:cNvSpPr>
            <a:spLocks noGrp="1"/>
          </p:cNvSpPr>
          <p:nvPr>
            <p:ph type="body" sz="quarter" idx="15" hasCustomPrompt="1"/>
          </p:nvPr>
        </p:nvSpPr>
        <p:spPr>
          <a:xfrm>
            <a:off x="1414656" y="2658089"/>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1" name="Item 3 Title">
            <a:extLst>
              <a:ext uri="{FF2B5EF4-FFF2-40B4-BE49-F238E27FC236}">
                <a16:creationId xmlns:a16="http://schemas.microsoft.com/office/drawing/2014/main" id="{0E415360-5B51-466C-A6F2-E55A2B6F08F8}"/>
              </a:ext>
            </a:extLst>
          </p:cNvPr>
          <p:cNvSpPr>
            <a:spLocks noGrp="1"/>
          </p:cNvSpPr>
          <p:nvPr>
            <p:ph type="body" sz="quarter" idx="16" hasCustomPrompt="1"/>
          </p:nvPr>
        </p:nvSpPr>
        <p:spPr>
          <a:xfrm>
            <a:off x="1414656" y="3238702"/>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3</a:t>
            </a:r>
          </a:p>
        </p:txBody>
      </p:sp>
      <p:sp>
        <p:nvSpPr>
          <p:cNvPr id="42" name="Item 3 Text">
            <a:extLst>
              <a:ext uri="{FF2B5EF4-FFF2-40B4-BE49-F238E27FC236}">
                <a16:creationId xmlns:a16="http://schemas.microsoft.com/office/drawing/2014/main" id="{D3612866-9A4B-4847-A6D5-8268D9C4E074}"/>
              </a:ext>
            </a:extLst>
          </p:cNvPr>
          <p:cNvSpPr>
            <a:spLocks noGrp="1"/>
          </p:cNvSpPr>
          <p:nvPr>
            <p:ph type="body" sz="quarter" idx="17" hasCustomPrompt="1"/>
          </p:nvPr>
        </p:nvSpPr>
        <p:spPr>
          <a:xfrm>
            <a:off x="1414656" y="357946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3" name="Item 4 Title">
            <a:extLst>
              <a:ext uri="{FF2B5EF4-FFF2-40B4-BE49-F238E27FC236}">
                <a16:creationId xmlns:a16="http://schemas.microsoft.com/office/drawing/2014/main" id="{3F85E08E-3D8F-4BCA-8B02-B5D69C061E64}"/>
              </a:ext>
            </a:extLst>
          </p:cNvPr>
          <p:cNvSpPr>
            <a:spLocks noGrp="1"/>
          </p:cNvSpPr>
          <p:nvPr>
            <p:ph type="body" sz="quarter" idx="18" hasCustomPrompt="1"/>
          </p:nvPr>
        </p:nvSpPr>
        <p:spPr>
          <a:xfrm>
            <a:off x="1414656" y="4153894"/>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4</a:t>
            </a:r>
          </a:p>
        </p:txBody>
      </p:sp>
      <p:sp>
        <p:nvSpPr>
          <p:cNvPr id="44" name="Item 4 Text">
            <a:extLst>
              <a:ext uri="{FF2B5EF4-FFF2-40B4-BE49-F238E27FC236}">
                <a16:creationId xmlns:a16="http://schemas.microsoft.com/office/drawing/2014/main" id="{C1F16FCB-5383-489D-9570-344080E60EB1}"/>
              </a:ext>
            </a:extLst>
          </p:cNvPr>
          <p:cNvSpPr>
            <a:spLocks noGrp="1"/>
          </p:cNvSpPr>
          <p:nvPr>
            <p:ph type="body" sz="quarter" idx="19" hasCustomPrompt="1"/>
          </p:nvPr>
        </p:nvSpPr>
        <p:spPr>
          <a:xfrm>
            <a:off x="1414656" y="4475797"/>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7" name="Page Number">
            <a:extLst>
              <a:ext uri="{FF2B5EF4-FFF2-40B4-BE49-F238E27FC236}">
                <a16:creationId xmlns:a16="http://schemas.microsoft.com/office/drawing/2014/main" id="{81AE809D-936A-4237-B462-A8B146A6C789}"/>
              </a:ext>
            </a:extLst>
          </p:cNvPr>
          <p:cNvSpPr txBox="1"/>
          <p:nvPr userDrawn="1"/>
        </p:nvSpPr>
        <p:spPr>
          <a:xfrm>
            <a:off x="7891462" y="4735116"/>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solidFill>
                <a:latin typeface="+mj-lt"/>
              </a:rPr>
              <a:t>                </a:t>
            </a:r>
            <a:fld id="{F2C1E792-EDA4-4DC5-8412-A2C2E5D30ADF}" type="slidenum">
              <a:rPr lang="en-US" sz="1000" b="1" baseline="0">
                <a:solidFill>
                  <a:schemeClr val="bg1"/>
                </a:solidFill>
                <a:latin typeface="+mj-lt"/>
              </a:rPr>
              <a:pPr algn="r" defTabSz="685783">
                <a:defRPr/>
              </a:pPr>
              <a:t>‹#›</a:t>
            </a:fld>
            <a:endParaRPr lang="en-US" sz="1000" b="1" baseline="0">
              <a:solidFill>
                <a:schemeClr val="bg1"/>
              </a:solidFill>
              <a:latin typeface="+mj-lt"/>
            </a:endParaRPr>
          </a:p>
        </p:txBody>
      </p:sp>
    </p:spTree>
    <p:extLst>
      <p:ext uri="{BB962C8B-B14F-4D97-AF65-F5344CB8AC3E}">
        <p14:creationId xmlns:p14="http://schemas.microsoft.com/office/powerpoint/2010/main" val="4145374457"/>
      </p:ext>
    </p:extLst>
  </p:cSld>
  <p:clrMapOvr>
    <a:masterClrMapping/>
  </p:clrMapOvr>
  <mc:AlternateContent xmlns:mc="http://schemas.openxmlformats.org/markup-compatibility/2006">
    <mc:Choice xmlns:p14="http://schemas.microsoft.com/office/powerpoint/2010/main" Requires="p14">
      <p:transition spd="slow" p14:dur="2500">
        <p14:flip dir="r"/>
      </p:transition>
    </mc:Choice>
    <mc:Fallback>
      <p:transition spd="slow">
        <p:fade/>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4 Items and Text - Simple">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95812EB8-9C15-3D45-A153-203E42E9854C}"/>
              </a:ext>
            </a:extLst>
          </p:cNvPr>
          <p:cNvSpPr>
            <a:spLocks noGrp="1"/>
          </p:cNvSpPr>
          <p:nvPr>
            <p:ph type="title" hasCustomPrompt="1"/>
          </p:nvPr>
        </p:nvSpPr>
        <p:spPr>
          <a:xfrm>
            <a:off x="530351" y="107119"/>
            <a:ext cx="8088983" cy="857542"/>
          </a:xfrm>
          <a:prstGeom prst="rect">
            <a:avLst/>
          </a:prstGeom>
        </p:spPr>
        <p:txBody>
          <a:bodyPr anchor="b"/>
          <a:lstStyle>
            <a:lvl1pPr>
              <a:defRPr sz="3000" b="1">
                <a:solidFill>
                  <a:schemeClr val="tx2"/>
                </a:solidFill>
              </a:defRPr>
            </a:lvl1pPr>
          </a:lstStyle>
          <a:p>
            <a:r>
              <a:rPr lang="en-US"/>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0352" y="1389888"/>
            <a:ext cx="8096622" cy="1523999"/>
          </a:xfrm>
          <a:prstGeom prst="rect">
            <a:avLst/>
          </a:prstGeom>
          <a:ln w="6350">
            <a:noFill/>
          </a:ln>
        </p:spPr>
        <p:txBody>
          <a:bodyPr>
            <a:noAutofit/>
          </a:bodyPr>
          <a:lstStyle>
            <a:lvl1pPr marL="231775" indent="-231775" algn="l">
              <a:buClr>
                <a:srgbClr val="69ACE5"/>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30188">
              <a:buClr>
                <a:schemeClr val="bg2"/>
              </a:buClr>
              <a:buFont typeface="Courier New" panose="02070309020205020404" pitchFamily="49" charset="0"/>
              <a:buChar char="o"/>
              <a:defRPr sz="1600"/>
            </a:lvl2pPr>
            <a:lvl3pPr marL="914400" indent="-228600">
              <a:buClr>
                <a:srgbClr val="69ACE5"/>
              </a:buClr>
              <a:defRPr sz="1600"/>
            </a:lvl3pPr>
          </a:lstStyle>
          <a:p>
            <a:pPr lvl="0"/>
            <a:r>
              <a:rPr lang="en-US"/>
              <a:t>Click to add bullets</a:t>
            </a:r>
          </a:p>
          <a:p>
            <a:pPr lvl="1"/>
            <a:r>
              <a:rPr lang="en-US"/>
              <a:t>Second level</a:t>
            </a:r>
          </a:p>
          <a:p>
            <a:pPr lvl="2"/>
            <a:r>
              <a:rPr lang="en-US"/>
              <a:t>Third level</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530351" y="3058846"/>
            <a:ext cx="8088983" cy="1523999"/>
          </a:xfrm>
          <a:prstGeom prst="rect">
            <a:avLst/>
          </a:prstGeom>
          <a:ln w="6350">
            <a:noFill/>
          </a:ln>
        </p:spPr>
        <p:txBody>
          <a:bodyPr>
            <a:noAutofit/>
          </a:bodyPr>
          <a:lstStyle>
            <a:lvl1pPr marL="231775" indent="-231775" algn="l">
              <a:buClr>
                <a:srgbClr val="69ACE5"/>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marR="0" indent="-230188" algn="l" defTabSz="685800" rtl="0" eaLnBrk="1" fontAlgn="auto" latinLnBrk="0" hangingPunct="1">
              <a:lnSpc>
                <a:spcPct val="90000"/>
              </a:lnSpc>
              <a:spcBef>
                <a:spcPts val="375"/>
              </a:spcBef>
              <a:spcAft>
                <a:spcPts val="0"/>
              </a:spcAft>
              <a:buClr>
                <a:schemeClr val="bg2"/>
              </a:buClr>
              <a:buSzTx/>
              <a:buFont typeface="Courier New" panose="02070309020205020404" pitchFamily="49" charset="0"/>
              <a:buChar char="o"/>
              <a:tabLst/>
              <a:defRPr sz="1600"/>
            </a:lvl2pPr>
            <a:lvl3pPr marL="914400" indent="-228600">
              <a:buClr>
                <a:srgbClr val="69ACE5"/>
              </a:buClr>
              <a:buFont typeface="Arial" panose="020B0604020202020204" pitchFamily="34" charset="0"/>
              <a:buChar char="•"/>
              <a:defRPr sz="1600"/>
            </a:lvl3pPr>
          </a:lstStyle>
          <a:p>
            <a:pPr lvl="0"/>
            <a:r>
              <a:rPr lang="en-US"/>
              <a:t>Click to add bullets</a:t>
            </a:r>
          </a:p>
          <a:p>
            <a:pPr lvl="1"/>
            <a:r>
              <a:rPr lang="en-US"/>
              <a:t>Second level</a:t>
            </a:r>
          </a:p>
          <a:p>
            <a:pPr lvl="2"/>
            <a:r>
              <a:rPr lang="en-US"/>
              <a:t>Third level</a:t>
            </a:r>
          </a:p>
          <a:p>
            <a:pPr lvl="1"/>
            <a:endParaRPr lang="en-US"/>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white">
                  <a:lumMod val="50000"/>
                </a:prstClr>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3216422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4 Items and Image - Light Blue">
    <p:bg>
      <p:bgPr>
        <a:solidFill>
          <a:srgbClr val="69ACE5"/>
        </a:solidFill>
        <a:effectLst/>
      </p:bgPr>
    </p:bg>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22286680-84B1-468A-8675-164CE4393174}"/>
              </a:ext>
            </a:extLst>
          </p:cNvPr>
          <p:cNvSpPr>
            <a:spLocks noGrp="1"/>
          </p:cNvSpPr>
          <p:nvPr>
            <p:ph type="title" hasCustomPrompt="1"/>
          </p:nvPr>
        </p:nvSpPr>
        <p:spPr>
          <a:xfrm>
            <a:off x="4980016" y="212650"/>
            <a:ext cx="3706784" cy="869809"/>
          </a:xfrm>
          <a:prstGeom prst="rect">
            <a:avLst/>
          </a:prstGeom>
        </p:spPr>
        <p:txBody>
          <a:bodyPr anchor="b"/>
          <a:lstStyle>
            <a:lvl1pPr>
              <a:defRPr sz="3000" b="1">
                <a:solidFill>
                  <a:schemeClr val="bg1"/>
                </a:solidFill>
              </a:defRPr>
            </a:lvl1pPr>
          </a:lstStyle>
          <a:p>
            <a:r>
              <a:rPr lang="en-US"/>
              <a:t>Click to add title</a:t>
            </a:r>
          </a:p>
        </p:txBody>
      </p:sp>
      <p:sp>
        <p:nvSpPr>
          <p:cNvPr id="3" name="Picture Placeholder 2"/>
          <p:cNvSpPr>
            <a:spLocks noGrp="1"/>
          </p:cNvSpPr>
          <p:nvPr>
            <p:ph type="pic" sz="quarter" idx="12"/>
          </p:nvPr>
        </p:nvSpPr>
        <p:spPr>
          <a:xfrm>
            <a:off x="0" y="0"/>
            <a:ext cx="4572000" cy="5143500"/>
          </a:xfrm>
          <a:prstGeom prst="rect">
            <a:avLst/>
          </a:prstGeom>
        </p:spPr>
        <p:txBody>
          <a:bodyPr/>
          <a:lstStyle>
            <a:lvl1pPr>
              <a:buNone/>
              <a:defRPr/>
            </a:lvl1pPr>
          </a:lstStyle>
          <a:p>
            <a:endParaRPr lang="uk-UA"/>
          </a:p>
        </p:txBody>
      </p:sp>
      <p:sp>
        <p:nvSpPr>
          <p:cNvPr id="18" name="Picture Citation">
            <a:extLst>
              <a:ext uri="{FF2B5EF4-FFF2-40B4-BE49-F238E27FC236}">
                <a16:creationId xmlns:a16="http://schemas.microsoft.com/office/drawing/2014/main" id="{13223670-BBEB-4361-8EA3-4E1A5435EEFC}"/>
              </a:ext>
            </a:extLst>
          </p:cNvPr>
          <p:cNvSpPr>
            <a:spLocks noGrp="1"/>
          </p:cNvSpPr>
          <p:nvPr>
            <p:ph type="body" sz="quarter" idx="27" hasCustomPrompt="1"/>
          </p:nvPr>
        </p:nvSpPr>
        <p:spPr>
          <a:xfrm>
            <a:off x="4572000" y="4860169"/>
            <a:ext cx="1426796" cy="200055"/>
          </a:xfrm>
          <a:prstGeom prst="rect">
            <a:avLst/>
          </a:prstGeom>
        </p:spPr>
        <p:txBody>
          <a:bodyPr anchor="ctr"/>
          <a:lstStyle>
            <a:lvl1pPr algn="l">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44" name="Rectangle 43">
            <a:extLst>
              <a:ext uri="{FF2B5EF4-FFF2-40B4-BE49-F238E27FC236}">
                <a16:creationId xmlns:a16="http://schemas.microsoft.com/office/drawing/2014/main" id="{4BBB1EC0-18D2-43C4-9328-501A6434B53C}"/>
              </a:ext>
              <a:ext uri="{C183D7F6-B498-43B3-948B-1728B52AA6E4}">
                <adec:decorative xmlns:adec="http://schemas.microsoft.com/office/drawing/2017/decorative" val="1"/>
              </a:ext>
            </a:extLst>
          </p:cNvPr>
          <p:cNvSpPr/>
          <p:nvPr userDrawn="1"/>
        </p:nvSpPr>
        <p:spPr>
          <a:xfrm>
            <a:off x="5047488" y="1083767"/>
            <a:ext cx="778180" cy="103340"/>
          </a:xfrm>
          <a:prstGeom prst="rect">
            <a:avLst/>
          </a:prstGeom>
          <a:solidFill>
            <a:schemeClr val="tx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30" name="Item 1 Title">
            <a:extLst>
              <a:ext uri="{FF2B5EF4-FFF2-40B4-BE49-F238E27FC236}">
                <a16:creationId xmlns:a16="http://schemas.microsoft.com/office/drawing/2014/main" id="{BF4C2CE7-8EAB-4C95-B1DF-56077F3C7D97}"/>
              </a:ext>
            </a:extLst>
          </p:cNvPr>
          <p:cNvSpPr>
            <a:spLocks noGrp="1"/>
          </p:cNvSpPr>
          <p:nvPr>
            <p:ph type="body" sz="quarter" idx="18" hasCustomPrompt="1"/>
          </p:nvPr>
        </p:nvSpPr>
        <p:spPr>
          <a:xfrm>
            <a:off x="5700906" y="1428826"/>
            <a:ext cx="2631564" cy="320039"/>
          </a:xfrm>
          <a:prstGeom prst="rect">
            <a:avLst/>
          </a:prstGeom>
        </p:spPr>
        <p:txBody>
          <a:bodyPr>
            <a:normAutofit/>
          </a:bodyPr>
          <a:lstStyle>
            <a:lvl1pPr marL="0" indent="0">
              <a:buNone/>
              <a:defRPr sz="16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1</a:t>
            </a:r>
          </a:p>
        </p:txBody>
      </p:sp>
      <p:sp>
        <p:nvSpPr>
          <p:cNvPr id="31" name="Item 1 Text">
            <a:extLst>
              <a:ext uri="{FF2B5EF4-FFF2-40B4-BE49-F238E27FC236}">
                <a16:creationId xmlns:a16="http://schemas.microsoft.com/office/drawing/2014/main" id="{E625F40A-7E88-4825-BA8B-6E8F98F70D53}"/>
              </a:ext>
            </a:extLst>
          </p:cNvPr>
          <p:cNvSpPr>
            <a:spLocks noGrp="1"/>
          </p:cNvSpPr>
          <p:nvPr>
            <p:ph type="body" sz="quarter" idx="19" hasCustomPrompt="1"/>
          </p:nvPr>
        </p:nvSpPr>
        <p:spPr>
          <a:xfrm>
            <a:off x="5700906" y="176213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2" name="Item 2 Title">
            <a:extLst>
              <a:ext uri="{FF2B5EF4-FFF2-40B4-BE49-F238E27FC236}">
                <a16:creationId xmlns:a16="http://schemas.microsoft.com/office/drawing/2014/main" id="{EAF7F9B1-5558-4A7E-91C6-7DB8DC4B3ED9}"/>
              </a:ext>
            </a:extLst>
          </p:cNvPr>
          <p:cNvSpPr>
            <a:spLocks noGrp="1"/>
          </p:cNvSpPr>
          <p:nvPr>
            <p:ph type="body" sz="quarter" idx="20" hasCustomPrompt="1"/>
          </p:nvPr>
        </p:nvSpPr>
        <p:spPr>
          <a:xfrm>
            <a:off x="5700906" y="2322869"/>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2</a:t>
            </a:r>
          </a:p>
        </p:txBody>
      </p:sp>
      <p:sp>
        <p:nvSpPr>
          <p:cNvPr id="33" name="Item 2 Text">
            <a:extLst>
              <a:ext uri="{FF2B5EF4-FFF2-40B4-BE49-F238E27FC236}">
                <a16:creationId xmlns:a16="http://schemas.microsoft.com/office/drawing/2014/main" id="{8A58E8F1-F71E-4337-A348-930BBBE80E81}"/>
              </a:ext>
            </a:extLst>
          </p:cNvPr>
          <p:cNvSpPr>
            <a:spLocks noGrp="1"/>
          </p:cNvSpPr>
          <p:nvPr>
            <p:ph type="body" sz="quarter" idx="21" hasCustomPrompt="1"/>
          </p:nvPr>
        </p:nvSpPr>
        <p:spPr>
          <a:xfrm>
            <a:off x="5700906" y="2658089"/>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4" name="Item 3 Title">
            <a:extLst>
              <a:ext uri="{FF2B5EF4-FFF2-40B4-BE49-F238E27FC236}">
                <a16:creationId xmlns:a16="http://schemas.microsoft.com/office/drawing/2014/main" id="{B7ACD949-03A3-43F6-ACE5-5D98460782A0}"/>
              </a:ext>
            </a:extLst>
          </p:cNvPr>
          <p:cNvSpPr>
            <a:spLocks noGrp="1"/>
          </p:cNvSpPr>
          <p:nvPr>
            <p:ph type="body" sz="quarter" idx="22" hasCustomPrompt="1"/>
          </p:nvPr>
        </p:nvSpPr>
        <p:spPr>
          <a:xfrm>
            <a:off x="5700906" y="3238702"/>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3</a:t>
            </a:r>
          </a:p>
        </p:txBody>
      </p:sp>
      <p:sp>
        <p:nvSpPr>
          <p:cNvPr id="35" name="Item 3 Text">
            <a:extLst>
              <a:ext uri="{FF2B5EF4-FFF2-40B4-BE49-F238E27FC236}">
                <a16:creationId xmlns:a16="http://schemas.microsoft.com/office/drawing/2014/main" id="{10259CDC-B4C8-4DEE-9798-0066E12E950B}"/>
              </a:ext>
            </a:extLst>
          </p:cNvPr>
          <p:cNvSpPr>
            <a:spLocks noGrp="1"/>
          </p:cNvSpPr>
          <p:nvPr>
            <p:ph type="body" sz="quarter" idx="23" hasCustomPrompt="1"/>
          </p:nvPr>
        </p:nvSpPr>
        <p:spPr>
          <a:xfrm>
            <a:off x="5700906" y="357946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6" name="Item 4 Title">
            <a:extLst>
              <a:ext uri="{FF2B5EF4-FFF2-40B4-BE49-F238E27FC236}">
                <a16:creationId xmlns:a16="http://schemas.microsoft.com/office/drawing/2014/main" id="{12305E31-24E6-4A77-886F-5014FEE17360}"/>
              </a:ext>
            </a:extLst>
          </p:cNvPr>
          <p:cNvSpPr>
            <a:spLocks noGrp="1"/>
          </p:cNvSpPr>
          <p:nvPr>
            <p:ph type="body" sz="quarter" idx="24" hasCustomPrompt="1"/>
          </p:nvPr>
        </p:nvSpPr>
        <p:spPr>
          <a:xfrm>
            <a:off x="5700906" y="4153894"/>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4</a:t>
            </a:r>
          </a:p>
        </p:txBody>
      </p:sp>
      <p:sp>
        <p:nvSpPr>
          <p:cNvPr id="37" name="Item 4 Text">
            <a:extLst>
              <a:ext uri="{FF2B5EF4-FFF2-40B4-BE49-F238E27FC236}">
                <a16:creationId xmlns:a16="http://schemas.microsoft.com/office/drawing/2014/main" id="{FDA9282E-D47F-4C92-9C94-945CC2D37AA6}"/>
              </a:ext>
            </a:extLst>
          </p:cNvPr>
          <p:cNvSpPr>
            <a:spLocks noGrp="1"/>
          </p:cNvSpPr>
          <p:nvPr>
            <p:ph type="body" sz="quarter" idx="25" hasCustomPrompt="1"/>
          </p:nvPr>
        </p:nvSpPr>
        <p:spPr>
          <a:xfrm>
            <a:off x="5700906" y="4475797"/>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6" name="Page Number">
            <a:extLst>
              <a:ext uri="{FF2B5EF4-FFF2-40B4-BE49-F238E27FC236}">
                <a16:creationId xmlns:a16="http://schemas.microsoft.com/office/drawing/2014/main" id="{1EFCF2D6-1B7A-475C-8D39-C1DC70050108}"/>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solidFill>
                <a:latin typeface="+mj-lt"/>
              </a:rPr>
              <a:t>                </a:t>
            </a:r>
            <a:fld id="{F2C1E792-EDA4-4DC5-8412-A2C2E5D30ADF}" type="slidenum">
              <a:rPr lang="en-US" sz="1000" b="1" baseline="0">
                <a:solidFill>
                  <a:srgbClr val="092C74"/>
                </a:solidFill>
                <a:latin typeface="+mj-lt"/>
              </a:rPr>
              <a:pPr algn="r" defTabSz="685783">
                <a:defRPr/>
              </a:pPr>
              <a:t>‹#›</a:t>
            </a:fld>
            <a:endParaRPr lang="en-US" sz="1000" b="1" baseline="0">
              <a:solidFill>
                <a:srgbClr val="092C74"/>
              </a:solidFill>
              <a:latin typeface="+mj-lt"/>
            </a:endParaRPr>
          </a:p>
        </p:txBody>
      </p:sp>
    </p:spTree>
    <p:extLst>
      <p:ext uri="{BB962C8B-B14F-4D97-AF65-F5344CB8AC3E}">
        <p14:creationId xmlns:p14="http://schemas.microsoft.com/office/powerpoint/2010/main" val="2024958401"/>
      </p:ext>
    </p:extLst>
  </p:cSld>
  <p:clrMapOvr>
    <a:masterClrMapping/>
  </p:clrMapOvr>
  <mc:AlternateContent xmlns:mc="http://schemas.openxmlformats.org/markup-compatibility/2006">
    <mc:Choice xmlns:p14="http://schemas.microsoft.com/office/powerpoint/2010/main" Requires="p14">
      <p:transition spd="slow" p14:dur="2500">
        <p14:flip dir="r"/>
      </p:transition>
    </mc:Choice>
    <mc:Fallback>
      <p:transition spd="slow">
        <p:fade/>
      </p:transition>
    </mc:Fallback>
  </mc:AlternateContent>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3FC4CE32-48E2-3B4B-A344-FA1B60CC3794}"/>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3919" y="1261872"/>
            <a:ext cx="3587994" cy="447091"/>
          </a:xfrm>
          <a:prstGeom prst="rect">
            <a:avLst/>
          </a:prstGeom>
          <a:solidFill>
            <a:schemeClr val="tx2"/>
          </a:solidFill>
        </p:spPr>
        <p:txBody>
          <a:bodyPr anchor="ctr">
            <a:noAutofit/>
          </a:bodyPr>
          <a:lstStyle>
            <a:lvl1pPr marL="0" indent="0" algn="ctr">
              <a:buNone/>
              <a:defRPr sz="20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3919" y="1826115"/>
            <a:ext cx="3587995" cy="2862072"/>
          </a:xfrm>
          <a:prstGeom prst="rect">
            <a:avLst/>
          </a:prstGeom>
          <a:ln w="6350">
            <a:solidFill>
              <a:schemeClr val="bg2"/>
            </a:solidFill>
          </a:ln>
        </p:spPr>
        <p:txBody>
          <a:bodyPr>
            <a:noAutofit/>
          </a:bodyPr>
          <a:lstStyle>
            <a:lvl1pPr marL="227013" indent="-227013" algn="l">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chemeClr val="bg2"/>
              </a:buClr>
              <a:buFont typeface="Courier New" panose="02070309020205020404" pitchFamily="49" charset="0"/>
              <a:buChar char="o"/>
              <a:defRPr sz="1600"/>
            </a:lvl2pPr>
            <a:lvl3pPr marL="914400" indent="-228600">
              <a:buClr>
                <a:schemeClr val="bg2"/>
              </a:buClr>
              <a:defRPr sz="1600"/>
            </a:lvl3pPr>
          </a:lstStyle>
          <a:p>
            <a:pPr lvl="0"/>
            <a:r>
              <a:rPr lang="en-US"/>
              <a:t>Click to add bullets</a:t>
            </a:r>
          </a:p>
          <a:p>
            <a:pPr lvl="1"/>
            <a:r>
              <a:rPr lang="en-US"/>
              <a:t>Second level</a:t>
            </a:r>
          </a:p>
          <a:p>
            <a:pPr lvl="2"/>
            <a:r>
              <a:rPr lang="en-US"/>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5017263" y="1261872"/>
            <a:ext cx="3587994" cy="447091"/>
          </a:xfrm>
          <a:prstGeom prst="rect">
            <a:avLst/>
          </a:prstGeom>
          <a:solidFill>
            <a:schemeClr val="tx2"/>
          </a:solidFill>
        </p:spPr>
        <p:txBody>
          <a:bodyPr anchor="ctr">
            <a:noAutofit/>
          </a:bodyPr>
          <a:lstStyle>
            <a:lvl1pPr marL="0" indent="0" algn="ctr">
              <a:buNone/>
              <a:defRPr sz="20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5031339" y="1826115"/>
            <a:ext cx="3587995" cy="2862072"/>
          </a:xfrm>
          <a:prstGeom prst="rect">
            <a:avLst/>
          </a:prstGeom>
          <a:ln w="6350">
            <a:solidFill>
              <a:schemeClr val="bg2"/>
            </a:solidFill>
          </a:ln>
        </p:spPr>
        <p:txBody>
          <a:bodyPr>
            <a:noAutofit/>
          </a:bodyPr>
          <a:lstStyle>
            <a:lvl1pPr marL="227013" indent="-227013" algn="l">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chemeClr val="bg2"/>
              </a:buClr>
              <a:buFont typeface="Courier New" panose="02070309020205020404" pitchFamily="49" charset="0"/>
              <a:buChar char="o"/>
              <a:defRPr sz="1600"/>
            </a:lvl2pPr>
            <a:lvl3pPr marL="914400" indent="-228600">
              <a:buClr>
                <a:schemeClr val="bg2"/>
              </a:buClr>
              <a:defRPr sz="1600"/>
            </a:lvl3pPr>
          </a:lstStyle>
          <a:p>
            <a:pPr lvl="0"/>
            <a:r>
              <a:rPr lang="en-US"/>
              <a:t>Click to add bullets</a:t>
            </a:r>
          </a:p>
          <a:p>
            <a:pPr lvl="1"/>
            <a:r>
              <a:rPr lang="en-US"/>
              <a:t>Second level</a:t>
            </a:r>
          </a:p>
          <a:p>
            <a:pPr lvl="2"/>
            <a:r>
              <a:rPr lang="en-US"/>
              <a:t>Third level</a:t>
            </a:r>
          </a:p>
        </p:txBody>
      </p:sp>
      <p:sp>
        <p:nvSpPr>
          <p:cNvPr id="13" name="Page Number">
            <a:extLst>
              <a:ext uri="{FF2B5EF4-FFF2-40B4-BE49-F238E27FC236}">
                <a16:creationId xmlns:a16="http://schemas.microsoft.com/office/drawing/2014/main" id="{5C874A4D-437B-47FA-9801-0B5730C4AFA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white">
                  <a:lumMod val="50000"/>
                </a:prstClr>
              </a:solidFill>
              <a:effectLst/>
              <a:uLnTx/>
              <a:uFillTx/>
              <a:latin typeface="Tahoma"/>
              <a:ea typeface="+mn-ea"/>
              <a:cs typeface="+mn-cs"/>
            </a:endParaRPr>
          </a:p>
        </p:txBody>
      </p:sp>
      <p:pic>
        <p:nvPicPr>
          <p:cNvPr id="15" name="WSE logo">
            <a:extLst>
              <a:ext uri="{FF2B5EF4-FFF2-40B4-BE49-F238E27FC236}">
                <a16:creationId xmlns:a16="http://schemas.microsoft.com/office/drawing/2014/main" id="{20DC7941-9718-4A82-83B9-1DDFA28D55A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7009690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B452B98A-49AE-D745-88D4-EBD54A1A3206}"/>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0" y="1262354"/>
            <a:ext cx="2498103" cy="437306"/>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1820193"/>
            <a:ext cx="2498103" cy="2863083"/>
          </a:xfrm>
          <a:prstGeom prst="rect">
            <a:avLst/>
          </a:prstGeom>
          <a:ln w="6350">
            <a:solidFill>
              <a:schemeClr val="bg2"/>
            </a:solidFill>
          </a:ln>
        </p:spPr>
        <p:txBody>
          <a:bodyPr>
            <a:noAutofit/>
          </a:bodyPr>
          <a:lstStyle>
            <a:lvl1pPr marL="227013" indent="-227013" algn="l">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chemeClr val="bg2"/>
              </a:buClr>
              <a:buFont typeface="Courier New" panose="02070309020205020404" pitchFamily="49" charset="0"/>
              <a:buChar char="o"/>
              <a:defRPr sz="1600"/>
            </a:lvl2pPr>
            <a:lvl3pPr marL="914400" indent="-228600">
              <a:buClr>
                <a:schemeClr val="bg2"/>
              </a:buClr>
              <a:defRPr sz="1600"/>
            </a:lvl3pPr>
          </a:lstStyle>
          <a:p>
            <a:pPr lvl="0"/>
            <a:r>
              <a:rPr lang="en-US"/>
              <a:t>Click to add bullets</a:t>
            </a:r>
          </a:p>
          <a:p>
            <a:pPr lvl="1"/>
            <a:r>
              <a:rPr lang="en-US"/>
              <a:t>Second level</a:t>
            </a:r>
          </a:p>
          <a:p>
            <a:pPr lvl="2"/>
            <a:r>
              <a:rPr lang="en-US"/>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3322947" y="1262354"/>
            <a:ext cx="2498103" cy="437306"/>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3322948" y="1820193"/>
            <a:ext cx="2498103" cy="2863083"/>
          </a:xfrm>
          <a:prstGeom prst="rect">
            <a:avLst/>
          </a:prstGeom>
          <a:ln w="6350">
            <a:solidFill>
              <a:schemeClr val="bg2"/>
            </a:solidFill>
          </a:ln>
        </p:spPr>
        <p:txBody>
          <a:bodyPr>
            <a:noAutofit/>
          </a:bodyPr>
          <a:lstStyle>
            <a:lvl1pPr marL="227013" indent="-227013" algn="l">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chemeClr val="bg2"/>
              </a:buClr>
              <a:buFont typeface="Courier New" panose="02070309020205020404" pitchFamily="49" charset="0"/>
              <a:buChar char="o"/>
              <a:defRPr sz="1600"/>
            </a:lvl2pPr>
            <a:lvl3pPr marL="914400" indent="-228600">
              <a:buClr>
                <a:schemeClr val="bg2"/>
              </a:buClr>
              <a:defRPr sz="1600"/>
            </a:lvl3pPr>
          </a:lstStyle>
          <a:p>
            <a:pPr lvl="0"/>
            <a:r>
              <a:rPr lang="en-US"/>
              <a:t>Click to add bullets</a:t>
            </a:r>
          </a:p>
          <a:p>
            <a:pPr lvl="1"/>
            <a:r>
              <a:rPr lang="en-US"/>
              <a:t>Second level</a:t>
            </a:r>
          </a:p>
          <a:p>
            <a:pPr lvl="2"/>
            <a:r>
              <a:rPr lang="en-US"/>
              <a:t>Third level</a:t>
            </a:r>
          </a:p>
        </p:txBody>
      </p:sp>
      <p:sp>
        <p:nvSpPr>
          <p:cNvPr id="58" name="Item 3">
            <a:extLst>
              <a:ext uri="{FF2B5EF4-FFF2-40B4-BE49-F238E27FC236}">
                <a16:creationId xmlns:a16="http://schemas.microsoft.com/office/drawing/2014/main" id="{D26DFFB9-1EEE-4955-8A60-F1A0795C397B}"/>
              </a:ext>
            </a:extLst>
          </p:cNvPr>
          <p:cNvSpPr>
            <a:spLocks noGrp="1"/>
          </p:cNvSpPr>
          <p:nvPr>
            <p:ph type="body" sz="quarter" idx="29" hasCustomPrompt="1"/>
          </p:nvPr>
        </p:nvSpPr>
        <p:spPr>
          <a:xfrm>
            <a:off x="6109565" y="1262354"/>
            <a:ext cx="2498103" cy="437306"/>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51" name="Item 3 Text">
            <a:extLst>
              <a:ext uri="{FF2B5EF4-FFF2-40B4-BE49-F238E27FC236}">
                <a16:creationId xmlns:a16="http://schemas.microsoft.com/office/drawing/2014/main" id="{475581DD-A85C-4AC1-BF7D-FCB7CF083663}"/>
              </a:ext>
            </a:extLst>
          </p:cNvPr>
          <p:cNvSpPr>
            <a:spLocks noGrp="1"/>
          </p:cNvSpPr>
          <p:nvPr>
            <p:ph type="body" sz="quarter" idx="24" hasCustomPrompt="1"/>
          </p:nvPr>
        </p:nvSpPr>
        <p:spPr>
          <a:xfrm>
            <a:off x="6109566" y="1820193"/>
            <a:ext cx="2498103" cy="2863083"/>
          </a:xfrm>
          <a:prstGeom prst="rect">
            <a:avLst/>
          </a:prstGeom>
          <a:ln w="6350">
            <a:solidFill>
              <a:schemeClr val="bg2"/>
            </a:solidFill>
          </a:ln>
        </p:spPr>
        <p:txBody>
          <a:bodyPr>
            <a:noAutofit/>
          </a:bodyPr>
          <a:lstStyle>
            <a:lvl1pPr marL="227013" indent="-227013" algn="l">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chemeClr val="bg2"/>
              </a:buClr>
              <a:buFont typeface="Courier New" panose="02070309020205020404" pitchFamily="49" charset="0"/>
              <a:buChar char="o"/>
              <a:defRPr sz="1600"/>
            </a:lvl2pPr>
            <a:lvl3pPr marL="914400" indent="-228600">
              <a:buClr>
                <a:schemeClr val="bg2"/>
              </a:buClr>
              <a:defRPr sz="1600"/>
            </a:lvl3pPr>
          </a:lstStyle>
          <a:p>
            <a:pPr lvl="0"/>
            <a:r>
              <a:rPr lang="en-US"/>
              <a:t>Click to add bullets</a:t>
            </a:r>
          </a:p>
          <a:p>
            <a:pPr lvl="1"/>
            <a:r>
              <a:rPr lang="en-US"/>
              <a:t>Second level</a:t>
            </a:r>
          </a:p>
          <a:p>
            <a:pPr lvl="2"/>
            <a:r>
              <a:rPr lang="en-US"/>
              <a:t>Third level</a:t>
            </a:r>
          </a:p>
        </p:txBody>
      </p:sp>
      <p:sp>
        <p:nvSpPr>
          <p:cNvPr id="17" name="Page Number">
            <a:extLst>
              <a:ext uri="{FF2B5EF4-FFF2-40B4-BE49-F238E27FC236}">
                <a16:creationId xmlns:a16="http://schemas.microsoft.com/office/drawing/2014/main" id="{D23960BB-6DCC-47C0-8EE1-1415CC30BBA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white">
                  <a:lumMod val="50000"/>
                </a:prstClr>
              </a:solidFill>
              <a:effectLst/>
              <a:uLnTx/>
              <a:uFillTx/>
              <a:latin typeface="Tahoma"/>
              <a:ea typeface="+mn-ea"/>
              <a:cs typeface="+mn-cs"/>
            </a:endParaRPr>
          </a:p>
        </p:txBody>
      </p:sp>
      <p:pic>
        <p:nvPicPr>
          <p:cNvPr id="18" name="WSE logo">
            <a:extLst>
              <a:ext uri="{FF2B5EF4-FFF2-40B4-BE49-F238E27FC236}">
                <a16:creationId xmlns:a16="http://schemas.microsoft.com/office/drawing/2014/main" id="{80F1C36A-58C0-4A77-B709-5E152A98E61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326283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E5F8C0C4-F46E-7C48-AC3A-8898F331F899}"/>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536330" y="1261872"/>
            <a:ext cx="1817849" cy="438912"/>
          </a:xfrm>
          <a:prstGeom prst="rect">
            <a:avLst/>
          </a:prstGeom>
          <a:solidFill>
            <a:schemeClr val="tx2"/>
          </a:solidFill>
        </p:spPr>
        <p:txBody>
          <a:bodyPr anchor="ctr" anchorCtr="0">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Subtitle</a:t>
            </a: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6330" y="1819656"/>
            <a:ext cx="1817849" cy="2862072"/>
          </a:xfrm>
          <a:prstGeom prst="rect">
            <a:avLst/>
          </a:prstGeom>
          <a:ln w="6350">
            <a:solidFill>
              <a:schemeClr val="bg2"/>
            </a:solidFill>
          </a:ln>
        </p:spPr>
        <p:txBody>
          <a:bodyPr>
            <a:noAutofit/>
          </a:bodyPr>
          <a:lstStyle>
            <a:lvl1pPr marL="117475" indent="-117475" algn="l">
              <a:buClr>
                <a:srgbClr val="69ACE5"/>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2"/>
              </a:buClr>
              <a:buFont typeface="Courier New" panose="02070309020205020404" pitchFamily="49" charset="0"/>
              <a:buChar char="o"/>
              <a:defRPr sz="1400"/>
            </a:lvl2pPr>
          </a:lstStyle>
          <a:p>
            <a:pPr lvl="0"/>
            <a:r>
              <a:rPr lang="en-US"/>
              <a:t>Click to add bullets</a:t>
            </a:r>
          </a:p>
          <a:p>
            <a:pPr lvl="1"/>
            <a:r>
              <a:rPr lang="en-US"/>
              <a:t>Second level</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2614968" y="1261872"/>
            <a:ext cx="1817849" cy="438912"/>
          </a:xfrm>
          <a:prstGeom prst="rect">
            <a:avLst/>
          </a:prstGeom>
          <a:solidFill>
            <a:schemeClr val="tx2"/>
          </a:solidFill>
        </p:spPr>
        <p:txBody>
          <a:bodyPr anchor="ctr" anchorCtr="0">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Subtitle</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2614968" y="1819656"/>
            <a:ext cx="1817849" cy="2862072"/>
          </a:xfrm>
          <a:prstGeom prst="rect">
            <a:avLst/>
          </a:prstGeom>
          <a:ln w="6350">
            <a:solidFill>
              <a:schemeClr val="bg2"/>
            </a:solidFill>
          </a:ln>
        </p:spPr>
        <p:txBody>
          <a:bodyPr>
            <a:noAutofit/>
          </a:bodyPr>
          <a:lstStyle>
            <a:lvl1pPr marL="117475" indent="-117475" algn="l">
              <a:buClr>
                <a:schemeClr val="bg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a:t>Click to add bullets</a:t>
            </a:r>
          </a:p>
          <a:p>
            <a:pPr lvl="1"/>
            <a:r>
              <a:rPr lang="en-US"/>
              <a:t>Second level</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4693606" y="1261872"/>
            <a:ext cx="1817849" cy="438912"/>
          </a:xfrm>
          <a:prstGeom prst="rect">
            <a:avLst/>
          </a:prstGeom>
          <a:solidFill>
            <a:schemeClr val="tx2"/>
          </a:solidFill>
        </p:spPr>
        <p:txBody>
          <a:bodyPr anchor="ctr" anchorCtr="0">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Subtitle</a:t>
            </a:r>
          </a:p>
        </p:txBody>
      </p:sp>
      <p:sp>
        <p:nvSpPr>
          <p:cNvPr id="57" name="Item 3 Text">
            <a:extLst>
              <a:ext uri="{FF2B5EF4-FFF2-40B4-BE49-F238E27FC236}">
                <a16:creationId xmlns:a16="http://schemas.microsoft.com/office/drawing/2014/main" id="{EA73AD4B-8431-41F5-9F29-39748C414583}"/>
              </a:ext>
            </a:extLst>
          </p:cNvPr>
          <p:cNvSpPr>
            <a:spLocks noGrp="1"/>
          </p:cNvSpPr>
          <p:nvPr>
            <p:ph type="body" sz="quarter" idx="25" hasCustomPrompt="1"/>
          </p:nvPr>
        </p:nvSpPr>
        <p:spPr>
          <a:xfrm>
            <a:off x="4693605" y="1819656"/>
            <a:ext cx="1817849" cy="2862072"/>
          </a:xfrm>
          <a:prstGeom prst="rect">
            <a:avLst/>
          </a:prstGeom>
          <a:ln w="6350">
            <a:solidFill>
              <a:schemeClr val="bg2"/>
            </a:solidFill>
          </a:ln>
        </p:spPr>
        <p:txBody>
          <a:bodyPr>
            <a:noAutofit/>
          </a:bodyPr>
          <a:lstStyle>
            <a:lvl1pPr marL="117475" indent="-117475" algn="l">
              <a:buClr>
                <a:srgbClr val="69ACE5"/>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2"/>
              </a:buClr>
              <a:buFont typeface="Courier New" panose="02070309020205020404" pitchFamily="49" charset="0"/>
              <a:buChar char="o"/>
              <a:defRPr sz="1400"/>
            </a:lvl2pPr>
          </a:lstStyle>
          <a:p>
            <a:pPr lvl="0"/>
            <a:r>
              <a:rPr lang="en-US"/>
              <a:t>Click to add bullets</a:t>
            </a:r>
          </a:p>
          <a:p>
            <a:pPr lvl="1"/>
            <a:r>
              <a:rPr lang="en-US"/>
              <a:t>Second level</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6789823" y="1261872"/>
            <a:ext cx="1817849" cy="438912"/>
          </a:xfrm>
          <a:prstGeom prst="rect">
            <a:avLst/>
          </a:prstGeom>
          <a:solidFill>
            <a:schemeClr val="tx2"/>
          </a:solidFill>
        </p:spPr>
        <p:txBody>
          <a:bodyPr anchor="ctr" anchorCtr="0">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Subtitle</a:t>
            </a:r>
          </a:p>
        </p:txBody>
      </p:sp>
      <p:sp>
        <p:nvSpPr>
          <p:cNvPr id="59" name="Item 4 Text">
            <a:extLst>
              <a:ext uri="{FF2B5EF4-FFF2-40B4-BE49-F238E27FC236}">
                <a16:creationId xmlns:a16="http://schemas.microsoft.com/office/drawing/2014/main" id="{62E2E31C-DF1E-436B-AB25-5E4D63D11C11}"/>
              </a:ext>
            </a:extLst>
          </p:cNvPr>
          <p:cNvSpPr>
            <a:spLocks noGrp="1"/>
          </p:cNvSpPr>
          <p:nvPr>
            <p:ph type="body" sz="quarter" idx="27" hasCustomPrompt="1"/>
          </p:nvPr>
        </p:nvSpPr>
        <p:spPr>
          <a:xfrm>
            <a:off x="6789821" y="1819656"/>
            <a:ext cx="1817849" cy="2862072"/>
          </a:xfrm>
          <a:prstGeom prst="rect">
            <a:avLst/>
          </a:prstGeom>
          <a:ln w="6350">
            <a:solidFill>
              <a:schemeClr val="bg2"/>
            </a:solidFill>
          </a:ln>
        </p:spPr>
        <p:txBody>
          <a:bodyPr>
            <a:noAutofit/>
          </a:bodyPr>
          <a:lstStyle>
            <a:lvl1pPr marL="117475" indent="-117475" algn="l">
              <a:buClr>
                <a:schemeClr val="bg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a:t>Click to add bullets</a:t>
            </a:r>
          </a:p>
          <a:p>
            <a:pPr lvl="1"/>
            <a:r>
              <a:rPr lang="en-US"/>
              <a:t>Second level</a:t>
            </a:r>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white">
                  <a:lumMod val="50000"/>
                </a:prstClr>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5527505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 Columns">
    <p:spTree>
      <p:nvGrpSpPr>
        <p:cNvPr id="1" name=""/>
        <p:cNvGrpSpPr/>
        <p:nvPr/>
      </p:nvGrpSpPr>
      <p:grpSpPr>
        <a:xfrm>
          <a:off x="0" y="0"/>
          <a:ext cx="0" cy="0"/>
          <a:chOff x="0" y="0"/>
          <a:chExt cx="0" cy="0"/>
        </a:xfrm>
      </p:grpSpPr>
      <p:sp>
        <p:nvSpPr>
          <p:cNvPr id="24" name="Title">
            <a:extLst>
              <a:ext uri="{FF2B5EF4-FFF2-40B4-BE49-F238E27FC236}">
                <a16:creationId xmlns:a16="http://schemas.microsoft.com/office/drawing/2014/main" id="{A42F6F62-4CCC-134C-94B4-C90A17781E7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136245" y="1261872"/>
            <a:ext cx="1554480" cy="438912"/>
          </a:xfrm>
          <a:prstGeom prst="rect">
            <a:avLst/>
          </a:prstGeom>
          <a:solidFill>
            <a:schemeClr val="tx2"/>
          </a:solidFill>
        </p:spPr>
        <p:txBody>
          <a:bodyPr anchor="ctr" anchorCtr="0">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Subtitle</a:t>
            </a:r>
          </a:p>
        </p:txBody>
      </p:sp>
      <p:sp>
        <p:nvSpPr>
          <p:cNvPr id="18" name="Table or Image">
            <a:extLst>
              <a:ext uri="{FF2B5EF4-FFF2-40B4-BE49-F238E27FC236}">
                <a16:creationId xmlns:a16="http://schemas.microsoft.com/office/drawing/2014/main" id="{DDD4E2F5-1A81-4241-9AE5-D5CFB69EC292}"/>
              </a:ext>
            </a:extLst>
          </p:cNvPr>
          <p:cNvSpPr>
            <a:spLocks noGrp="1"/>
          </p:cNvSpPr>
          <p:nvPr>
            <p:ph sz="quarter" idx="34" hasCustomPrompt="1"/>
          </p:nvPr>
        </p:nvSpPr>
        <p:spPr>
          <a:xfrm>
            <a:off x="136245" y="1819656"/>
            <a:ext cx="1554480" cy="2862072"/>
          </a:xfrm>
          <a:prstGeom prst="rect">
            <a:avLst/>
          </a:prstGeom>
          <a:ln w="3175">
            <a:solidFill>
              <a:schemeClr val="bg2"/>
            </a:solidFill>
          </a:ln>
        </p:spPr>
        <p:txBody>
          <a:bodyPr/>
          <a:lstStyle>
            <a:lvl1pPr marL="112713" indent="-112713">
              <a:buClr>
                <a:schemeClr val="bg2"/>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1940518" y="1261872"/>
            <a:ext cx="1554480" cy="438912"/>
          </a:xfrm>
          <a:prstGeom prst="rect">
            <a:avLst/>
          </a:prstGeom>
          <a:solidFill>
            <a:schemeClr val="tx2"/>
          </a:solidFill>
        </p:spPr>
        <p:txBody>
          <a:bodyPr anchor="ctr" anchorCtr="0">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Subtitle</a:t>
            </a:r>
          </a:p>
        </p:txBody>
      </p:sp>
      <p:sp>
        <p:nvSpPr>
          <p:cNvPr id="19" name="Table or Image">
            <a:extLst>
              <a:ext uri="{FF2B5EF4-FFF2-40B4-BE49-F238E27FC236}">
                <a16:creationId xmlns:a16="http://schemas.microsoft.com/office/drawing/2014/main" id="{F77511AE-C7BF-5C49-A300-0159E6B307C6}"/>
              </a:ext>
            </a:extLst>
          </p:cNvPr>
          <p:cNvSpPr>
            <a:spLocks noGrp="1"/>
          </p:cNvSpPr>
          <p:nvPr>
            <p:ph sz="quarter" idx="35" hasCustomPrompt="1"/>
          </p:nvPr>
        </p:nvSpPr>
        <p:spPr>
          <a:xfrm>
            <a:off x="1940518" y="1819656"/>
            <a:ext cx="1554480" cy="2862072"/>
          </a:xfrm>
          <a:prstGeom prst="rect">
            <a:avLst/>
          </a:prstGeom>
          <a:ln w="3175">
            <a:solidFill>
              <a:schemeClr val="bg2"/>
            </a:solidFill>
          </a:ln>
        </p:spPr>
        <p:txBody>
          <a:bodyPr/>
          <a:lstStyle>
            <a:lvl1pPr marL="112713" indent="-112713">
              <a:buClr>
                <a:schemeClr val="bg2"/>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3755301" y="1261872"/>
            <a:ext cx="1554480" cy="438912"/>
          </a:xfrm>
          <a:prstGeom prst="rect">
            <a:avLst/>
          </a:prstGeom>
          <a:solidFill>
            <a:schemeClr val="tx2"/>
          </a:solidFill>
        </p:spPr>
        <p:txBody>
          <a:bodyPr anchor="ctr" anchorCtr="0">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Subtitle</a:t>
            </a:r>
          </a:p>
        </p:txBody>
      </p:sp>
      <p:sp>
        <p:nvSpPr>
          <p:cNvPr id="20" name="Table or Image">
            <a:extLst>
              <a:ext uri="{FF2B5EF4-FFF2-40B4-BE49-F238E27FC236}">
                <a16:creationId xmlns:a16="http://schemas.microsoft.com/office/drawing/2014/main" id="{DA770E6D-EA2A-544D-B9F7-A7FC458B64A0}"/>
              </a:ext>
            </a:extLst>
          </p:cNvPr>
          <p:cNvSpPr>
            <a:spLocks noGrp="1"/>
          </p:cNvSpPr>
          <p:nvPr>
            <p:ph sz="quarter" idx="36" hasCustomPrompt="1"/>
          </p:nvPr>
        </p:nvSpPr>
        <p:spPr>
          <a:xfrm>
            <a:off x="3755301" y="1819656"/>
            <a:ext cx="1554480" cy="2862072"/>
          </a:xfrm>
          <a:prstGeom prst="rect">
            <a:avLst/>
          </a:prstGeom>
          <a:ln w="3175">
            <a:solidFill>
              <a:schemeClr val="bg2"/>
            </a:solidFill>
          </a:ln>
        </p:spPr>
        <p:txBody>
          <a:bodyPr/>
          <a:lstStyle>
            <a:lvl1pPr marL="112713" indent="-112713">
              <a:buClr>
                <a:schemeClr val="bg2"/>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5612124" y="1261872"/>
            <a:ext cx="1554480" cy="438912"/>
          </a:xfrm>
          <a:prstGeom prst="rect">
            <a:avLst/>
          </a:prstGeom>
          <a:solidFill>
            <a:schemeClr val="tx2"/>
          </a:solidFill>
        </p:spPr>
        <p:txBody>
          <a:bodyPr anchor="ctr" anchorCtr="0">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Subtitle</a:t>
            </a:r>
          </a:p>
        </p:txBody>
      </p:sp>
      <p:sp>
        <p:nvSpPr>
          <p:cNvPr id="21" name="Table or Image">
            <a:extLst>
              <a:ext uri="{FF2B5EF4-FFF2-40B4-BE49-F238E27FC236}">
                <a16:creationId xmlns:a16="http://schemas.microsoft.com/office/drawing/2014/main" id="{61CE47B8-4BB9-A84E-869C-30790EAB0AC1}"/>
              </a:ext>
            </a:extLst>
          </p:cNvPr>
          <p:cNvSpPr>
            <a:spLocks noGrp="1"/>
          </p:cNvSpPr>
          <p:nvPr>
            <p:ph sz="quarter" idx="37" hasCustomPrompt="1"/>
          </p:nvPr>
        </p:nvSpPr>
        <p:spPr>
          <a:xfrm>
            <a:off x="5612124" y="1819656"/>
            <a:ext cx="1554480" cy="2862072"/>
          </a:xfrm>
          <a:prstGeom prst="rect">
            <a:avLst/>
          </a:prstGeom>
          <a:ln w="3175">
            <a:solidFill>
              <a:schemeClr val="bg2"/>
            </a:solidFill>
          </a:ln>
        </p:spPr>
        <p:txBody>
          <a:bodyPr/>
          <a:lstStyle>
            <a:lvl1pPr marL="112713" indent="-112713">
              <a:buClr>
                <a:schemeClr val="bg2"/>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sp>
        <p:nvSpPr>
          <p:cNvPr id="22" name="Item 4 Title">
            <a:extLst>
              <a:ext uri="{FF2B5EF4-FFF2-40B4-BE49-F238E27FC236}">
                <a16:creationId xmlns:a16="http://schemas.microsoft.com/office/drawing/2014/main" id="{73A9FB82-86AB-A14D-B614-A001BB31BF37}"/>
              </a:ext>
            </a:extLst>
          </p:cNvPr>
          <p:cNvSpPr>
            <a:spLocks noGrp="1"/>
          </p:cNvSpPr>
          <p:nvPr>
            <p:ph type="body" sz="quarter" idx="38" hasCustomPrompt="1"/>
          </p:nvPr>
        </p:nvSpPr>
        <p:spPr>
          <a:xfrm>
            <a:off x="7458437" y="1261872"/>
            <a:ext cx="1554480" cy="438912"/>
          </a:xfrm>
          <a:prstGeom prst="rect">
            <a:avLst/>
          </a:prstGeom>
          <a:solidFill>
            <a:schemeClr val="tx2"/>
          </a:solidFill>
        </p:spPr>
        <p:txBody>
          <a:bodyPr anchor="ctr" anchorCtr="0">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23" name="Table or Image">
            <a:extLst>
              <a:ext uri="{FF2B5EF4-FFF2-40B4-BE49-F238E27FC236}">
                <a16:creationId xmlns:a16="http://schemas.microsoft.com/office/drawing/2014/main" id="{F17C3906-CD72-3449-B9D3-E90ED24E9D2A}"/>
              </a:ext>
            </a:extLst>
          </p:cNvPr>
          <p:cNvSpPr>
            <a:spLocks noGrp="1"/>
          </p:cNvSpPr>
          <p:nvPr>
            <p:ph sz="quarter" idx="39" hasCustomPrompt="1"/>
          </p:nvPr>
        </p:nvSpPr>
        <p:spPr>
          <a:xfrm>
            <a:off x="7458437" y="1819656"/>
            <a:ext cx="1554480" cy="2862072"/>
          </a:xfrm>
          <a:prstGeom prst="rect">
            <a:avLst/>
          </a:prstGeom>
          <a:ln w="3175">
            <a:solidFill>
              <a:schemeClr val="bg2"/>
            </a:solidFill>
          </a:ln>
        </p:spPr>
        <p:txBody>
          <a:bodyPr/>
          <a:lstStyle>
            <a:lvl1pPr marL="112713" indent="-112713">
              <a:buClr>
                <a:schemeClr val="bg2"/>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white">
                  <a:lumMod val="50000"/>
                </a:prstClr>
              </a:solidFill>
              <a:effectLst/>
              <a:uLnTx/>
              <a:uFillTx/>
              <a:latin typeface="Tahoma"/>
              <a:ea typeface="+mn-ea"/>
              <a:cs typeface="+mn-cs"/>
            </a:endParaRPr>
          </a:p>
        </p:txBody>
      </p:sp>
    </p:spTree>
    <p:extLst>
      <p:ext uri="{BB962C8B-B14F-4D97-AF65-F5344CB8AC3E}">
        <p14:creationId xmlns:p14="http://schemas.microsoft.com/office/powerpoint/2010/main" val="27455855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455555"/>
            <a:ext cx="8085415" cy="509105"/>
          </a:xfrm>
          <a:prstGeom prst="rect">
            <a:avLst/>
          </a:prstGeom>
        </p:spPr>
        <p:txBody>
          <a:bodyPr anchor="ctr"/>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640080" y="1176111"/>
            <a:ext cx="3713441" cy="3523139"/>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640079" y="3881340"/>
            <a:ext cx="3713441" cy="830478"/>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chemeClr val="tx2"/>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640078" y="4096227"/>
            <a:ext cx="3713441" cy="332632"/>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886674" y="1308897"/>
            <a:ext cx="3220250" cy="2411524"/>
          </a:xfrm>
          <a:prstGeom prst="rect">
            <a:avLst/>
          </a:prstGeom>
        </p:spPr>
        <p:txBody>
          <a:bodyPr>
            <a:noAutofit/>
          </a:bodyPr>
          <a:lstStyle>
            <a:lvl1pPr marL="231775" indent="-231775" algn="l">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chemeClr val="bg2"/>
              </a:buClr>
              <a:buFont typeface="Courier New" panose="02070309020205020404" pitchFamily="49" charset="0"/>
              <a:buChar char="o"/>
              <a:defRPr sz="1600"/>
            </a:lvl2pPr>
            <a:lvl3pPr marL="914400" indent="-228600">
              <a:buClr>
                <a:schemeClr val="bg2"/>
              </a:buClr>
              <a:buFont typeface="Arial" panose="020B0604020202020204" pitchFamily="34" charset="0"/>
              <a:buChar char="•"/>
              <a:defRPr sz="1600"/>
            </a:lvl3pPr>
          </a:lstStyle>
          <a:p>
            <a:pPr lvl="0"/>
            <a:r>
              <a:rPr lang="en-US"/>
              <a:t>Click to add bullets</a:t>
            </a:r>
          </a:p>
          <a:p>
            <a:pPr lvl="1"/>
            <a:r>
              <a:rPr lang="en-US"/>
              <a:t>Second level</a:t>
            </a:r>
          </a:p>
          <a:p>
            <a:pPr lvl="2"/>
            <a:r>
              <a:rPr lang="en-US"/>
              <a:t>Third level</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8" name="Rounded Rectangle 50">
            <a:extLst>
              <a:ext uri="{FF2B5EF4-FFF2-40B4-BE49-F238E27FC236}">
                <a16:creationId xmlns:a16="http://schemas.microsoft.com/office/drawing/2014/main" id="{2BBEC93B-8D0C-42F1-9399-D1D817997F78}"/>
              </a:ext>
              <a:ext uri="{C183D7F6-B498-43B3-948B-1728B52AA6E4}">
                <adec:decorative xmlns:adec="http://schemas.microsoft.com/office/drawing/2017/decorative" val="1"/>
              </a:ext>
            </a:extLst>
          </p:cNvPr>
          <p:cNvSpPr/>
          <p:nvPr userDrawn="1"/>
        </p:nvSpPr>
        <p:spPr>
          <a:xfrm>
            <a:off x="4790480" y="1176111"/>
            <a:ext cx="3713441" cy="3523139"/>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9" name="Freeform 51">
            <a:extLst>
              <a:ext uri="{FF2B5EF4-FFF2-40B4-BE49-F238E27FC236}">
                <a16:creationId xmlns:a16="http://schemas.microsoft.com/office/drawing/2014/main" id="{2050C419-8432-46BA-8661-3080C6E30BC6}"/>
              </a:ext>
              <a:ext uri="{C183D7F6-B498-43B3-948B-1728B52AA6E4}">
                <adec:decorative xmlns:adec="http://schemas.microsoft.com/office/drawing/2017/decorative" val="1"/>
              </a:ext>
            </a:extLst>
          </p:cNvPr>
          <p:cNvSpPr/>
          <p:nvPr userDrawn="1"/>
        </p:nvSpPr>
        <p:spPr>
          <a:xfrm>
            <a:off x="4790479" y="3881340"/>
            <a:ext cx="3713441" cy="817910"/>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Item 3 Title">
            <a:extLst>
              <a:ext uri="{FF2B5EF4-FFF2-40B4-BE49-F238E27FC236}">
                <a16:creationId xmlns:a16="http://schemas.microsoft.com/office/drawing/2014/main" id="{EFBDE9D0-690A-43C3-822C-65E41613E138}"/>
              </a:ext>
            </a:extLst>
          </p:cNvPr>
          <p:cNvSpPr>
            <a:spLocks noGrp="1"/>
          </p:cNvSpPr>
          <p:nvPr>
            <p:ph type="body" sz="quarter" idx="22" hasCustomPrompt="1"/>
          </p:nvPr>
        </p:nvSpPr>
        <p:spPr>
          <a:xfrm>
            <a:off x="4790479" y="4096227"/>
            <a:ext cx="3713441" cy="332632"/>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27" name="Item 3 Text">
            <a:extLst>
              <a:ext uri="{FF2B5EF4-FFF2-40B4-BE49-F238E27FC236}">
                <a16:creationId xmlns:a16="http://schemas.microsoft.com/office/drawing/2014/main" id="{E31A1006-0A40-451E-B49D-5D7AE05EC552}"/>
              </a:ext>
            </a:extLst>
          </p:cNvPr>
          <p:cNvSpPr>
            <a:spLocks noGrp="1"/>
          </p:cNvSpPr>
          <p:nvPr>
            <p:ph type="body" sz="quarter" idx="23" hasCustomPrompt="1"/>
          </p:nvPr>
        </p:nvSpPr>
        <p:spPr>
          <a:xfrm>
            <a:off x="5037074" y="1308897"/>
            <a:ext cx="3220250" cy="2411524"/>
          </a:xfrm>
          <a:prstGeom prst="rect">
            <a:avLst/>
          </a:prstGeom>
        </p:spPr>
        <p:txBody>
          <a:bodyPr>
            <a:noAutofit/>
          </a:bodyPr>
          <a:lstStyle>
            <a:lvl1pPr marL="231775" indent="-231775" algn="l">
              <a:buClr>
                <a:schemeClr val="bg2"/>
              </a:buClr>
              <a:buFont typeface="Wingdings" panose="05000000000000000000" pitchFamily="2" charset="2"/>
              <a:buChar char="§"/>
              <a:defRPr lang="en-US" sz="1600" dirty="0"/>
            </a:lvl1pPr>
            <a:lvl2pPr marL="569913" indent="-227013">
              <a:buClr>
                <a:schemeClr val="bg2"/>
              </a:buClr>
              <a:buFont typeface="Courier New" panose="02070309020205020404" pitchFamily="49" charset="0"/>
              <a:buChar char="o"/>
              <a:defRPr sz="1600"/>
            </a:lvl2pPr>
            <a:lvl3pPr marL="914400" indent="-228600">
              <a:buClr>
                <a:schemeClr val="bg2"/>
              </a:buClr>
              <a:buFont typeface="Arial" panose="020B0604020202020204" pitchFamily="34" charset="0"/>
              <a:buChar char="•"/>
              <a:defRPr sz="1600"/>
            </a:lvl3pPr>
          </a:lstStyle>
          <a:p>
            <a:pPr lvl="0"/>
            <a:r>
              <a:rPr lang="en-US"/>
              <a:t>Click to add bullets</a:t>
            </a:r>
          </a:p>
          <a:p>
            <a:pPr lvl="1"/>
            <a:r>
              <a:rPr lang="en-US"/>
              <a:t>Second level</a:t>
            </a:r>
          </a:p>
          <a:p>
            <a:pPr lvl="2"/>
            <a:r>
              <a:rPr lang="en-US"/>
              <a:t>Third level</a:t>
            </a:r>
          </a:p>
        </p:txBody>
      </p:sp>
    </p:spTree>
    <p:extLst>
      <p:ext uri="{BB962C8B-B14F-4D97-AF65-F5344CB8AC3E}">
        <p14:creationId xmlns:p14="http://schemas.microsoft.com/office/powerpoint/2010/main" val="1963205078"/>
      </p:ext>
    </p:extLst>
  </p:cSld>
  <p:clrMapOvr>
    <a:masterClrMapping/>
  </p:clrMapOvr>
  <mc:AlternateContent xmlns:mc="http://schemas.openxmlformats.org/markup-compatibility/2006">
    <mc:Choice xmlns:p14="http://schemas.microsoft.com/office/powerpoint/2010/main" Requires="p14">
      <p:transition spd="slow" p14:dur="2500">
        <p14:flip dir="r"/>
      </p:transition>
    </mc:Choice>
    <mc:Fallback>
      <p:transition spd="slow">
        <p:fade/>
      </p:transition>
    </mc:Fallback>
  </mc:AlternateContent>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455555"/>
            <a:ext cx="8085415" cy="509105"/>
          </a:xfrm>
          <a:prstGeom prst="rect">
            <a:avLst/>
          </a:prstGeom>
        </p:spPr>
        <p:txBody>
          <a:bodyPr anchor="ctr"/>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50">
            <a:extLst>
              <a:ext uri="{FF2B5EF4-FFF2-40B4-BE49-F238E27FC236}">
                <a16:creationId xmlns:a16="http://schemas.microsoft.com/office/drawing/2014/main" id="{0F0864E6-B7A6-4C69-8357-3EDC0D214FA9}"/>
              </a:ext>
              <a:ext uri="{C183D7F6-B498-43B3-948B-1728B52AA6E4}">
                <adec:decorative xmlns:adec="http://schemas.microsoft.com/office/drawing/2017/decorative" val="1"/>
              </a:ext>
            </a:extLst>
          </p:cNvPr>
          <p:cNvSpPr/>
          <p:nvPr userDrawn="1"/>
        </p:nvSpPr>
        <p:spPr>
          <a:xfrm>
            <a:off x="522711"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1" name="Freeform 51">
            <a:extLst>
              <a:ext uri="{FF2B5EF4-FFF2-40B4-BE49-F238E27FC236}">
                <a16:creationId xmlns:a16="http://schemas.microsoft.com/office/drawing/2014/main" id="{CF7F85ED-1788-4035-BB4F-6D2978521276}"/>
              </a:ext>
              <a:ext uri="{C183D7F6-B498-43B3-948B-1728B52AA6E4}">
                <adec:decorative xmlns:adec="http://schemas.microsoft.com/office/drawing/2017/decorative" val="1"/>
              </a:ext>
            </a:extLst>
          </p:cNvPr>
          <p:cNvSpPr/>
          <p:nvPr userDrawn="1"/>
        </p:nvSpPr>
        <p:spPr>
          <a:xfrm>
            <a:off x="522712" y="3500651"/>
            <a:ext cx="2517784"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7" name="Item 2 Title">
            <a:extLst>
              <a:ext uri="{FF2B5EF4-FFF2-40B4-BE49-F238E27FC236}">
                <a16:creationId xmlns:a16="http://schemas.microsoft.com/office/drawing/2014/main" id="{DBAFC4B2-E381-4378-893A-B29557D52602}"/>
              </a:ext>
            </a:extLst>
          </p:cNvPr>
          <p:cNvSpPr>
            <a:spLocks noGrp="1"/>
          </p:cNvSpPr>
          <p:nvPr>
            <p:ph type="body" sz="quarter" idx="16" hasCustomPrompt="1"/>
          </p:nvPr>
        </p:nvSpPr>
        <p:spPr>
          <a:xfrm>
            <a:off x="522710" y="3675682"/>
            <a:ext cx="251778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1" name="Item 2 Text">
            <a:extLst>
              <a:ext uri="{FF2B5EF4-FFF2-40B4-BE49-F238E27FC236}">
                <a16:creationId xmlns:a16="http://schemas.microsoft.com/office/drawing/2014/main" id="{5ACE404C-6884-4FD6-9E39-6F4642E21CC9}"/>
              </a:ext>
            </a:extLst>
          </p:cNvPr>
          <p:cNvSpPr>
            <a:spLocks noGrp="1"/>
          </p:cNvSpPr>
          <p:nvPr>
            <p:ph type="body" sz="quarter" idx="20" hasCustomPrompt="1"/>
          </p:nvPr>
        </p:nvSpPr>
        <p:spPr>
          <a:xfrm>
            <a:off x="641604" y="1485610"/>
            <a:ext cx="2183391" cy="1864915"/>
          </a:xfrm>
          <a:prstGeom prst="rect">
            <a:avLst/>
          </a:prstGeom>
        </p:spPr>
        <p:txBody>
          <a:bodyPr>
            <a:noAutofit/>
          </a:bodyPr>
          <a:lstStyle>
            <a:lvl1pPr marL="231775" indent="-231775" algn="l">
              <a:buClr>
                <a:schemeClr val="bg2"/>
              </a:buClr>
              <a:buFont typeface="Wingdings" panose="05000000000000000000" pitchFamily="2" charset="2"/>
              <a:buChar char="§"/>
              <a:defRPr lang="en-US" sz="1600" dirty="0"/>
            </a:lvl1pPr>
            <a:lvl2pPr marL="569913" indent="-227013">
              <a:buClr>
                <a:schemeClr val="bg2"/>
              </a:buClr>
              <a:buFont typeface="Courier New" panose="02070309020205020404" pitchFamily="49" charset="0"/>
              <a:buChar char="o"/>
              <a:defRPr sz="1600"/>
            </a:lvl2pPr>
            <a:lvl3pPr marL="914400" indent="-228600">
              <a:buClr>
                <a:schemeClr val="bg2"/>
              </a:buClr>
              <a:defRPr sz="1600"/>
            </a:lvl3pPr>
          </a:lstStyle>
          <a:p>
            <a:pPr lvl="0"/>
            <a:r>
              <a:rPr lang="en-US"/>
              <a:t>Click to add bullets</a:t>
            </a:r>
          </a:p>
          <a:p>
            <a:pPr lvl="1"/>
            <a:r>
              <a:rPr lang="en-US"/>
              <a:t>Second level</a:t>
            </a:r>
          </a:p>
          <a:p>
            <a:pPr lvl="2"/>
            <a:r>
              <a:rPr lang="en-US"/>
              <a:t>Third level</a:t>
            </a: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3345861"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3345861" y="3500651"/>
            <a:ext cx="2517785"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3345861" y="3683957"/>
            <a:ext cx="251778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3464754" y="1485610"/>
            <a:ext cx="2183391" cy="1864915"/>
          </a:xfrm>
          <a:prstGeom prst="rect">
            <a:avLst/>
          </a:prstGeom>
        </p:spPr>
        <p:txBody>
          <a:bodyPr>
            <a:noAutofit/>
          </a:bodyPr>
          <a:lstStyle>
            <a:lvl1pPr marL="231775" indent="-231775" algn="l">
              <a:buClr>
                <a:schemeClr val="bg2"/>
              </a:buClr>
              <a:buFont typeface="Wingdings" panose="05000000000000000000" pitchFamily="2" charset="2"/>
              <a:buChar char="§"/>
              <a:defRPr lang="en-US" sz="1600" dirty="0"/>
            </a:lvl1pPr>
            <a:lvl2pPr marL="569913" indent="-227013">
              <a:buClr>
                <a:schemeClr val="accent3"/>
              </a:buClr>
              <a:buFont typeface="Courier New" panose="02070309020205020404" pitchFamily="49" charset="0"/>
              <a:buChar char="o"/>
              <a:defRPr sz="1600"/>
            </a:lvl2pPr>
            <a:lvl3pPr marL="914400" indent="-225425">
              <a:buClr>
                <a:schemeClr val="bg2"/>
              </a:buClr>
              <a:defRPr sz="1600"/>
            </a:lvl3pPr>
          </a:lstStyle>
          <a:p>
            <a:pPr lvl="0"/>
            <a:r>
              <a:rPr lang="en-US"/>
              <a:t>Click to add bullets</a:t>
            </a:r>
          </a:p>
          <a:p>
            <a:pPr lvl="1"/>
            <a:r>
              <a:rPr lang="en-US"/>
              <a:t>Second level</a:t>
            </a:r>
          </a:p>
          <a:p>
            <a:pPr lvl="2"/>
            <a:r>
              <a:rPr lang="en-US"/>
              <a:t>Third level</a:t>
            </a:r>
          </a:p>
        </p:txBody>
      </p:sp>
      <p:sp>
        <p:nvSpPr>
          <p:cNvPr id="15" name="Rounded Rectangle 50">
            <a:extLst>
              <a:ext uri="{FF2B5EF4-FFF2-40B4-BE49-F238E27FC236}">
                <a16:creationId xmlns:a16="http://schemas.microsoft.com/office/drawing/2014/main" id="{3906D885-91E2-495E-8164-51394DAE86F8}"/>
              </a:ext>
              <a:ext uri="{C183D7F6-B498-43B3-948B-1728B52AA6E4}">
                <adec:decorative xmlns:adec="http://schemas.microsoft.com/office/drawing/2017/decorative" val="1"/>
              </a:ext>
            </a:extLst>
          </p:cNvPr>
          <p:cNvSpPr/>
          <p:nvPr userDrawn="1"/>
        </p:nvSpPr>
        <p:spPr>
          <a:xfrm>
            <a:off x="6169016"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7" name="Freeform 51">
            <a:extLst>
              <a:ext uri="{FF2B5EF4-FFF2-40B4-BE49-F238E27FC236}">
                <a16:creationId xmlns:a16="http://schemas.microsoft.com/office/drawing/2014/main" id="{CEC72A60-0F45-4275-849F-4CE6DC1DAF59}"/>
              </a:ext>
              <a:ext uri="{C183D7F6-B498-43B3-948B-1728B52AA6E4}">
                <adec:decorative xmlns:adec="http://schemas.microsoft.com/office/drawing/2017/decorative" val="1"/>
              </a:ext>
            </a:extLst>
          </p:cNvPr>
          <p:cNvSpPr/>
          <p:nvPr userDrawn="1"/>
        </p:nvSpPr>
        <p:spPr>
          <a:xfrm>
            <a:off x="6169017" y="3500651"/>
            <a:ext cx="2517784"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9" name="Item 4 Title">
            <a:extLst>
              <a:ext uri="{FF2B5EF4-FFF2-40B4-BE49-F238E27FC236}">
                <a16:creationId xmlns:a16="http://schemas.microsoft.com/office/drawing/2014/main" id="{39E2E930-054A-4609-BFA9-2CE06617C61D}"/>
              </a:ext>
            </a:extLst>
          </p:cNvPr>
          <p:cNvSpPr>
            <a:spLocks noGrp="1"/>
          </p:cNvSpPr>
          <p:nvPr>
            <p:ph type="body" sz="quarter" idx="18" hasCustomPrompt="1"/>
          </p:nvPr>
        </p:nvSpPr>
        <p:spPr>
          <a:xfrm>
            <a:off x="6169015" y="3677694"/>
            <a:ext cx="251778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3" name="Item 4 Text">
            <a:extLst>
              <a:ext uri="{FF2B5EF4-FFF2-40B4-BE49-F238E27FC236}">
                <a16:creationId xmlns:a16="http://schemas.microsoft.com/office/drawing/2014/main" id="{B72F7BCA-C0F0-43BC-B657-9FB6EFC28071}"/>
              </a:ext>
            </a:extLst>
          </p:cNvPr>
          <p:cNvSpPr>
            <a:spLocks noGrp="1"/>
          </p:cNvSpPr>
          <p:nvPr>
            <p:ph type="body" sz="quarter" idx="22" hasCustomPrompt="1"/>
          </p:nvPr>
        </p:nvSpPr>
        <p:spPr>
          <a:xfrm>
            <a:off x="6287909" y="1485610"/>
            <a:ext cx="2183391" cy="1864915"/>
          </a:xfrm>
          <a:prstGeom prst="rect">
            <a:avLst/>
          </a:prstGeom>
        </p:spPr>
        <p:txBody>
          <a:bodyPr>
            <a:noAutofit/>
          </a:bodyPr>
          <a:lstStyle>
            <a:lvl1pPr marL="231775" indent="-231775" algn="l">
              <a:buClr>
                <a:schemeClr val="bg2"/>
              </a:buClr>
              <a:buFont typeface="Wingdings" panose="05000000000000000000" pitchFamily="2" charset="2"/>
              <a:buChar char="§"/>
              <a:defRPr lang="en-US" sz="1600" dirty="0"/>
            </a:lvl1pPr>
            <a:lvl2pPr marL="569913" indent="-227013">
              <a:buClr>
                <a:schemeClr val="bg2"/>
              </a:buClr>
              <a:buFont typeface="Courier New" panose="02070309020205020404" pitchFamily="49" charset="0"/>
              <a:buChar char="o"/>
              <a:defRPr sz="1600"/>
            </a:lvl2pPr>
            <a:lvl3pPr marL="914400" indent="-228600">
              <a:buClr>
                <a:schemeClr val="bg2"/>
              </a:buClr>
              <a:defRPr sz="1600"/>
            </a:lvl3pPr>
          </a:lstStyle>
          <a:p>
            <a:pPr lvl="0"/>
            <a:r>
              <a:rPr lang="en-US"/>
              <a:t>Click to add bullets</a:t>
            </a:r>
          </a:p>
          <a:p>
            <a:pPr lvl="1"/>
            <a:r>
              <a:rPr lang="en-US"/>
              <a:t>Second level</a:t>
            </a:r>
          </a:p>
          <a:p>
            <a:pPr lvl="2"/>
            <a:r>
              <a:rPr lang="en-US"/>
              <a:t>Third level</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554429168"/>
      </p:ext>
    </p:extLst>
  </p:cSld>
  <p:clrMapOvr>
    <a:masterClrMapping/>
  </p:clrMapOvr>
  <mc:AlternateContent xmlns:mc="http://schemas.openxmlformats.org/markup-compatibility/2006">
    <mc:Choice xmlns:p14="http://schemas.microsoft.com/office/powerpoint/2010/main" Requires="p14">
      <p:transition spd="slow" p14:dur="2500">
        <p14:flip dir="r"/>
      </p:transition>
    </mc:Choice>
    <mc:Fallback>
      <p:transition spd="slow">
        <p:fade/>
      </p:transition>
    </mc:Fallback>
  </mc:AlternateContent>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50">
            <a:extLst>
              <a:ext uri="{FF2B5EF4-FFF2-40B4-BE49-F238E27FC236}">
                <a16:creationId xmlns:a16="http://schemas.microsoft.com/office/drawing/2014/main" id="{292223D0-D3C4-4777-99E4-9D82F50EBA2B}"/>
              </a:ext>
              <a:ext uri="{C183D7F6-B498-43B3-948B-1728B52AA6E4}">
                <adec:decorative xmlns:adec="http://schemas.microsoft.com/office/drawing/2017/decorative" val="1"/>
              </a:ext>
            </a:extLst>
          </p:cNvPr>
          <p:cNvSpPr/>
          <p:nvPr userDrawn="1"/>
        </p:nvSpPr>
        <p:spPr>
          <a:xfrm>
            <a:off x="457200"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5" name="Freeform 51">
            <a:extLst>
              <a:ext uri="{FF2B5EF4-FFF2-40B4-BE49-F238E27FC236}">
                <a16:creationId xmlns:a16="http://schemas.microsoft.com/office/drawing/2014/main" id="{31EE5489-B926-442C-94BA-1A6E7A337EC8}"/>
              </a:ext>
              <a:ext uri="{C183D7F6-B498-43B3-948B-1728B52AA6E4}">
                <adec:decorative xmlns:adec="http://schemas.microsoft.com/office/drawing/2017/decorative" val="1"/>
              </a:ext>
            </a:extLst>
          </p:cNvPr>
          <p:cNvSpPr/>
          <p:nvPr userDrawn="1"/>
        </p:nvSpPr>
        <p:spPr>
          <a:xfrm>
            <a:off x="457200"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50">
            <a:extLst>
              <a:ext uri="{FF2B5EF4-FFF2-40B4-BE49-F238E27FC236}">
                <a16:creationId xmlns:a16="http://schemas.microsoft.com/office/drawing/2014/main" id="{0F0864E6-B7A6-4C69-8357-3EDC0D214FA9}"/>
              </a:ext>
              <a:ext uri="{C183D7F6-B498-43B3-948B-1728B52AA6E4}">
                <adec:decorative xmlns:adec="http://schemas.microsoft.com/office/drawing/2017/decorative" val="1"/>
              </a:ext>
            </a:extLst>
          </p:cNvPr>
          <p:cNvSpPr/>
          <p:nvPr userDrawn="1"/>
        </p:nvSpPr>
        <p:spPr>
          <a:xfrm>
            <a:off x="2603599"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1" name="Freeform 51">
            <a:extLst>
              <a:ext uri="{FF2B5EF4-FFF2-40B4-BE49-F238E27FC236}">
                <a16:creationId xmlns:a16="http://schemas.microsoft.com/office/drawing/2014/main" id="{CF7F85ED-1788-4035-BB4F-6D2978521276}"/>
              </a:ext>
              <a:ext uri="{C183D7F6-B498-43B3-948B-1728B52AA6E4}">
                <adec:decorative xmlns:adec="http://schemas.microsoft.com/office/drawing/2017/decorative" val="1"/>
              </a:ext>
            </a:extLst>
          </p:cNvPr>
          <p:cNvSpPr/>
          <p:nvPr userDrawn="1"/>
        </p:nvSpPr>
        <p:spPr>
          <a:xfrm>
            <a:off x="2603599"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Rounded Rectangle 50">
            <a:extLst>
              <a:ext uri="{FF2B5EF4-FFF2-40B4-BE49-F238E27FC236}">
                <a16:creationId xmlns:a16="http://schemas.microsoft.com/office/drawing/2014/main" id="{3906D885-91E2-495E-8164-51394DAE86F8}"/>
              </a:ext>
              <a:ext uri="{C183D7F6-B498-43B3-948B-1728B52AA6E4}">
                <adec:decorative xmlns:adec="http://schemas.microsoft.com/office/drawing/2017/decorative" val="1"/>
              </a:ext>
            </a:extLst>
          </p:cNvPr>
          <p:cNvSpPr/>
          <p:nvPr userDrawn="1"/>
        </p:nvSpPr>
        <p:spPr>
          <a:xfrm>
            <a:off x="6896396"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7" name="Freeform 51">
            <a:extLst>
              <a:ext uri="{FF2B5EF4-FFF2-40B4-BE49-F238E27FC236}">
                <a16:creationId xmlns:a16="http://schemas.microsoft.com/office/drawing/2014/main" id="{CEC72A60-0F45-4275-849F-4CE6DC1DAF59}"/>
              </a:ext>
              <a:ext uri="{C183D7F6-B498-43B3-948B-1728B52AA6E4}">
                <adec:decorative xmlns:adec="http://schemas.microsoft.com/office/drawing/2017/decorative" val="1"/>
              </a:ext>
            </a:extLst>
          </p:cNvPr>
          <p:cNvSpPr/>
          <p:nvPr userDrawn="1"/>
        </p:nvSpPr>
        <p:spPr>
          <a:xfrm>
            <a:off x="6896396"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4749998"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4749998"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6" name="Item 1 Title">
            <a:extLst>
              <a:ext uri="{FF2B5EF4-FFF2-40B4-BE49-F238E27FC236}">
                <a16:creationId xmlns:a16="http://schemas.microsoft.com/office/drawing/2014/main" id="{CBB440B9-9FB0-429F-AB08-BBD8A2B69028}"/>
              </a:ext>
            </a:extLst>
          </p:cNvPr>
          <p:cNvSpPr>
            <a:spLocks noGrp="1"/>
          </p:cNvSpPr>
          <p:nvPr>
            <p:ph type="body" sz="quarter" idx="15" hasCustomPrompt="1"/>
          </p:nvPr>
        </p:nvSpPr>
        <p:spPr>
          <a:xfrm>
            <a:off x="457200" y="3829585"/>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0" name="Item 1 Text">
            <a:extLst>
              <a:ext uri="{FF2B5EF4-FFF2-40B4-BE49-F238E27FC236}">
                <a16:creationId xmlns:a16="http://schemas.microsoft.com/office/drawing/2014/main" id="{B86E20F2-B95C-4AAF-A804-AC965C9DDA7D}"/>
              </a:ext>
            </a:extLst>
          </p:cNvPr>
          <p:cNvSpPr>
            <a:spLocks noGrp="1"/>
          </p:cNvSpPr>
          <p:nvPr>
            <p:ph type="body" sz="quarter" idx="19" hasCustomPrompt="1"/>
          </p:nvPr>
        </p:nvSpPr>
        <p:spPr>
          <a:xfrm>
            <a:off x="576094"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7" name="Item 2 Title">
            <a:extLst>
              <a:ext uri="{FF2B5EF4-FFF2-40B4-BE49-F238E27FC236}">
                <a16:creationId xmlns:a16="http://schemas.microsoft.com/office/drawing/2014/main" id="{DBAFC4B2-E381-4378-893A-B29557D52602}"/>
              </a:ext>
            </a:extLst>
          </p:cNvPr>
          <p:cNvSpPr>
            <a:spLocks noGrp="1"/>
          </p:cNvSpPr>
          <p:nvPr>
            <p:ph type="body" sz="quarter" idx="16" hasCustomPrompt="1"/>
          </p:nvPr>
        </p:nvSpPr>
        <p:spPr>
          <a:xfrm>
            <a:off x="2603598" y="3821310"/>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1" name="Item 2 Text">
            <a:extLst>
              <a:ext uri="{FF2B5EF4-FFF2-40B4-BE49-F238E27FC236}">
                <a16:creationId xmlns:a16="http://schemas.microsoft.com/office/drawing/2014/main" id="{5ACE404C-6884-4FD6-9E39-6F4642E21CC9}"/>
              </a:ext>
            </a:extLst>
          </p:cNvPr>
          <p:cNvSpPr>
            <a:spLocks noGrp="1"/>
          </p:cNvSpPr>
          <p:nvPr>
            <p:ph type="body" sz="quarter" idx="20" hasCustomPrompt="1"/>
          </p:nvPr>
        </p:nvSpPr>
        <p:spPr>
          <a:xfrm>
            <a:off x="2722492"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4749998" y="3829585"/>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4868891"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9" name="Item 4 Title">
            <a:extLst>
              <a:ext uri="{FF2B5EF4-FFF2-40B4-BE49-F238E27FC236}">
                <a16:creationId xmlns:a16="http://schemas.microsoft.com/office/drawing/2014/main" id="{39E2E930-054A-4609-BFA9-2CE06617C61D}"/>
              </a:ext>
            </a:extLst>
          </p:cNvPr>
          <p:cNvSpPr>
            <a:spLocks noGrp="1"/>
          </p:cNvSpPr>
          <p:nvPr>
            <p:ph type="body" sz="quarter" idx="18" hasCustomPrompt="1"/>
          </p:nvPr>
        </p:nvSpPr>
        <p:spPr>
          <a:xfrm>
            <a:off x="6896395" y="3823322"/>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3" name="Item 4 Text">
            <a:extLst>
              <a:ext uri="{FF2B5EF4-FFF2-40B4-BE49-F238E27FC236}">
                <a16:creationId xmlns:a16="http://schemas.microsoft.com/office/drawing/2014/main" id="{B72F7BCA-C0F0-43BC-B657-9FB6EFC28071}"/>
              </a:ext>
            </a:extLst>
          </p:cNvPr>
          <p:cNvSpPr>
            <a:spLocks noGrp="1"/>
          </p:cNvSpPr>
          <p:nvPr>
            <p:ph type="body" sz="quarter" idx="22" hasCustomPrompt="1"/>
          </p:nvPr>
        </p:nvSpPr>
        <p:spPr>
          <a:xfrm>
            <a:off x="7015291"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932015414"/>
      </p:ext>
    </p:extLst>
  </p:cSld>
  <p:clrMapOvr>
    <a:masterClrMapping/>
  </p:clrMapOvr>
  <mc:AlternateContent xmlns:mc="http://schemas.openxmlformats.org/markup-compatibility/2006">
    <mc:Choice xmlns:p14="http://schemas.microsoft.com/office/powerpoint/2010/main" Requires="p14">
      <p:transition spd="slow" p14:dur="2500">
        <p14:flip dir="r"/>
      </p:transition>
    </mc:Choice>
    <mc:Fallback>
      <p:transition spd="slow">
        <p:fade/>
      </p:transition>
    </mc:Fallback>
  </mc:AlternateContent>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Items and Text - Number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3419849-0545-4B89-A5B7-FF533AE4947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0" name="Rectangle 19">
            <a:extLst>
              <a:ext uri="{FF2B5EF4-FFF2-40B4-BE49-F238E27FC236}">
                <a16:creationId xmlns:a16="http://schemas.microsoft.com/office/drawing/2014/main" id="{ADFD022E-F298-41C1-A7B7-039B713FE1BD}"/>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98E92223-2425-4BB3-B685-E72F60D8C5DE}"/>
              </a:ext>
            </a:extLst>
          </p:cNvPr>
          <p:cNvSpPr/>
          <p:nvPr userDrawn="1"/>
        </p:nvSpPr>
        <p:spPr>
          <a:xfrm>
            <a:off x="0" y="1322279"/>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F2F2F5"/>
              </a:solidFill>
              <a:latin typeface="Roboto"/>
            </a:endParaRPr>
          </a:p>
        </p:txBody>
      </p:sp>
      <p:sp>
        <p:nvSpPr>
          <p:cNvPr id="48" name="Item 1">
            <a:extLst>
              <a:ext uri="{FF2B5EF4-FFF2-40B4-BE49-F238E27FC236}">
                <a16:creationId xmlns:a16="http://schemas.microsoft.com/office/drawing/2014/main" id="{6D3B5A7A-FA71-45F6-B598-E0C3B7283DFD}"/>
              </a:ext>
            </a:extLst>
          </p:cNvPr>
          <p:cNvSpPr>
            <a:spLocks noGrp="1"/>
          </p:cNvSpPr>
          <p:nvPr>
            <p:ph type="body" sz="quarter" idx="15" hasCustomPrompt="1"/>
          </p:nvPr>
        </p:nvSpPr>
        <p:spPr>
          <a:xfrm>
            <a:off x="543128" y="1628441"/>
            <a:ext cx="1138620" cy="885871"/>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9" name="Item 1 Title">
            <a:extLst>
              <a:ext uri="{FF2B5EF4-FFF2-40B4-BE49-F238E27FC236}">
                <a16:creationId xmlns:a16="http://schemas.microsoft.com/office/drawing/2014/main" id="{799131B7-F763-47D6-93E0-5165F0A51071}"/>
              </a:ext>
            </a:extLst>
          </p:cNvPr>
          <p:cNvSpPr>
            <a:spLocks noGrp="1"/>
          </p:cNvSpPr>
          <p:nvPr>
            <p:ph type="body" sz="quarter" idx="10"/>
          </p:nvPr>
        </p:nvSpPr>
        <p:spPr>
          <a:xfrm>
            <a:off x="1775507" y="1628442"/>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0" name="Item 1 Text">
            <a:extLst>
              <a:ext uri="{FF2B5EF4-FFF2-40B4-BE49-F238E27FC236}">
                <a16:creationId xmlns:a16="http://schemas.microsoft.com/office/drawing/2014/main" id="{2D24E43C-2F40-4506-AF1F-B9C3166E889B}"/>
              </a:ext>
            </a:extLst>
          </p:cNvPr>
          <p:cNvSpPr>
            <a:spLocks noGrp="1"/>
          </p:cNvSpPr>
          <p:nvPr>
            <p:ph type="body" sz="quarter" idx="13"/>
          </p:nvPr>
        </p:nvSpPr>
        <p:spPr>
          <a:xfrm>
            <a:off x="1766298" y="2009131"/>
            <a:ext cx="2618125" cy="505183"/>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1" name="Item 2">
            <a:extLst>
              <a:ext uri="{FF2B5EF4-FFF2-40B4-BE49-F238E27FC236}">
                <a16:creationId xmlns:a16="http://schemas.microsoft.com/office/drawing/2014/main" id="{74774B04-A3DF-4AA9-9343-BB068D544B4E}"/>
              </a:ext>
            </a:extLst>
          </p:cNvPr>
          <p:cNvSpPr>
            <a:spLocks noGrp="1"/>
          </p:cNvSpPr>
          <p:nvPr>
            <p:ph type="body" sz="quarter" idx="16" hasCustomPrompt="1"/>
          </p:nvPr>
        </p:nvSpPr>
        <p:spPr>
          <a:xfrm>
            <a:off x="4750370" y="1623264"/>
            <a:ext cx="1138620" cy="891049"/>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2" name="Item 2 Title">
            <a:extLst>
              <a:ext uri="{FF2B5EF4-FFF2-40B4-BE49-F238E27FC236}">
                <a16:creationId xmlns:a16="http://schemas.microsoft.com/office/drawing/2014/main" id="{3531EBBF-C805-4E8A-9227-766EB6C3A8E5}"/>
              </a:ext>
            </a:extLst>
          </p:cNvPr>
          <p:cNvSpPr>
            <a:spLocks noGrp="1"/>
          </p:cNvSpPr>
          <p:nvPr>
            <p:ph type="body" sz="quarter" idx="17"/>
          </p:nvPr>
        </p:nvSpPr>
        <p:spPr>
          <a:xfrm>
            <a:off x="5982750" y="1623265"/>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3" name="Item 2 Text">
            <a:extLst>
              <a:ext uri="{FF2B5EF4-FFF2-40B4-BE49-F238E27FC236}">
                <a16:creationId xmlns:a16="http://schemas.microsoft.com/office/drawing/2014/main" id="{D7BBE6EB-6807-4CBE-BB58-5B8D9321D0E2}"/>
              </a:ext>
            </a:extLst>
          </p:cNvPr>
          <p:cNvSpPr>
            <a:spLocks noGrp="1"/>
          </p:cNvSpPr>
          <p:nvPr>
            <p:ph type="body" sz="quarter" idx="18"/>
          </p:nvPr>
        </p:nvSpPr>
        <p:spPr>
          <a:xfrm>
            <a:off x="5973540" y="2003955"/>
            <a:ext cx="2618125" cy="510360"/>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7" name="Item 3">
            <a:extLst>
              <a:ext uri="{FF2B5EF4-FFF2-40B4-BE49-F238E27FC236}">
                <a16:creationId xmlns:a16="http://schemas.microsoft.com/office/drawing/2014/main" id="{38486228-4BB2-43AE-9377-DBADDC1303AC}"/>
              </a:ext>
            </a:extLst>
          </p:cNvPr>
          <p:cNvSpPr>
            <a:spLocks noGrp="1"/>
          </p:cNvSpPr>
          <p:nvPr>
            <p:ph type="body" sz="quarter" idx="22" hasCustomPrompt="1"/>
          </p:nvPr>
        </p:nvSpPr>
        <p:spPr>
          <a:xfrm>
            <a:off x="543128" y="2817420"/>
            <a:ext cx="1138620" cy="944953"/>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8" name="Item 3 Title">
            <a:extLst>
              <a:ext uri="{FF2B5EF4-FFF2-40B4-BE49-F238E27FC236}">
                <a16:creationId xmlns:a16="http://schemas.microsoft.com/office/drawing/2014/main" id="{8692B854-CADA-4E07-8BD7-69FFD6673561}"/>
              </a:ext>
            </a:extLst>
          </p:cNvPr>
          <p:cNvSpPr>
            <a:spLocks noGrp="1"/>
          </p:cNvSpPr>
          <p:nvPr>
            <p:ph type="body" sz="quarter" idx="23"/>
          </p:nvPr>
        </p:nvSpPr>
        <p:spPr>
          <a:xfrm>
            <a:off x="1775507" y="2817420"/>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9" name="Item 3 Text">
            <a:extLst>
              <a:ext uri="{FF2B5EF4-FFF2-40B4-BE49-F238E27FC236}">
                <a16:creationId xmlns:a16="http://schemas.microsoft.com/office/drawing/2014/main" id="{F27699BB-0AEC-44C1-B1CC-D3562D17AD67}"/>
              </a:ext>
            </a:extLst>
          </p:cNvPr>
          <p:cNvSpPr>
            <a:spLocks noGrp="1"/>
          </p:cNvSpPr>
          <p:nvPr>
            <p:ph type="body" sz="quarter" idx="24"/>
          </p:nvPr>
        </p:nvSpPr>
        <p:spPr>
          <a:xfrm>
            <a:off x="1766298" y="3198109"/>
            <a:ext cx="2618125" cy="564265"/>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4" name="Item 4">
            <a:extLst>
              <a:ext uri="{FF2B5EF4-FFF2-40B4-BE49-F238E27FC236}">
                <a16:creationId xmlns:a16="http://schemas.microsoft.com/office/drawing/2014/main" id="{810A168E-980B-4151-B586-F2239D937E87}"/>
              </a:ext>
            </a:extLst>
          </p:cNvPr>
          <p:cNvSpPr>
            <a:spLocks noGrp="1"/>
          </p:cNvSpPr>
          <p:nvPr>
            <p:ph type="body" sz="quarter" idx="19" hasCustomPrompt="1"/>
          </p:nvPr>
        </p:nvSpPr>
        <p:spPr>
          <a:xfrm>
            <a:off x="4750370" y="2817421"/>
            <a:ext cx="1138620" cy="944952"/>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5" name="Item 4 Title">
            <a:extLst>
              <a:ext uri="{FF2B5EF4-FFF2-40B4-BE49-F238E27FC236}">
                <a16:creationId xmlns:a16="http://schemas.microsoft.com/office/drawing/2014/main" id="{DDC595D8-EB71-43C5-84CE-CE8AB97F4AED}"/>
              </a:ext>
            </a:extLst>
          </p:cNvPr>
          <p:cNvSpPr>
            <a:spLocks noGrp="1"/>
          </p:cNvSpPr>
          <p:nvPr>
            <p:ph type="body" sz="quarter" idx="20"/>
          </p:nvPr>
        </p:nvSpPr>
        <p:spPr>
          <a:xfrm>
            <a:off x="5982750" y="2817420"/>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6" name="Item 4 Text">
            <a:extLst>
              <a:ext uri="{FF2B5EF4-FFF2-40B4-BE49-F238E27FC236}">
                <a16:creationId xmlns:a16="http://schemas.microsoft.com/office/drawing/2014/main" id="{A79F3471-2DC3-4DFD-93E8-16AB2BF1B5C6}"/>
              </a:ext>
            </a:extLst>
          </p:cNvPr>
          <p:cNvSpPr>
            <a:spLocks noGrp="1"/>
          </p:cNvSpPr>
          <p:nvPr>
            <p:ph type="body" sz="quarter" idx="21"/>
          </p:nvPr>
        </p:nvSpPr>
        <p:spPr>
          <a:xfrm>
            <a:off x="5973540" y="3198110"/>
            <a:ext cx="2618125" cy="564264"/>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9" name="Page Number">
            <a:extLst>
              <a:ext uri="{FF2B5EF4-FFF2-40B4-BE49-F238E27FC236}">
                <a16:creationId xmlns:a16="http://schemas.microsoft.com/office/drawing/2014/main" id="{B2B5D48A-DCAA-4355-8D13-9B74715A0CF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pic>
        <p:nvPicPr>
          <p:cNvPr id="21" name="WSE logo">
            <a:extLst>
              <a:ext uri="{FF2B5EF4-FFF2-40B4-BE49-F238E27FC236}">
                <a16:creationId xmlns:a16="http://schemas.microsoft.com/office/drawing/2014/main" id="{C83FCD4E-D545-4E7C-8444-5C2049042CF3}"/>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7460055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Items - Cycle">
    <p:spTree>
      <p:nvGrpSpPr>
        <p:cNvPr id="1" name=""/>
        <p:cNvGrpSpPr/>
        <p:nvPr/>
      </p:nvGrpSpPr>
      <p:grpSpPr>
        <a:xfrm>
          <a:off x="0" y="0"/>
          <a:ext cx="0" cy="0"/>
          <a:chOff x="0" y="0"/>
          <a:chExt cx="0" cy="0"/>
        </a:xfrm>
      </p:grpSpPr>
      <p:sp>
        <p:nvSpPr>
          <p:cNvPr id="35" name="Title">
            <a:extLst>
              <a:ext uri="{FF2B5EF4-FFF2-40B4-BE49-F238E27FC236}">
                <a16:creationId xmlns:a16="http://schemas.microsoft.com/office/drawing/2014/main" id="{7E539BF3-9B27-418B-9CEE-4FF35DD5CE56}"/>
              </a:ext>
            </a:extLst>
          </p:cNvPr>
          <p:cNvSpPr>
            <a:spLocks noGrp="1"/>
          </p:cNvSpPr>
          <p:nvPr>
            <p:ph type="title" hasCustomPrompt="1"/>
          </p:nvPr>
        </p:nvSpPr>
        <p:spPr>
          <a:xfrm>
            <a:off x="533919" y="150669"/>
            <a:ext cx="8085415" cy="813991"/>
          </a:xfrm>
          <a:prstGeom prst="rect">
            <a:avLst/>
          </a:prstGeom>
        </p:spPr>
        <p:txBody>
          <a:bodyPr anchor="b"/>
          <a:lstStyle>
            <a:lvl1pPr>
              <a:defRPr sz="3000" b="1">
                <a:solidFill>
                  <a:schemeClr val="tx2"/>
                </a:solidFill>
              </a:defRPr>
            </a:lvl1pPr>
          </a:lstStyle>
          <a:p>
            <a:r>
              <a:rPr lang="en-US"/>
              <a:t>Click to add title</a:t>
            </a:r>
          </a:p>
        </p:txBody>
      </p:sp>
      <p:sp>
        <p:nvSpPr>
          <p:cNvPr id="39" name="Rectangle 38">
            <a:extLst>
              <a:ext uri="{FF2B5EF4-FFF2-40B4-BE49-F238E27FC236}">
                <a16:creationId xmlns:a16="http://schemas.microsoft.com/office/drawing/2014/main" id="{419C6D85-6054-4333-A45C-6D56E5C8FC0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7">
            <a:extLst>
              <a:ext uri="{FF2B5EF4-FFF2-40B4-BE49-F238E27FC236}">
                <a16:creationId xmlns:a16="http://schemas.microsoft.com/office/drawing/2014/main" id="{CCCF60EE-1BED-491D-B9BA-8143FCFB72EA}"/>
              </a:ext>
              <a:ext uri="{C183D7F6-B498-43B3-948B-1728B52AA6E4}">
                <adec:decorative xmlns:adec="http://schemas.microsoft.com/office/drawing/2017/decorative" val="1"/>
              </a:ext>
            </a:extLst>
          </p:cNvPr>
          <p:cNvSpPr/>
          <p:nvPr/>
        </p:nvSpPr>
        <p:spPr>
          <a:xfrm>
            <a:off x="3200400" y="1529177"/>
            <a:ext cx="2743200" cy="2743200"/>
          </a:xfrm>
          <a:prstGeom prst="ellipse">
            <a:avLst/>
          </a:prstGeom>
          <a:solidFill>
            <a:schemeClr val="bg1"/>
          </a:solidFill>
          <a:ln w="38100">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uk-UA" sz="1013">
              <a:solidFill>
                <a:srgbClr val="F2F2F5"/>
              </a:solidFill>
              <a:latin typeface="Roboto"/>
            </a:endParaRPr>
          </a:p>
        </p:txBody>
      </p:sp>
      <p:sp>
        <p:nvSpPr>
          <p:cNvPr id="15" name="Oval 3">
            <a:extLst>
              <a:ext uri="{FF2B5EF4-FFF2-40B4-BE49-F238E27FC236}">
                <a16:creationId xmlns:a16="http://schemas.microsoft.com/office/drawing/2014/main" id="{D820D5E2-D70E-40F8-996C-E42A9E0564EF}"/>
              </a:ext>
              <a:ext uri="{C183D7F6-B498-43B3-948B-1728B52AA6E4}">
                <adec:decorative xmlns:adec="http://schemas.microsoft.com/office/drawing/2017/decorative" val="1"/>
              </a:ext>
            </a:extLst>
          </p:cNvPr>
          <p:cNvSpPr/>
          <p:nvPr/>
        </p:nvSpPr>
        <p:spPr>
          <a:xfrm>
            <a:off x="3200400" y="1529177"/>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uk-UA" sz="3000" b="1">
              <a:solidFill>
                <a:srgbClr val="69ACE5"/>
              </a:solidFill>
              <a:latin typeface="Tahoma" panose="020B0604030504040204" pitchFamily="34" charset="0"/>
              <a:ea typeface="Tahoma" panose="020B0604030504040204" pitchFamily="34" charset="0"/>
              <a:cs typeface="Tahoma" panose="020B0604030504040204" pitchFamily="34" charset="0"/>
            </a:endParaRPr>
          </a:p>
        </p:txBody>
      </p:sp>
      <p:sp>
        <p:nvSpPr>
          <p:cNvPr id="16" name="Oval 3">
            <a:extLst>
              <a:ext uri="{FF2B5EF4-FFF2-40B4-BE49-F238E27FC236}">
                <a16:creationId xmlns:a16="http://schemas.microsoft.com/office/drawing/2014/main" id="{915D9C8A-79D6-45FE-A769-F81341B6A4A6}"/>
              </a:ext>
              <a:ext uri="{C183D7F6-B498-43B3-948B-1728B52AA6E4}">
                <adec:decorative xmlns:adec="http://schemas.microsoft.com/office/drawing/2017/decorative" val="1"/>
              </a:ext>
            </a:extLst>
          </p:cNvPr>
          <p:cNvSpPr/>
          <p:nvPr/>
        </p:nvSpPr>
        <p:spPr>
          <a:xfrm>
            <a:off x="5029200" y="1529177"/>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a:solidFill>
                <a:srgbClr val="092C74"/>
              </a:solidFill>
              <a:latin typeface="Tahoma" panose="020B0604030504040204" pitchFamily="34" charset="0"/>
              <a:ea typeface="Tahoma" panose="020B0604030504040204" pitchFamily="34" charset="0"/>
              <a:cs typeface="Tahoma" panose="020B0604030504040204" pitchFamily="34" charset="0"/>
            </a:endParaRPr>
          </a:p>
        </p:txBody>
      </p:sp>
      <p:sp>
        <p:nvSpPr>
          <p:cNvPr id="17" name="Oval 3">
            <a:extLst>
              <a:ext uri="{FF2B5EF4-FFF2-40B4-BE49-F238E27FC236}">
                <a16:creationId xmlns:a16="http://schemas.microsoft.com/office/drawing/2014/main" id="{C18A0C12-944E-4AFB-AA08-F2D684A8DC8B}"/>
              </a:ext>
              <a:ext uri="{C183D7F6-B498-43B3-948B-1728B52AA6E4}">
                <adec:decorative xmlns:adec="http://schemas.microsoft.com/office/drawing/2017/decorative" val="1"/>
              </a:ext>
            </a:extLst>
          </p:cNvPr>
          <p:cNvSpPr/>
          <p:nvPr/>
        </p:nvSpPr>
        <p:spPr>
          <a:xfrm>
            <a:off x="5029200" y="3339511"/>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a:solidFill>
                <a:srgbClr val="69ACE5"/>
              </a:solidFill>
              <a:latin typeface="Tahoma" panose="020B0604030504040204" pitchFamily="34" charset="0"/>
              <a:ea typeface="Tahoma" panose="020B0604030504040204" pitchFamily="34" charset="0"/>
              <a:cs typeface="Tahoma" panose="020B0604030504040204" pitchFamily="34" charset="0"/>
            </a:endParaRPr>
          </a:p>
        </p:txBody>
      </p:sp>
      <p:sp>
        <p:nvSpPr>
          <p:cNvPr id="18" name="Oval 3">
            <a:extLst>
              <a:ext uri="{FF2B5EF4-FFF2-40B4-BE49-F238E27FC236}">
                <a16:creationId xmlns:a16="http://schemas.microsoft.com/office/drawing/2014/main" id="{54B1F908-AE10-43AA-BBC9-E54F6EB09892}"/>
              </a:ext>
              <a:ext uri="{C183D7F6-B498-43B3-948B-1728B52AA6E4}">
                <adec:decorative xmlns:adec="http://schemas.microsoft.com/office/drawing/2017/decorative" val="1"/>
              </a:ext>
            </a:extLst>
          </p:cNvPr>
          <p:cNvSpPr/>
          <p:nvPr/>
        </p:nvSpPr>
        <p:spPr>
          <a:xfrm>
            <a:off x="3200400" y="3339511"/>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a:solidFill>
                <a:srgbClr val="092C74"/>
              </a:solidFill>
              <a:latin typeface="Tahoma" panose="020B0604030504040204" pitchFamily="34" charset="0"/>
              <a:ea typeface="Tahoma" panose="020B0604030504040204" pitchFamily="34" charset="0"/>
              <a:cs typeface="Tahoma" panose="020B0604030504040204" pitchFamily="34" charset="0"/>
            </a:endParaRPr>
          </a:p>
        </p:txBody>
      </p:sp>
      <p:sp>
        <p:nvSpPr>
          <p:cNvPr id="23" name="Item 1">
            <a:extLst>
              <a:ext uri="{FF2B5EF4-FFF2-40B4-BE49-F238E27FC236}">
                <a16:creationId xmlns:a16="http://schemas.microsoft.com/office/drawing/2014/main" id="{0B4A9D69-7C61-4078-8FE1-B23B404AC63F}"/>
              </a:ext>
            </a:extLst>
          </p:cNvPr>
          <p:cNvSpPr>
            <a:spLocks noGrp="1"/>
          </p:cNvSpPr>
          <p:nvPr>
            <p:ph type="body" sz="quarter" idx="15" hasCustomPrompt="1"/>
          </p:nvPr>
        </p:nvSpPr>
        <p:spPr>
          <a:xfrm>
            <a:off x="3200399" y="1770465"/>
            <a:ext cx="914401" cy="431825"/>
          </a:xfrm>
          <a:prstGeom prst="rect">
            <a:avLst/>
          </a:prstGeom>
        </p:spPr>
        <p:txBody>
          <a:bodyPr>
            <a:noAutofit/>
          </a:bodyPr>
          <a:lstStyle>
            <a:lvl1pPr marL="0" indent="0" algn="ctr">
              <a:buNone/>
              <a:defRPr sz="30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00</a:t>
            </a:r>
          </a:p>
        </p:txBody>
      </p:sp>
      <p:sp>
        <p:nvSpPr>
          <p:cNvPr id="31" name="Item 1 Title">
            <a:extLst>
              <a:ext uri="{FF2B5EF4-FFF2-40B4-BE49-F238E27FC236}">
                <a16:creationId xmlns:a16="http://schemas.microsoft.com/office/drawing/2014/main" id="{C0436A26-D262-436C-8C61-BA2F8775F770}"/>
              </a:ext>
            </a:extLst>
          </p:cNvPr>
          <p:cNvSpPr>
            <a:spLocks noGrp="1"/>
          </p:cNvSpPr>
          <p:nvPr>
            <p:ph type="body" sz="quarter" idx="23"/>
          </p:nvPr>
        </p:nvSpPr>
        <p:spPr>
          <a:xfrm>
            <a:off x="533919" y="1511739"/>
            <a:ext cx="2286246" cy="316948"/>
          </a:xfrm>
          <a:prstGeom prst="rect">
            <a:avLst/>
          </a:prstGeom>
        </p:spPr>
        <p:txBody>
          <a:bodyPr>
            <a:noAutofit/>
          </a:bodyPr>
          <a:lstStyle>
            <a:lvl1pPr marL="0" indent="0" algn="r">
              <a:buNone/>
              <a:defRPr sz="2000" b="1">
                <a:solidFill>
                  <a:srgbClr val="69ACE5"/>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32" name="Item 1 Text">
            <a:extLst>
              <a:ext uri="{FF2B5EF4-FFF2-40B4-BE49-F238E27FC236}">
                <a16:creationId xmlns:a16="http://schemas.microsoft.com/office/drawing/2014/main" id="{C7E732B7-944F-455D-BC24-3A11D5A0F6EA}"/>
              </a:ext>
            </a:extLst>
          </p:cNvPr>
          <p:cNvSpPr>
            <a:spLocks noGrp="1"/>
          </p:cNvSpPr>
          <p:nvPr>
            <p:ph type="body" sz="quarter" idx="24"/>
          </p:nvPr>
        </p:nvSpPr>
        <p:spPr>
          <a:xfrm>
            <a:off x="533919" y="1892429"/>
            <a:ext cx="2286246" cy="551147"/>
          </a:xfrm>
          <a:prstGeom prst="rect">
            <a:avLst/>
          </a:prstGeom>
        </p:spPr>
        <p:txBody>
          <a:bodyPr>
            <a:norm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24" name="Item 2">
            <a:extLst>
              <a:ext uri="{FF2B5EF4-FFF2-40B4-BE49-F238E27FC236}">
                <a16:creationId xmlns:a16="http://schemas.microsoft.com/office/drawing/2014/main" id="{5CBD3746-18D1-47D5-987D-E36BEF9A659D}"/>
              </a:ext>
            </a:extLst>
          </p:cNvPr>
          <p:cNvSpPr>
            <a:spLocks noGrp="1"/>
          </p:cNvSpPr>
          <p:nvPr>
            <p:ph type="body" sz="quarter" idx="16" hasCustomPrompt="1"/>
          </p:nvPr>
        </p:nvSpPr>
        <p:spPr>
          <a:xfrm>
            <a:off x="5029200" y="1770465"/>
            <a:ext cx="914401" cy="431825"/>
          </a:xfrm>
          <a:prstGeom prst="rect">
            <a:avLst/>
          </a:prstGeom>
        </p:spPr>
        <p:txBody>
          <a:bodyPr>
            <a:noAutofit/>
          </a:bodyPr>
          <a:lstStyle>
            <a:lvl1pPr marL="0" indent="0" algn="ctr">
              <a:buNone/>
              <a:defRPr sz="3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00</a:t>
            </a:r>
          </a:p>
        </p:txBody>
      </p:sp>
      <p:sp>
        <p:nvSpPr>
          <p:cNvPr id="27" name="Item 2 Title">
            <a:extLst>
              <a:ext uri="{FF2B5EF4-FFF2-40B4-BE49-F238E27FC236}">
                <a16:creationId xmlns:a16="http://schemas.microsoft.com/office/drawing/2014/main" id="{0CB2F2DC-96B3-4884-B03D-70BF73AC29B2}"/>
              </a:ext>
            </a:extLst>
          </p:cNvPr>
          <p:cNvSpPr>
            <a:spLocks noGrp="1"/>
          </p:cNvSpPr>
          <p:nvPr>
            <p:ph type="body" sz="quarter" idx="19"/>
          </p:nvPr>
        </p:nvSpPr>
        <p:spPr>
          <a:xfrm>
            <a:off x="6333089" y="1511740"/>
            <a:ext cx="2286246" cy="316948"/>
          </a:xfrm>
          <a:prstGeom prst="rect">
            <a:avLst/>
          </a:prstGeom>
        </p:spPr>
        <p:txBody>
          <a:bodyPr>
            <a:noAutofit/>
          </a:bodyPr>
          <a:lstStyle>
            <a:lvl1pPr marL="0" indent="0" algn="l">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28" name="Item 2 Text">
            <a:extLst>
              <a:ext uri="{FF2B5EF4-FFF2-40B4-BE49-F238E27FC236}">
                <a16:creationId xmlns:a16="http://schemas.microsoft.com/office/drawing/2014/main" id="{2E5E5FDF-1722-441B-A1BB-5F9859FCCDC6}"/>
              </a:ext>
            </a:extLst>
          </p:cNvPr>
          <p:cNvSpPr>
            <a:spLocks noGrp="1"/>
          </p:cNvSpPr>
          <p:nvPr>
            <p:ph type="body" sz="quarter" idx="20"/>
          </p:nvPr>
        </p:nvSpPr>
        <p:spPr>
          <a:xfrm>
            <a:off x="6333089" y="1892430"/>
            <a:ext cx="2286246" cy="551147"/>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25" name="Item 3">
            <a:extLst>
              <a:ext uri="{FF2B5EF4-FFF2-40B4-BE49-F238E27FC236}">
                <a16:creationId xmlns:a16="http://schemas.microsoft.com/office/drawing/2014/main" id="{56842972-1C06-42FE-85E3-B7FBE5A02AB3}"/>
              </a:ext>
            </a:extLst>
          </p:cNvPr>
          <p:cNvSpPr>
            <a:spLocks noGrp="1"/>
          </p:cNvSpPr>
          <p:nvPr>
            <p:ph type="body" sz="quarter" idx="17" hasCustomPrompt="1"/>
          </p:nvPr>
        </p:nvSpPr>
        <p:spPr>
          <a:xfrm>
            <a:off x="5029200" y="3580798"/>
            <a:ext cx="914401" cy="431825"/>
          </a:xfrm>
          <a:prstGeom prst="rect">
            <a:avLst/>
          </a:prstGeom>
        </p:spPr>
        <p:txBody>
          <a:bodyPr>
            <a:noAutofit/>
          </a:bodyPr>
          <a:lstStyle>
            <a:lvl1pPr marL="0" indent="0" algn="ctr">
              <a:buNone/>
              <a:defRPr sz="30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00</a:t>
            </a:r>
          </a:p>
        </p:txBody>
      </p:sp>
      <p:sp>
        <p:nvSpPr>
          <p:cNvPr id="29" name="Item 3 Title">
            <a:extLst>
              <a:ext uri="{FF2B5EF4-FFF2-40B4-BE49-F238E27FC236}">
                <a16:creationId xmlns:a16="http://schemas.microsoft.com/office/drawing/2014/main" id="{95264F1E-DEC9-41B7-93B3-E9C4B85C4C67}"/>
              </a:ext>
            </a:extLst>
          </p:cNvPr>
          <p:cNvSpPr>
            <a:spLocks noGrp="1"/>
          </p:cNvSpPr>
          <p:nvPr>
            <p:ph type="body" sz="quarter" idx="21"/>
          </p:nvPr>
        </p:nvSpPr>
        <p:spPr>
          <a:xfrm>
            <a:off x="6333089" y="3329509"/>
            <a:ext cx="2286246" cy="316948"/>
          </a:xfrm>
          <a:prstGeom prst="rect">
            <a:avLst/>
          </a:prstGeom>
        </p:spPr>
        <p:txBody>
          <a:bodyPr>
            <a:noAutofit/>
          </a:bodyPr>
          <a:lstStyle>
            <a:lvl1pPr marL="0" indent="0" algn="l">
              <a:buNone/>
              <a:defRPr sz="2000" b="1">
                <a:solidFill>
                  <a:srgbClr val="69ACE5"/>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30" name="Item 3 Text">
            <a:extLst>
              <a:ext uri="{FF2B5EF4-FFF2-40B4-BE49-F238E27FC236}">
                <a16:creationId xmlns:a16="http://schemas.microsoft.com/office/drawing/2014/main" id="{0AEC987B-A3A3-4497-9D60-7BD66C351640}"/>
              </a:ext>
            </a:extLst>
          </p:cNvPr>
          <p:cNvSpPr>
            <a:spLocks noGrp="1"/>
          </p:cNvSpPr>
          <p:nvPr>
            <p:ph type="body" sz="quarter" idx="22"/>
          </p:nvPr>
        </p:nvSpPr>
        <p:spPr>
          <a:xfrm>
            <a:off x="6333089" y="3710199"/>
            <a:ext cx="2286246" cy="551147"/>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26" name="Item 4">
            <a:extLst>
              <a:ext uri="{FF2B5EF4-FFF2-40B4-BE49-F238E27FC236}">
                <a16:creationId xmlns:a16="http://schemas.microsoft.com/office/drawing/2014/main" id="{D5780A37-62F6-43AD-AFF9-5BA34D600318}"/>
              </a:ext>
            </a:extLst>
          </p:cNvPr>
          <p:cNvSpPr>
            <a:spLocks noGrp="1"/>
          </p:cNvSpPr>
          <p:nvPr>
            <p:ph type="body" sz="quarter" idx="18" hasCustomPrompt="1"/>
          </p:nvPr>
        </p:nvSpPr>
        <p:spPr>
          <a:xfrm>
            <a:off x="3200399" y="3580798"/>
            <a:ext cx="914401" cy="431825"/>
          </a:xfrm>
          <a:prstGeom prst="rect">
            <a:avLst/>
          </a:prstGeom>
        </p:spPr>
        <p:txBody>
          <a:bodyPr>
            <a:noAutofit/>
          </a:bodyPr>
          <a:lstStyle>
            <a:lvl1pPr marL="0" indent="0" algn="ctr">
              <a:buNone/>
              <a:defRPr sz="3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00</a:t>
            </a:r>
          </a:p>
        </p:txBody>
      </p:sp>
      <p:sp>
        <p:nvSpPr>
          <p:cNvPr id="33" name="Item 4 Title">
            <a:extLst>
              <a:ext uri="{FF2B5EF4-FFF2-40B4-BE49-F238E27FC236}">
                <a16:creationId xmlns:a16="http://schemas.microsoft.com/office/drawing/2014/main" id="{6AB04380-4CBA-4305-9BED-012A97108EE7}"/>
              </a:ext>
            </a:extLst>
          </p:cNvPr>
          <p:cNvSpPr>
            <a:spLocks noGrp="1"/>
          </p:cNvSpPr>
          <p:nvPr>
            <p:ph type="body" sz="quarter" idx="25"/>
          </p:nvPr>
        </p:nvSpPr>
        <p:spPr>
          <a:xfrm>
            <a:off x="533919" y="3329509"/>
            <a:ext cx="2286246" cy="316948"/>
          </a:xfrm>
          <a:prstGeom prst="rect">
            <a:avLst/>
          </a:prstGeom>
        </p:spPr>
        <p:txBody>
          <a:bodyPr>
            <a:noAutofit/>
          </a:bodyPr>
          <a:lstStyle>
            <a:lvl1pPr marL="0" indent="0" algn="r">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34" name="Item 4 Text">
            <a:extLst>
              <a:ext uri="{FF2B5EF4-FFF2-40B4-BE49-F238E27FC236}">
                <a16:creationId xmlns:a16="http://schemas.microsoft.com/office/drawing/2014/main" id="{D395DBD5-7C77-4F82-9C58-E1B8D4A9E475}"/>
              </a:ext>
            </a:extLst>
          </p:cNvPr>
          <p:cNvSpPr>
            <a:spLocks noGrp="1"/>
          </p:cNvSpPr>
          <p:nvPr>
            <p:ph type="body" sz="quarter" idx="26"/>
          </p:nvPr>
        </p:nvSpPr>
        <p:spPr>
          <a:xfrm>
            <a:off x="533919" y="3710199"/>
            <a:ext cx="2286246" cy="551147"/>
          </a:xfrm>
          <a:prstGeom prst="rect">
            <a:avLst/>
          </a:prstGeom>
        </p:spPr>
        <p:txBody>
          <a:bodyPr>
            <a:norm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37" name="Page Number">
            <a:extLst>
              <a:ext uri="{FF2B5EF4-FFF2-40B4-BE49-F238E27FC236}">
                <a16:creationId xmlns:a16="http://schemas.microsoft.com/office/drawing/2014/main" id="{337385C6-202F-425F-831F-B84FAA6ED347}"/>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pic>
        <p:nvPicPr>
          <p:cNvPr id="38" name="WSE logo">
            <a:extLst>
              <a:ext uri="{FF2B5EF4-FFF2-40B4-BE49-F238E27FC236}">
                <a16:creationId xmlns:a16="http://schemas.microsoft.com/office/drawing/2014/main" id="{933E971C-40DA-474D-96B8-B83B54C0B60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91959168"/>
      </p:ext>
    </p:extLst>
  </p:cSld>
  <p:clrMapOvr>
    <a:masterClrMapping/>
  </p:clrMapOvr>
  <mc:AlternateContent xmlns:mc="http://schemas.openxmlformats.org/markup-compatibility/2006">
    <mc:Choice xmlns:p14="http://schemas.microsoft.com/office/powerpoint/2010/main" Requires="p14">
      <p:transition spd="slow" p14:dur="2500">
        <p14:flip dir="r"/>
      </p:transition>
    </mc:Choice>
    <mc:Fallback>
      <p:transition spd="slow">
        <p:fade/>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ullets and Image - Simpl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08DC6AAE-017C-4253-840E-AB4D795A3E47}"/>
              </a:ext>
            </a:extLst>
          </p:cNvPr>
          <p:cNvSpPr>
            <a:spLocks noGrp="1"/>
          </p:cNvSpPr>
          <p:nvPr>
            <p:ph type="title" hasCustomPrompt="1"/>
          </p:nvPr>
        </p:nvSpPr>
        <p:spPr>
          <a:xfrm>
            <a:off x="732234" y="304800"/>
            <a:ext cx="3607289" cy="890244"/>
          </a:xfrm>
          <a:prstGeom prst="rect">
            <a:avLst/>
          </a:prstGeom>
        </p:spPr>
        <p:txBody>
          <a:bodyPr anchor="b"/>
          <a:lstStyle>
            <a:lvl1pPr>
              <a:defRPr sz="3000" b="1">
                <a:solidFill>
                  <a:schemeClr val="tx2"/>
                </a:solidFill>
              </a:defRPr>
            </a:lvl1pPr>
          </a:lstStyle>
          <a:p>
            <a:r>
              <a:rPr lang="en-US"/>
              <a:t>Click to add title</a:t>
            </a:r>
          </a:p>
        </p:txBody>
      </p:sp>
      <p:sp>
        <p:nvSpPr>
          <p:cNvPr id="7" name="Rectangle 6">
            <a:extLst>
              <a:ext uri="{FF2B5EF4-FFF2-40B4-BE49-F238E27FC236}">
                <a16:creationId xmlns:a16="http://schemas.microsoft.com/office/drawing/2014/main" id="{68EA6AD7-2136-4D32-B4FA-6F27E804E79A}"/>
              </a:ext>
              <a:ext uri="{C183D7F6-B498-43B3-948B-1728B52AA6E4}">
                <adec:decorative xmlns:adec="http://schemas.microsoft.com/office/drawing/2017/decorative" val="1"/>
              </a:ext>
            </a:extLst>
          </p:cNvPr>
          <p:cNvSpPr/>
          <p:nvPr userDrawn="1"/>
        </p:nvSpPr>
        <p:spPr>
          <a:xfrm>
            <a:off x="822960" y="1197160"/>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732234" y="1545336"/>
            <a:ext cx="3607289" cy="2926080"/>
          </a:xfrm>
          <a:prstGeom prst="rect">
            <a:avLst/>
          </a:prstGeom>
        </p:spPr>
        <p:txBody>
          <a:bodyPr>
            <a:noAutofit/>
          </a:bodyPr>
          <a:lstStyle>
            <a:lvl1pPr marL="230188" indent="-230188">
              <a:spcBef>
                <a:spcPts val="750"/>
              </a:spcBef>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spcBef>
                <a:spcPts val="375"/>
              </a:spcBef>
              <a:buClr>
                <a:schemeClr val="bg2"/>
              </a:buClr>
              <a:buFont typeface="Courier New" panose="02070309020205020404" pitchFamily="49" charset="0"/>
              <a:buChar char="o"/>
              <a:defRPr sz="1600"/>
            </a:lvl2pPr>
            <a:lvl3pPr marL="914400" indent="-228600">
              <a:spcBef>
                <a:spcPts val="375"/>
              </a:spcBef>
              <a:buClr>
                <a:schemeClr val="bg2"/>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a:extLst>
              <a:ext uri="{FF2B5EF4-FFF2-40B4-BE49-F238E27FC236}">
                <a16:creationId xmlns:a16="http://schemas.microsoft.com/office/drawing/2014/main" id="{75B79D34-DFEF-4AC5-AC86-378A247C4C3F}"/>
              </a:ext>
            </a:extLst>
          </p:cNvPr>
          <p:cNvSpPr>
            <a:spLocks noGrp="1"/>
          </p:cNvSpPr>
          <p:nvPr>
            <p:ph type="pic" sz="quarter" idx="10"/>
          </p:nvPr>
        </p:nvSpPr>
        <p:spPr>
          <a:xfrm>
            <a:off x="4804477" y="0"/>
            <a:ext cx="3607289" cy="5143500"/>
          </a:xfrm>
          <a:custGeom>
            <a:avLst/>
            <a:gdLst>
              <a:gd name="connsiteX0" fmla="*/ 0 w 3657600"/>
              <a:gd name="connsiteY0" fmla="*/ 0 h 4343400"/>
              <a:gd name="connsiteX1" fmla="*/ 3657600 w 3657600"/>
              <a:gd name="connsiteY1" fmla="*/ 0 h 4343400"/>
              <a:gd name="connsiteX2" fmla="*/ 3657600 w 3657600"/>
              <a:gd name="connsiteY2" fmla="*/ 4343400 h 4343400"/>
              <a:gd name="connsiteX3" fmla="*/ 0 w 3657600"/>
              <a:gd name="connsiteY3" fmla="*/ 4343400 h 4343400"/>
            </a:gdLst>
            <a:ahLst/>
            <a:cxnLst>
              <a:cxn ang="0">
                <a:pos x="connsiteX0" y="connsiteY0"/>
              </a:cxn>
              <a:cxn ang="0">
                <a:pos x="connsiteX1" y="connsiteY1"/>
              </a:cxn>
              <a:cxn ang="0">
                <a:pos x="connsiteX2" y="connsiteY2"/>
              </a:cxn>
              <a:cxn ang="0">
                <a:pos x="connsiteX3" y="connsiteY3"/>
              </a:cxn>
            </a:cxnLst>
            <a:rect l="l" t="t" r="r" b="b"/>
            <a:pathLst>
              <a:path w="3657600" h="4343400">
                <a:moveTo>
                  <a:pt x="0" y="0"/>
                </a:moveTo>
                <a:lnTo>
                  <a:pt x="3657600" y="0"/>
                </a:lnTo>
                <a:lnTo>
                  <a:pt x="3657600" y="4343400"/>
                </a:lnTo>
                <a:lnTo>
                  <a:pt x="0" y="43434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4" name="Picture Citation">
            <a:extLst>
              <a:ext uri="{FF2B5EF4-FFF2-40B4-BE49-F238E27FC236}">
                <a16:creationId xmlns:a16="http://schemas.microsoft.com/office/drawing/2014/main" id="{355E0E6A-E25B-428F-BA8C-4A0886B089FA}"/>
              </a:ext>
            </a:extLst>
          </p:cNvPr>
          <p:cNvSpPr>
            <a:spLocks noGrp="1"/>
          </p:cNvSpPr>
          <p:nvPr>
            <p:ph type="body" sz="quarter" idx="18" hasCustomPrompt="1"/>
          </p:nvPr>
        </p:nvSpPr>
        <p:spPr>
          <a:xfrm>
            <a:off x="3371461" y="4860168"/>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pic>
        <p:nvPicPr>
          <p:cNvPr id="9" name="WSE logo">
            <a:extLst>
              <a:ext uri="{FF2B5EF4-FFF2-40B4-BE49-F238E27FC236}">
                <a16:creationId xmlns:a16="http://schemas.microsoft.com/office/drawing/2014/main" id="{D3042606-CA6F-4BC4-80EF-92D44CA3183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2" name="Page Number">
            <a:extLst>
              <a:ext uri="{FF2B5EF4-FFF2-40B4-BE49-F238E27FC236}">
                <a16:creationId xmlns:a16="http://schemas.microsoft.com/office/drawing/2014/main" id="{01F6A14B-EEAE-2542-8809-4C8C18188C9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spTree>
    <p:extLst>
      <p:ext uri="{BB962C8B-B14F-4D97-AF65-F5344CB8AC3E}">
        <p14:creationId xmlns:p14="http://schemas.microsoft.com/office/powerpoint/2010/main" val="24700473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fographic and Text">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9A560EA5-1934-452F-B7DA-9D16BD1F876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4" name="Rectangle 26">
            <a:extLst>
              <a:ext uri="{FF2B5EF4-FFF2-40B4-BE49-F238E27FC236}">
                <a16:creationId xmlns:a16="http://schemas.microsoft.com/office/drawing/2014/main" id="{ADC3E0FB-FCB4-4F19-88D7-CB30CFF050D5}"/>
              </a:ext>
              <a:ext uri="{C183D7F6-B498-43B3-948B-1728B52AA6E4}">
                <adec:decorative xmlns:adec="http://schemas.microsoft.com/office/drawing/2017/decorative" val="1"/>
              </a:ext>
            </a:extLst>
          </p:cNvPr>
          <p:cNvSpPr/>
          <p:nvPr/>
        </p:nvSpPr>
        <p:spPr>
          <a:xfrm>
            <a:off x="532982" y="2402483"/>
            <a:ext cx="2770963" cy="1771489"/>
          </a:xfrm>
          <a:custGeom>
            <a:avLst/>
            <a:gdLst>
              <a:gd name="connsiteX0" fmla="*/ 0 w 4355417"/>
              <a:gd name="connsiteY0" fmla="*/ 0 h 1790700"/>
              <a:gd name="connsiteX1" fmla="*/ 4355417 w 4355417"/>
              <a:gd name="connsiteY1" fmla="*/ 0 h 1790700"/>
              <a:gd name="connsiteX2" fmla="*/ 4355417 w 4355417"/>
              <a:gd name="connsiteY2" fmla="*/ 1790700 h 1790700"/>
              <a:gd name="connsiteX3" fmla="*/ 0 w 4355417"/>
              <a:gd name="connsiteY3" fmla="*/ 1790700 h 1790700"/>
              <a:gd name="connsiteX4" fmla="*/ 0 w 4355417"/>
              <a:gd name="connsiteY4" fmla="*/ 0 h 1790700"/>
              <a:gd name="connsiteX0" fmla="*/ 0 w 4831667"/>
              <a:gd name="connsiteY0" fmla="*/ 914400 h 1790700"/>
              <a:gd name="connsiteX1" fmla="*/ 4831667 w 4831667"/>
              <a:gd name="connsiteY1" fmla="*/ 0 h 1790700"/>
              <a:gd name="connsiteX2" fmla="*/ 4831667 w 4831667"/>
              <a:gd name="connsiteY2" fmla="*/ 1790700 h 1790700"/>
              <a:gd name="connsiteX3" fmla="*/ 476250 w 4831667"/>
              <a:gd name="connsiteY3" fmla="*/ 1790700 h 1790700"/>
              <a:gd name="connsiteX4" fmla="*/ 0 w 4831667"/>
              <a:gd name="connsiteY4" fmla="*/ 914400 h 1790700"/>
              <a:gd name="connsiteX0" fmla="*/ 0 w 5269817"/>
              <a:gd name="connsiteY0" fmla="*/ 2305050 h 3181350"/>
              <a:gd name="connsiteX1" fmla="*/ 5269817 w 5269817"/>
              <a:gd name="connsiteY1" fmla="*/ 0 h 3181350"/>
              <a:gd name="connsiteX2" fmla="*/ 4831667 w 5269817"/>
              <a:gd name="connsiteY2" fmla="*/ 3181350 h 3181350"/>
              <a:gd name="connsiteX3" fmla="*/ 476250 w 5269817"/>
              <a:gd name="connsiteY3" fmla="*/ 3181350 h 3181350"/>
              <a:gd name="connsiteX4" fmla="*/ 0 w 5269817"/>
              <a:gd name="connsiteY4" fmla="*/ 2305050 h 3181350"/>
              <a:gd name="connsiteX0" fmla="*/ 0 w 5288867"/>
              <a:gd name="connsiteY0" fmla="*/ 2305050 h 3181350"/>
              <a:gd name="connsiteX1" fmla="*/ 5269817 w 5288867"/>
              <a:gd name="connsiteY1" fmla="*/ 0 h 3181350"/>
              <a:gd name="connsiteX2" fmla="*/ 5288867 w 5288867"/>
              <a:gd name="connsiteY2" fmla="*/ 1790700 h 3181350"/>
              <a:gd name="connsiteX3" fmla="*/ 476250 w 5288867"/>
              <a:gd name="connsiteY3" fmla="*/ 3181350 h 3181350"/>
              <a:gd name="connsiteX4" fmla="*/ 0 w 5288867"/>
              <a:gd name="connsiteY4" fmla="*/ 2305050 h 3181350"/>
              <a:gd name="connsiteX0" fmla="*/ 0 w 5288867"/>
              <a:gd name="connsiteY0" fmla="*/ 2305050 h 4095750"/>
              <a:gd name="connsiteX1" fmla="*/ 5269817 w 5288867"/>
              <a:gd name="connsiteY1" fmla="*/ 0 h 4095750"/>
              <a:gd name="connsiteX2" fmla="*/ 5288867 w 5288867"/>
              <a:gd name="connsiteY2" fmla="*/ 1790700 h 4095750"/>
              <a:gd name="connsiteX3" fmla="*/ 19050 w 5288867"/>
              <a:gd name="connsiteY3" fmla="*/ 4095750 h 4095750"/>
              <a:gd name="connsiteX4" fmla="*/ 0 w 5288867"/>
              <a:gd name="connsiteY4" fmla="*/ 2305050 h 4095750"/>
              <a:gd name="connsiteX0" fmla="*/ 0 w 5284105"/>
              <a:gd name="connsiteY0" fmla="*/ 2309812 h 4095750"/>
              <a:gd name="connsiteX1" fmla="*/ 5265055 w 5284105"/>
              <a:gd name="connsiteY1" fmla="*/ 0 h 4095750"/>
              <a:gd name="connsiteX2" fmla="*/ 5284105 w 5284105"/>
              <a:gd name="connsiteY2" fmla="*/ 1790700 h 4095750"/>
              <a:gd name="connsiteX3" fmla="*/ 14288 w 5284105"/>
              <a:gd name="connsiteY3" fmla="*/ 4095750 h 4095750"/>
              <a:gd name="connsiteX4" fmla="*/ 0 w 5284105"/>
              <a:gd name="connsiteY4" fmla="*/ 2309812 h 4095750"/>
              <a:gd name="connsiteX0" fmla="*/ 0 w 5276961"/>
              <a:gd name="connsiteY0" fmla="*/ 2295525 h 4095750"/>
              <a:gd name="connsiteX1" fmla="*/ 5257911 w 5276961"/>
              <a:gd name="connsiteY1" fmla="*/ 0 h 4095750"/>
              <a:gd name="connsiteX2" fmla="*/ 5276961 w 5276961"/>
              <a:gd name="connsiteY2" fmla="*/ 1790700 h 4095750"/>
              <a:gd name="connsiteX3" fmla="*/ 7144 w 5276961"/>
              <a:gd name="connsiteY3" fmla="*/ 4095750 h 4095750"/>
              <a:gd name="connsiteX4" fmla="*/ 0 w 5276961"/>
              <a:gd name="connsiteY4" fmla="*/ 2295525 h 4095750"/>
              <a:gd name="connsiteX0" fmla="*/ 0 w 5276961"/>
              <a:gd name="connsiteY0" fmla="*/ 2295525 h 4090988"/>
              <a:gd name="connsiteX1" fmla="*/ 5257911 w 5276961"/>
              <a:gd name="connsiteY1" fmla="*/ 0 h 4090988"/>
              <a:gd name="connsiteX2" fmla="*/ 5276961 w 5276961"/>
              <a:gd name="connsiteY2" fmla="*/ 1790700 h 4090988"/>
              <a:gd name="connsiteX3" fmla="*/ 2381 w 5276961"/>
              <a:gd name="connsiteY3" fmla="*/ 4090988 h 4090988"/>
              <a:gd name="connsiteX4" fmla="*/ 0 w 5276961"/>
              <a:gd name="connsiteY4" fmla="*/ 2295525 h 4090988"/>
              <a:gd name="connsiteX0" fmla="*/ 0 w 5299186"/>
              <a:gd name="connsiteY0" fmla="*/ 2295525 h 4090988"/>
              <a:gd name="connsiteX1" fmla="*/ 5257911 w 5299186"/>
              <a:gd name="connsiteY1" fmla="*/ 0 h 4090988"/>
              <a:gd name="connsiteX2" fmla="*/ 5299186 w 5299186"/>
              <a:gd name="connsiteY2" fmla="*/ 1765300 h 4090988"/>
              <a:gd name="connsiteX3" fmla="*/ 2381 w 5299186"/>
              <a:gd name="connsiteY3" fmla="*/ 4090988 h 4090988"/>
              <a:gd name="connsiteX4" fmla="*/ 0 w 5299186"/>
              <a:gd name="connsiteY4" fmla="*/ 2295525 h 4090988"/>
              <a:gd name="connsiteX0" fmla="*/ 0 w 5308711"/>
              <a:gd name="connsiteY0" fmla="*/ 230822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8225 h 4103688"/>
              <a:gd name="connsiteX0" fmla="*/ 0 w 5301567"/>
              <a:gd name="connsiteY0" fmla="*/ 2293938 h 4089401"/>
              <a:gd name="connsiteX1" fmla="*/ 5301567 w 5301567"/>
              <a:gd name="connsiteY1" fmla="*/ 0 h 4089401"/>
              <a:gd name="connsiteX2" fmla="*/ 5299186 w 5301567"/>
              <a:gd name="connsiteY2" fmla="*/ 1763713 h 4089401"/>
              <a:gd name="connsiteX3" fmla="*/ 2381 w 5301567"/>
              <a:gd name="connsiteY3" fmla="*/ 4089401 h 4089401"/>
              <a:gd name="connsiteX4" fmla="*/ 0 w 5301567"/>
              <a:gd name="connsiteY4" fmla="*/ 2293938 h 4089401"/>
              <a:gd name="connsiteX0" fmla="*/ 0 w 5301796"/>
              <a:gd name="connsiteY0" fmla="*/ 2293938 h 4089401"/>
              <a:gd name="connsiteX1" fmla="*/ 5301567 w 5301796"/>
              <a:gd name="connsiteY1" fmla="*/ 0 h 4089401"/>
              <a:gd name="connsiteX2" fmla="*/ 5301567 w 5301796"/>
              <a:gd name="connsiteY2" fmla="*/ 1782763 h 4089401"/>
              <a:gd name="connsiteX3" fmla="*/ 2381 w 5301796"/>
              <a:gd name="connsiteY3" fmla="*/ 4089401 h 4089401"/>
              <a:gd name="connsiteX4" fmla="*/ 0 w 5301796"/>
              <a:gd name="connsiteY4" fmla="*/ 2293938 h 4089401"/>
              <a:gd name="connsiteX0" fmla="*/ 0 w 5306397"/>
              <a:gd name="connsiteY0" fmla="*/ 2293938 h 4089401"/>
              <a:gd name="connsiteX1" fmla="*/ 5301567 w 5306397"/>
              <a:gd name="connsiteY1" fmla="*/ 0 h 4089401"/>
              <a:gd name="connsiteX2" fmla="*/ 5306329 w 5306397"/>
              <a:gd name="connsiteY2" fmla="*/ 1780382 h 4089401"/>
              <a:gd name="connsiteX3" fmla="*/ 2381 w 5306397"/>
              <a:gd name="connsiteY3" fmla="*/ 4089401 h 4089401"/>
              <a:gd name="connsiteX4" fmla="*/ 0 w 5306397"/>
              <a:gd name="connsiteY4" fmla="*/ 2293938 h 4089401"/>
              <a:gd name="connsiteX0" fmla="*/ 0 w 5306397"/>
              <a:gd name="connsiteY0" fmla="*/ 2305845 h 4089401"/>
              <a:gd name="connsiteX1" fmla="*/ 5301567 w 5306397"/>
              <a:gd name="connsiteY1" fmla="*/ 0 h 4089401"/>
              <a:gd name="connsiteX2" fmla="*/ 5306329 w 5306397"/>
              <a:gd name="connsiteY2" fmla="*/ 1780382 h 4089401"/>
              <a:gd name="connsiteX3" fmla="*/ 2381 w 5306397"/>
              <a:gd name="connsiteY3" fmla="*/ 4089401 h 4089401"/>
              <a:gd name="connsiteX4" fmla="*/ 0 w 5306397"/>
              <a:gd name="connsiteY4" fmla="*/ 2305845 h 4089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6397" h="4089401">
                <a:moveTo>
                  <a:pt x="0" y="2305845"/>
                </a:moveTo>
                <a:lnTo>
                  <a:pt x="5301567" y="0"/>
                </a:lnTo>
                <a:cubicBezTo>
                  <a:pt x="5300773" y="587904"/>
                  <a:pt x="5307123" y="1192478"/>
                  <a:pt x="5306329" y="1780382"/>
                </a:cubicBezTo>
                <a:lnTo>
                  <a:pt x="2381" y="4089401"/>
                </a:lnTo>
                <a:cubicBezTo>
                  <a:pt x="0" y="3489326"/>
                  <a:pt x="2381" y="2905920"/>
                  <a:pt x="0" y="2305845"/>
                </a:cubicBezTo>
                <a:close/>
              </a:path>
            </a:pathLst>
          </a:custGeom>
          <a:solidFill>
            <a:srgbClr val="0A091B"/>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5" name="Rectangle 26">
            <a:extLst>
              <a:ext uri="{FF2B5EF4-FFF2-40B4-BE49-F238E27FC236}">
                <a16:creationId xmlns:a16="http://schemas.microsoft.com/office/drawing/2014/main" id="{91C4870C-A169-4B4B-86B5-7832B8F9954F}"/>
              </a:ext>
              <a:ext uri="{C183D7F6-B498-43B3-948B-1728B52AA6E4}">
                <adec:decorative xmlns:adec="http://schemas.microsoft.com/office/drawing/2017/decorative" val="1"/>
              </a:ext>
            </a:extLst>
          </p:cNvPr>
          <p:cNvSpPr/>
          <p:nvPr/>
        </p:nvSpPr>
        <p:spPr>
          <a:xfrm>
            <a:off x="552179" y="1404647"/>
            <a:ext cx="2762363" cy="1772176"/>
          </a:xfrm>
          <a:custGeom>
            <a:avLst/>
            <a:gdLst>
              <a:gd name="connsiteX0" fmla="*/ 0 w 4355417"/>
              <a:gd name="connsiteY0" fmla="*/ 0 h 1790700"/>
              <a:gd name="connsiteX1" fmla="*/ 4355417 w 4355417"/>
              <a:gd name="connsiteY1" fmla="*/ 0 h 1790700"/>
              <a:gd name="connsiteX2" fmla="*/ 4355417 w 4355417"/>
              <a:gd name="connsiteY2" fmla="*/ 1790700 h 1790700"/>
              <a:gd name="connsiteX3" fmla="*/ 0 w 4355417"/>
              <a:gd name="connsiteY3" fmla="*/ 1790700 h 1790700"/>
              <a:gd name="connsiteX4" fmla="*/ 0 w 4355417"/>
              <a:gd name="connsiteY4" fmla="*/ 0 h 1790700"/>
              <a:gd name="connsiteX0" fmla="*/ 0 w 4831667"/>
              <a:gd name="connsiteY0" fmla="*/ 914400 h 1790700"/>
              <a:gd name="connsiteX1" fmla="*/ 4831667 w 4831667"/>
              <a:gd name="connsiteY1" fmla="*/ 0 h 1790700"/>
              <a:gd name="connsiteX2" fmla="*/ 4831667 w 4831667"/>
              <a:gd name="connsiteY2" fmla="*/ 1790700 h 1790700"/>
              <a:gd name="connsiteX3" fmla="*/ 476250 w 4831667"/>
              <a:gd name="connsiteY3" fmla="*/ 1790700 h 1790700"/>
              <a:gd name="connsiteX4" fmla="*/ 0 w 4831667"/>
              <a:gd name="connsiteY4" fmla="*/ 914400 h 1790700"/>
              <a:gd name="connsiteX0" fmla="*/ 0 w 5269817"/>
              <a:gd name="connsiteY0" fmla="*/ 2305050 h 3181350"/>
              <a:gd name="connsiteX1" fmla="*/ 5269817 w 5269817"/>
              <a:gd name="connsiteY1" fmla="*/ 0 h 3181350"/>
              <a:gd name="connsiteX2" fmla="*/ 4831667 w 5269817"/>
              <a:gd name="connsiteY2" fmla="*/ 3181350 h 3181350"/>
              <a:gd name="connsiteX3" fmla="*/ 476250 w 5269817"/>
              <a:gd name="connsiteY3" fmla="*/ 3181350 h 3181350"/>
              <a:gd name="connsiteX4" fmla="*/ 0 w 5269817"/>
              <a:gd name="connsiteY4" fmla="*/ 2305050 h 3181350"/>
              <a:gd name="connsiteX0" fmla="*/ 0 w 5288867"/>
              <a:gd name="connsiteY0" fmla="*/ 2305050 h 3181350"/>
              <a:gd name="connsiteX1" fmla="*/ 5269817 w 5288867"/>
              <a:gd name="connsiteY1" fmla="*/ 0 h 3181350"/>
              <a:gd name="connsiteX2" fmla="*/ 5288867 w 5288867"/>
              <a:gd name="connsiteY2" fmla="*/ 1790700 h 3181350"/>
              <a:gd name="connsiteX3" fmla="*/ 476250 w 5288867"/>
              <a:gd name="connsiteY3" fmla="*/ 3181350 h 3181350"/>
              <a:gd name="connsiteX4" fmla="*/ 0 w 5288867"/>
              <a:gd name="connsiteY4" fmla="*/ 2305050 h 3181350"/>
              <a:gd name="connsiteX0" fmla="*/ 0 w 5288867"/>
              <a:gd name="connsiteY0" fmla="*/ 2305050 h 4095750"/>
              <a:gd name="connsiteX1" fmla="*/ 5269817 w 5288867"/>
              <a:gd name="connsiteY1" fmla="*/ 0 h 4095750"/>
              <a:gd name="connsiteX2" fmla="*/ 5288867 w 5288867"/>
              <a:gd name="connsiteY2" fmla="*/ 1790700 h 4095750"/>
              <a:gd name="connsiteX3" fmla="*/ 19050 w 5288867"/>
              <a:gd name="connsiteY3" fmla="*/ 4095750 h 4095750"/>
              <a:gd name="connsiteX4" fmla="*/ 0 w 5288867"/>
              <a:gd name="connsiteY4" fmla="*/ 2305050 h 4095750"/>
              <a:gd name="connsiteX0" fmla="*/ 0 w 5284105"/>
              <a:gd name="connsiteY0" fmla="*/ 2309812 h 4095750"/>
              <a:gd name="connsiteX1" fmla="*/ 5265055 w 5284105"/>
              <a:gd name="connsiteY1" fmla="*/ 0 h 4095750"/>
              <a:gd name="connsiteX2" fmla="*/ 5284105 w 5284105"/>
              <a:gd name="connsiteY2" fmla="*/ 1790700 h 4095750"/>
              <a:gd name="connsiteX3" fmla="*/ 14288 w 5284105"/>
              <a:gd name="connsiteY3" fmla="*/ 4095750 h 4095750"/>
              <a:gd name="connsiteX4" fmla="*/ 0 w 5284105"/>
              <a:gd name="connsiteY4" fmla="*/ 2309812 h 4095750"/>
              <a:gd name="connsiteX0" fmla="*/ 0 w 5276961"/>
              <a:gd name="connsiteY0" fmla="*/ 2295525 h 4095750"/>
              <a:gd name="connsiteX1" fmla="*/ 5257911 w 5276961"/>
              <a:gd name="connsiteY1" fmla="*/ 0 h 4095750"/>
              <a:gd name="connsiteX2" fmla="*/ 5276961 w 5276961"/>
              <a:gd name="connsiteY2" fmla="*/ 1790700 h 4095750"/>
              <a:gd name="connsiteX3" fmla="*/ 7144 w 5276961"/>
              <a:gd name="connsiteY3" fmla="*/ 4095750 h 4095750"/>
              <a:gd name="connsiteX4" fmla="*/ 0 w 5276961"/>
              <a:gd name="connsiteY4" fmla="*/ 2295525 h 4095750"/>
              <a:gd name="connsiteX0" fmla="*/ 0 w 5276961"/>
              <a:gd name="connsiteY0" fmla="*/ 2295525 h 4090988"/>
              <a:gd name="connsiteX1" fmla="*/ 5257911 w 5276961"/>
              <a:gd name="connsiteY1" fmla="*/ 0 h 4090988"/>
              <a:gd name="connsiteX2" fmla="*/ 5276961 w 5276961"/>
              <a:gd name="connsiteY2" fmla="*/ 1790700 h 4090988"/>
              <a:gd name="connsiteX3" fmla="*/ 2381 w 5276961"/>
              <a:gd name="connsiteY3" fmla="*/ 4090988 h 4090988"/>
              <a:gd name="connsiteX4" fmla="*/ 0 w 5276961"/>
              <a:gd name="connsiteY4" fmla="*/ 2295525 h 4090988"/>
              <a:gd name="connsiteX0" fmla="*/ 0 w 5299186"/>
              <a:gd name="connsiteY0" fmla="*/ 2295525 h 4090988"/>
              <a:gd name="connsiteX1" fmla="*/ 5257911 w 5299186"/>
              <a:gd name="connsiteY1" fmla="*/ 0 h 4090988"/>
              <a:gd name="connsiteX2" fmla="*/ 5299186 w 5299186"/>
              <a:gd name="connsiteY2" fmla="*/ 1765300 h 4090988"/>
              <a:gd name="connsiteX3" fmla="*/ 2381 w 5299186"/>
              <a:gd name="connsiteY3" fmla="*/ 4090988 h 4090988"/>
              <a:gd name="connsiteX4" fmla="*/ 0 w 5299186"/>
              <a:gd name="connsiteY4" fmla="*/ 2295525 h 4090988"/>
              <a:gd name="connsiteX0" fmla="*/ 0 w 5308711"/>
              <a:gd name="connsiteY0" fmla="*/ 230822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8225 h 4103688"/>
              <a:gd name="connsiteX0" fmla="*/ 0 w 5308711"/>
              <a:gd name="connsiteY0" fmla="*/ 230187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1875 h 4103688"/>
              <a:gd name="connsiteX0" fmla="*/ 4384 w 5313095"/>
              <a:gd name="connsiteY0" fmla="*/ 2301875 h 4094163"/>
              <a:gd name="connsiteX1" fmla="*/ 5313095 w 5313095"/>
              <a:gd name="connsiteY1" fmla="*/ 0 h 4094163"/>
              <a:gd name="connsiteX2" fmla="*/ 5303570 w 5313095"/>
              <a:gd name="connsiteY2" fmla="*/ 1778000 h 4094163"/>
              <a:gd name="connsiteX3" fmla="*/ 415 w 5313095"/>
              <a:gd name="connsiteY3" fmla="*/ 4094163 h 4094163"/>
              <a:gd name="connsiteX4" fmla="*/ 4384 w 5313095"/>
              <a:gd name="connsiteY4" fmla="*/ 2301875 h 4094163"/>
              <a:gd name="connsiteX0" fmla="*/ 0 w 5308711"/>
              <a:gd name="connsiteY0" fmla="*/ 2301875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301875 h 4090988"/>
              <a:gd name="connsiteX0" fmla="*/ 0 w 5308711"/>
              <a:gd name="connsiteY0" fmla="*/ 2309019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309019 h 4090988"/>
              <a:gd name="connsiteX0" fmla="*/ 0 w 5308711"/>
              <a:gd name="connsiteY0" fmla="*/ 2299494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299494 h 4090988"/>
              <a:gd name="connsiteX0" fmla="*/ 0 w 5318236"/>
              <a:gd name="connsiteY0" fmla="*/ 2299494 h 4090988"/>
              <a:gd name="connsiteX1" fmla="*/ 5318236 w 5318236"/>
              <a:gd name="connsiteY1" fmla="*/ 0 h 4090988"/>
              <a:gd name="connsiteX2" fmla="*/ 5308711 w 5318236"/>
              <a:gd name="connsiteY2" fmla="*/ 1778000 h 4090988"/>
              <a:gd name="connsiteX3" fmla="*/ 11906 w 5318236"/>
              <a:gd name="connsiteY3" fmla="*/ 4090988 h 4090988"/>
              <a:gd name="connsiteX4" fmla="*/ 0 w 5318236"/>
              <a:gd name="connsiteY4" fmla="*/ 2299494 h 4090988"/>
              <a:gd name="connsiteX0" fmla="*/ 0 w 5315855"/>
              <a:gd name="connsiteY0" fmla="*/ 2304257 h 4090988"/>
              <a:gd name="connsiteX1" fmla="*/ 5315855 w 5315855"/>
              <a:gd name="connsiteY1" fmla="*/ 0 h 4090988"/>
              <a:gd name="connsiteX2" fmla="*/ 5306330 w 5315855"/>
              <a:gd name="connsiteY2" fmla="*/ 1778000 h 4090988"/>
              <a:gd name="connsiteX3" fmla="*/ 9525 w 5315855"/>
              <a:gd name="connsiteY3" fmla="*/ 4090988 h 4090988"/>
              <a:gd name="connsiteX4" fmla="*/ 0 w 5315855"/>
              <a:gd name="connsiteY4" fmla="*/ 2304257 h 4090988"/>
              <a:gd name="connsiteX0" fmla="*/ 0 w 5315855"/>
              <a:gd name="connsiteY0" fmla="*/ 2301876 h 4090988"/>
              <a:gd name="connsiteX1" fmla="*/ 5315855 w 5315855"/>
              <a:gd name="connsiteY1" fmla="*/ 0 h 4090988"/>
              <a:gd name="connsiteX2" fmla="*/ 5306330 w 5315855"/>
              <a:gd name="connsiteY2" fmla="*/ 1778000 h 4090988"/>
              <a:gd name="connsiteX3" fmla="*/ 9525 w 5315855"/>
              <a:gd name="connsiteY3" fmla="*/ 4090988 h 4090988"/>
              <a:gd name="connsiteX4" fmla="*/ 0 w 5315855"/>
              <a:gd name="connsiteY4" fmla="*/ 2301876 h 4090988"/>
              <a:gd name="connsiteX0" fmla="*/ 0 w 5313474"/>
              <a:gd name="connsiteY0" fmla="*/ 2301876 h 4090988"/>
              <a:gd name="connsiteX1" fmla="*/ 5313474 w 5313474"/>
              <a:gd name="connsiteY1" fmla="*/ 0 h 4090988"/>
              <a:gd name="connsiteX2" fmla="*/ 5303949 w 5313474"/>
              <a:gd name="connsiteY2" fmla="*/ 1778000 h 4090988"/>
              <a:gd name="connsiteX3" fmla="*/ 7144 w 5313474"/>
              <a:gd name="connsiteY3" fmla="*/ 4090988 h 4090988"/>
              <a:gd name="connsiteX4" fmla="*/ 0 w 5313474"/>
              <a:gd name="connsiteY4" fmla="*/ 2301876 h 4090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3474" h="4090988">
                <a:moveTo>
                  <a:pt x="0" y="2301876"/>
                </a:moveTo>
                <a:lnTo>
                  <a:pt x="5313474" y="0"/>
                </a:lnTo>
                <a:lnTo>
                  <a:pt x="5303949" y="1778000"/>
                </a:lnTo>
                <a:lnTo>
                  <a:pt x="7144" y="4090988"/>
                </a:lnTo>
                <a:cubicBezTo>
                  <a:pt x="4763" y="3490913"/>
                  <a:pt x="2381" y="2901951"/>
                  <a:pt x="0" y="2301876"/>
                </a:cubicBezTo>
                <a:close/>
              </a:path>
            </a:pathLst>
          </a:custGeom>
          <a:solidFill>
            <a:srgbClr val="0A091B"/>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20" name="Rectangle 19">
            <a:extLst>
              <a:ext uri="{FF2B5EF4-FFF2-40B4-BE49-F238E27FC236}">
                <a16:creationId xmlns:a16="http://schemas.microsoft.com/office/drawing/2014/main" id="{C6AB05CE-AAB5-4E94-B8A8-28D45053FA5D}"/>
              </a:ext>
              <a:ext uri="{C183D7F6-B498-43B3-948B-1728B52AA6E4}">
                <adec:decorative xmlns:adec="http://schemas.microsoft.com/office/drawing/2017/decorative" val="1"/>
              </a:ext>
            </a:extLst>
          </p:cNvPr>
          <p:cNvSpPr/>
          <p:nvPr/>
        </p:nvSpPr>
        <p:spPr>
          <a:xfrm>
            <a:off x="543580" y="2400422"/>
            <a:ext cx="2770963" cy="775714"/>
          </a:xfrm>
          <a:prstGeom prst="rect">
            <a:avLst/>
          </a:prstGeom>
          <a:solidFill>
            <a:srgbClr val="69ACE5"/>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16" name="Rectangle 15">
            <a:extLst>
              <a:ext uri="{FF2B5EF4-FFF2-40B4-BE49-F238E27FC236}">
                <a16:creationId xmlns:a16="http://schemas.microsoft.com/office/drawing/2014/main" id="{AB46CADE-1C6D-4552-A437-5CC28BD586B0}"/>
              </a:ext>
              <a:ext uri="{C183D7F6-B498-43B3-948B-1728B52AA6E4}">
                <adec:decorative xmlns:adec="http://schemas.microsoft.com/office/drawing/2017/decorative" val="1"/>
              </a:ext>
            </a:extLst>
          </p:cNvPr>
          <p:cNvSpPr/>
          <p:nvPr/>
        </p:nvSpPr>
        <p:spPr>
          <a:xfrm>
            <a:off x="533919" y="3399634"/>
            <a:ext cx="2790306" cy="775714"/>
          </a:xfrm>
          <a:prstGeom prst="rect">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12" name="Rectangle 11">
            <a:extLst>
              <a:ext uri="{FF2B5EF4-FFF2-40B4-BE49-F238E27FC236}">
                <a16:creationId xmlns:a16="http://schemas.microsoft.com/office/drawing/2014/main" id="{2FD3218B-5651-4A6C-9CC0-32F9EBE3B2C0}"/>
              </a:ext>
              <a:ext uri="{C183D7F6-B498-43B3-948B-1728B52AA6E4}">
                <adec:decorative xmlns:adec="http://schemas.microsoft.com/office/drawing/2017/decorative" val="1"/>
              </a:ext>
            </a:extLst>
          </p:cNvPr>
          <p:cNvSpPr/>
          <p:nvPr/>
        </p:nvSpPr>
        <p:spPr>
          <a:xfrm>
            <a:off x="532983" y="1401896"/>
            <a:ext cx="2791318" cy="775714"/>
          </a:xfrm>
          <a:prstGeom prst="rect">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27" name="Subtitle">
            <a:extLst>
              <a:ext uri="{FF2B5EF4-FFF2-40B4-BE49-F238E27FC236}">
                <a16:creationId xmlns:a16="http://schemas.microsoft.com/office/drawing/2014/main" id="{93BD0AF0-ECDA-41BB-BDBF-FABB50E87606}"/>
              </a:ext>
            </a:extLst>
          </p:cNvPr>
          <p:cNvSpPr>
            <a:spLocks noGrp="1"/>
          </p:cNvSpPr>
          <p:nvPr>
            <p:ph type="body" sz="quarter" idx="15" hasCustomPrompt="1"/>
          </p:nvPr>
        </p:nvSpPr>
        <p:spPr>
          <a:xfrm>
            <a:off x="3750230" y="1401897"/>
            <a:ext cx="4869303" cy="322128"/>
          </a:xfrm>
          <a:prstGeom prst="rect">
            <a:avLst/>
          </a:prstGeom>
        </p:spPr>
        <p:txBody>
          <a:bodyPr>
            <a:noAutofit/>
          </a:bodyPr>
          <a:lstStyle>
            <a:lvl1pPr marL="0" indent="0">
              <a:buNone/>
              <a:defRPr sz="1875"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subtitle</a:t>
            </a:r>
          </a:p>
        </p:txBody>
      </p:sp>
      <p:sp>
        <p:nvSpPr>
          <p:cNvPr id="28" name="Text">
            <a:extLst>
              <a:ext uri="{FF2B5EF4-FFF2-40B4-BE49-F238E27FC236}">
                <a16:creationId xmlns:a16="http://schemas.microsoft.com/office/drawing/2014/main" id="{E41B4165-89DA-4676-9A75-DB1A210A05D4}"/>
              </a:ext>
            </a:extLst>
          </p:cNvPr>
          <p:cNvSpPr>
            <a:spLocks noGrp="1"/>
          </p:cNvSpPr>
          <p:nvPr>
            <p:ph type="body" sz="quarter" idx="22" hasCustomPrompt="1"/>
          </p:nvPr>
        </p:nvSpPr>
        <p:spPr>
          <a:xfrm>
            <a:off x="3754281" y="1905000"/>
            <a:ext cx="4865053" cy="2270348"/>
          </a:xfrm>
          <a:prstGeom prst="rect">
            <a:avLst/>
          </a:prstGeom>
        </p:spPr>
        <p:txBody>
          <a:bodyPr>
            <a:noAutofit/>
          </a:bodyPr>
          <a:lstStyle>
            <a:lvl1pPr marL="227013" indent="-227013" algn="l">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a:p>
            <a:pPr lvl="2"/>
            <a:r>
              <a:rPr lang="en-US" noProof="0"/>
              <a:t>Third level</a:t>
            </a:r>
          </a:p>
        </p:txBody>
      </p:sp>
      <p:sp>
        <p:nvSpPr>
          <p:cNvPr id="29" name="Info 1">
            <a:extLst>
              <a:ext uri="{FF2B5EF4-FFF2-40B4-BE49-F238E27FC236}">
                <a16:creationId xmlns:a16="http://schemas.microsoft.com/office/drawing/2014/main" id="{7A4EBD99-E28A-467C-B8D7-DE90097836B1}"/>
              </a:ext>
            </a:extLst>
          </p:cNvPr>
          <p:cNvSpPr>
            <a:spLocks noGrp="1"/>
          </p:cNvSpPr>
          <p:nvPr>
            <p:ph type="body" sz="quarter" idx="23" hasCustomPrompt="1"/>
          </p:nvPr>
        </p:nvSpPr>
        <p:spPr>
          <a:xfrm>
            <a:off x="677623" y="1544276"/>
            <a:ext cx="831909" cy="512768"/>
          </a:xfrm>
          <a:prstGeom prst="rect">
            <a:avLst/>
          </a:prstGeom>
        </p:spPr>
        <p:txBody>
          <a:bodyPr anchor="ctr">
            <a:noAutofit/>
          </a:bodyPr>
          <a:lstStyle>
            <a:lvl1pPr marL="0" indent="0" algn="ctr">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30" name="Info 1 Text">
            <a:extLst>
              <a:ext uri="{FF2B5EF4-FFF2-40B4-BE49-F238E27FC236}">
                <a16:creationId xmlns:a16="http://schemas.microsoft.com/office/drawing/2014/main" id="{BEA326F2-4A47-4163-A88D-30223B697F32}"/>
              </a:ext>
            </a:extLst>
          </p:cNvPr>
          <p:cNvSpPr>
            <a:spLocks noGrp="1"/>
          </p:cNvSpPr>
          <p:nvPr>
            <p:ph type="body" sz="quarter" idx="16" hasCustomPrompt="1"/>
          </p:nvPr>
        </p:nvSpPr>
        <p:spPr>
          <a:xfrm>
            <a:off x="1633075" y="1544276"/>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nfo 2">
            <a:extLst>
              <a:ext uri="{FF2B5EF4-FFF2-40B4-BE49-F238E27FC236}">
                <a16:creationId xmlns:a16="http://schemas.microsoft.com/office/drawing/2014/main" id="{879C946B-2418-4E80-B1B2-ED3029968EB2}"/>
              </a:ext>
            </a:extLst>
          </p:cNvPr>
          <p:cNvSpPr>
            <a:spLocks noGrp="1"/>
          </p:cNvSpPr>
          <p:nvPr>
            <p:ph type="body" sz="quarter" idx="24" hasCustomPrompt="1"/>
          </p:nvPr>
        </p:nvSpPr>
        <p:spPr>
          <a:xfrm>
            <a:off x="677623" y="2538036"/>
            <a:ext cx="831909" cy="512768"/>
          </a:xfrm>
          <a:prstGeom prst="rect">
            <a:avLst/>
          </a:prstGeom>
        </p:spPr>
        <p:txBody>
          <a:bodyPr anchor="ctr">
            <a:noAutofit/>
          </a:bodyPr>
          <a:lstStyle>
            <a:lvl1pPr marL="0" indent="0" algn="ctr">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39" name="Info 2 Text">
            <a:extLst>
              <a:ext uri="{FF2B5EF4-FFF2-40B4-BE49-F238E27FC236}">
                <a16:creationId xmlns:a16="http://schemas.microsoft.com/office/drawing/2014/main" id="{5FE1DA00-8AD9-4506-895A-25E0FFF3A874}"/>
              </a:ext>
            </a:extLst>
          </p:cNvPr>
          <p:cNvSpPr>
            <a:spLocks noGrp="1"/>
          </p:cNvSpPr>
          <p:nvPr>
            <p:ph type="body" sz="quarter" idx="25" hasCustomPrompt="1"/>
          </p:nvPr>
        </p:nvSpPr>
        <p:spPr>
          <a:xfrm>
            <a:off x="1633075" y="2538036"/>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0" name="Info 3">
            <a:extLst>
              <a:ext uri="{FF2B5EF4-FFF2-40B4-BE49-F238E27FC236}">
                <a16:creationId xmlns:a16="http://schemas.microsoft.com/office/drawing/2014/main" id="{D8A0AFDE-8EFC-4A53-A922-179064B43B9C}"/>
              </a:ext>
            </a:extLst>
          </p:cNvPr>
          <p:cNvSpPr>
            <a:spLocks noGrp="1"/>
          </p:cNvSpPr>
          <p:nvPr>
            <p:ph type="body" sz="quarter" idx="26" hasCustomPrompt="1"/>
          </p:nvPr>
        </p:nvSpPr>
        <p:spPr>
          <a:xfrm>
            <a:off x="664942" y="3535187"/>
            <a:ext cx="831909" cy="512768"/>
          </a:xfrm>
          <a:prstGeom prst="rect">
            <a:avLst/>
          </a:prstGeom>
        </p:spPr>
        <p:txBody>
          <a:bodyPr anchor="ctr">
            <a:noAutofit/>
          </a:bodyPr>
          <a:lstStyle>
            <a:lvl1pPr marL="0" indent="0" algn="ctr">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1" name="Info 3 Text">
            <a:extLst>
              <a:ext uri="{FF2B5EF4-FFF2-40B4-BE49-F238E27FC236}">
                <a16:creationId xmlns:a16="http://schemas.microsoft.com/office/drawing/2014/main" id="{882D6DBF-7708-4AFA-B28F-215C8BC9314F}"/>
              </a:ext>
            </a:extLst>
          </p:cNvPr>
          <p:cNvSpPr>
            <a:spLocks noGrp="1"/>
          </p:cNvSpPr>
          <p:nvPr>
            <p:ph type="body" sz="quarter" idx="27" hasCustomPrompt="1"/>
          </p:nvPr>
        </p:nvSpPr>
        <p:spPr>
          <a:xfrm>
            <a:off x="1620394" y="3535187"/>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5" name="Rectangle 34">
            <a:extLst>
              <a:ext uri="{FF2B5EF4-FFF2-40B4-BE49-F238E27FC236}">
                <a16:creationId xmlns:a16="http://schemas.microsoft.com/office/drawing/2014/main" id="{85723690-B358-4783-A959-78E05177C466}"/>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Page Number">
            <a:extLst>
              <a:ext uri="{FF2B5EF4-FFF2-40B4-BE49-F238E27FC236}">
                <a16:creationId xmlns:a16="http://schemas.microsoft.com/office/drawing/2014/main" id="{D99FFF48-9513-4D94-ADAF-4FDF160E3F90}"/>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pic>
        <p:nvPicPr>
          <p:cNvPr id="23" name="WSE logo">
            <a:extLst>
              <a:ext uri="{FF2B5EF4-FFF2-40B4-BE49-F238E27FC236}">
                <a16:creationId xmlns:a16="http://schemas.microsoft.com/office/drawing/2014/main" id="{C1400C22-623A-4FAB-86C9-A0AE2AD8DBA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9888258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rocess Infographic">
    <p:spTree>
      <p:nvGrpSpPr>
        <p:cNvPr id="1" name=""/>
        <p:cNvGrpSpPr/>
        <p:nvPr/>
      </p:nvGrpSpPr>
      <p:grpSpPr>
        <a:xfrm>
          <a:off x="0" y="0"/>
          <a:ext cx="0" cy="0"/>
          <a:chOff x="0" y="0"/>
          <a:chExt cx="0" cy="0"/>
        </a:xfrm>
      </p:grpSpPr>
      <p:sp>
        <p:nvSpPr>
          <p:cNvPr id="28" name="Title">
            <a:extLst>
              <a:ext uri="{FF2B5EF4-FFF2-40B4-BE49-F238E27FC236}">
                <a16:creationId xmlns:a16="http://schemas.microsoft.com/office/drawing/2014/main" id="{0301AFB8-AD89-4017-8E38-5FA5A13A15AD}"/>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sp>
        <p:nvSpPr>
          <p:cNvPr id="4" name="Oval 3">
            <a:extLst>
              <a:ext uri="{FF2B5EF4-FFF2-40B4-BE49-F238E27FC236}">
                <a16:creationId xmlns:a16="http://schemas.microsoft.com/office/drawing/2014/main" id="{DCE255FC-7EAC-49AE-B880-3463FB5519C8}"/>
              </a:ext>
              <a:ext uri="{C183D7F6-B498-43B3-948B-1728B52AA6E4}">
                <adec:decorative xmlns:adec="http://schemas.microsoft.com/office/drawing/2017/decorative" val="1"/>
              </a:ext>
            </a:extLst>
          </p:cNvPr>
          <p:cNvSpPr>
            <a:spLocks noChangeAspect="1"/>
          </p:cNvSpPr>
          <p:nvPr/>
        </p:nvSpPr>
        <p:spPr>
          <a:xfrm>
            <a:off x="918769"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7" name="Oval 6">
            <a:extLst>
              <a:ext uri="{FF2B5EF4-FFF2-40B4-BE49-F238E27FC236}">
                <a16:creationId xmlns:a16="http://schemas.microsoft.com/office/drawing/2014/main" id="{3FDD1A5E-29DF-40B0-B20F-2459F3AA210F}"/>
              </a:ext>
              <a:ext uri="{C183D7F6-B498-43B3-948B-1728B52AA6E4}">
                <adec:decorative xmlns:adec="http://schemas.microsoft.com/office/drawing/2017/decorative" val="1"/>
              </a:ext>
            </a:extLst>
          </p:cNvPr>
          <p:cNvSpPr>
            <a:spLocks noChangeAspect="1"/>
          </p:cNvSpPr>
          <p:nvPr/>
        </p:nvSpPr>
        <p:spPr>
          <a:xfrm>
            <a:off x="2320636" y="1893781"/>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0" name="Oval 9">
            <a:extLst>
              <a:ext uri="{FF2B5EF4-FFF2-40B4-BE49-F238E27FC236}">
                <a16:creationId xmlns:a16="http://schemas.microsoft.com/office/drawing/2014/main" id="{460CD46C-4A36-4CDC-9D1D-1390A6EB9694}"/>
              </a:ext>
              <a:ext uri="{C183D7F6-B498-43B3-948B-1728B52AA6E4}">
                <adec:decorative xmlns:adec="http://schemas.microsoft.com/office/drawing/2017/decorative" val="1"/>
              </a:ext>
            </a:extLst>
          </p:cNvPr>
          <p:cNvSpPr>
            <a:spLocks noChangeAspect="1"/>
          </p:cNvSpPr>
          <p:nvPr/>
        </p:nvSpPr>
        <p:spPr>
          <a:xfrm>
            <a:off x="3722503"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3" name="Oval 12">
            <a:extLst>
              <a:ext uri="{FF2B5EF4-FFF2-40B4-BE49-F238E27FC236}">
                <a16:creationId xmlns:a16="http://schemas.microsoft.com/office/drawing/2014/main" id="{072B94E1-30E5-44FA-8B76-A43E3E2A50DB}"/>
              </a:ext>
              <a:ext uri="{C183D7F6-B498-43B3-948B-1728B52AA6E4}">
                <adec:decorative xmlns:adec="http://schemas.microsoft.com/office/drawing/2017/decorative" val="1"/>
              </a:ext>
            </a:extLst>
          </p:cNvPr>
          <p:cNvSpPr>
            <a:spLocks noChangeAspect="1"/>
          </p:cNvSpPr>
          <p:nvPr/>
        </p:nvSpPr>
        <p:spPr>
          <a:xfrm>
            <a:off x="5124370" y="1893781"/>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6" name="Oval 15">
            <a:extLst>
              <a:ext uri="{FF2B5EF4-FFF2-40B4-BE49-F238E27FC236}">
                <a16:creationId xmlns:a16="http://schemas.microsoft.com/office/drawing/2014/main" id="{52EFB757-BCA3-44BC-B989-9E92DA2EBE6A}"/>
              </a:ext>
              <a:ext uri="{C183D7F6-B498-43B3-948B-1728B52AA6E4}">
                <adec:decorative xmlns:adec="http://schemas.microsoft.com/office/drawing/2017/decorative" val="1"/>
              </a:ext>
            </a:extLst>
          </p:cNvPr>
          <p:cNvSpPr>
            <a:spLocks noChangeAspect="1"/>
          </p:cNvSpPr>
          <p:nvPr/>
        </p:nvSpPr>
        <p:spPr>
          <a:xfrm>
            <a:off x="6526237"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24" name="Oval 23">
            <a:extLst>
              <a:ext uri="{FF2B5EF4-FFF2-40B4-BE49-F238E27FC236}">
                <a16:creationId xmlns:a16="http://schemas.microsoft.com/office/drawing/2014/main" id="{2E435767-DD64-408F-8630-7219C1A17321}"/>
              </a:ext>
            </a:extLst>
          </p:cNvPr>
          <p:cNvSpPr>
            <a:spLocks noChangeAspect="1"/>
          </p:cNvSpPr>
          <p:nvPr userDrawn="1"/>
        </p:nvSpPr>
        <p:spPr>
          <a:xfrm>
            <a:off x="918768" y="1900414"/>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25" name="Oval 24">
            <a:extLst>
              <a:ext uri="{FF2B5EF4-FFF2-40B4-BE49-F238E27FC236}">
                <a16:creationId xmlns:a16="http://schemas.microsoft.com/office/drawing/2014/main" id="{4CB3AC26-84C9-490E-9619-E641A51B50D6}"/>
              </a:ext>
            </a:extLst>
          </p:cNvPr>
          <p:cNvSpPr>
            <a:spLocks noChangeAspect="1"/>
          </p:cNvSpPr>
          <p:nvPr userDrawn="1"/>
        </p:nvSpPr>
        <p:spPr>
          <a:xfrm>
            <a:off x="2320635" y="1900414"/>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26" name="Oval 25">
            <a:extLst>
              <a:ext uri="{FF2B5EF4-FFF2-40B4-BE49-F238E27FC236}">
                <a16:creationId xmlns:a16="http://schemas.microsoft.com/office/drawing/2014/main" id="{858C4E82-CF2F-4A0F-B40D-397DB0934816}"/>
              </a:ext>
            </a:extLst>
          </p:cNvPr>
          <p:cNvSpPr>
            <a:spLocks noChangeAspect="1"/>
          </p:cNvSpPr>
          <p:nvPr userDrawn="1"/>
        </p:nvSpPr>
        <p:spPr>
          <a:xfrm>
            <a:off x="3722503" y="1899732"/>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27" name="Oval 26">
            <a:extLst>
              <a:ext uri="{FF2B5EF4-FFF2-40B4-BE49-F238E27FC236}">
                <a16:creationId xmlns:a16="http://schemas.microsoft.com/office/drawing/2014/main" id="{3ED93624-4E7A-42A1-AB9F-87F48C59434F}"/>
              </a:ext>
            </a:extLst>
          </p:cNvPr>
          <p:cNvSpPr>
            <a:spLocks noChangeAspect="1"/>
          </p:cNvSpPr>
          <p:nvPr userDrawn="1"/>
        </p:nvSpPr>
        <p:spPr>
          <a:xfrm>
            <a:off x="5124370" y="1899732"/>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31" name="Oval 30">
            <a:extLst>
              <a:ext uri="{FF2B5EF4-FFF2-40B4-BE49-F238E27FC236}">
                <a16:creationId xmlns:a16="http://schemas.microsoft.com/office/drawing/2014/main" id="{66128184-D09F-4D76-9EDE-FE4A52B4AE01}"/>
              </a:ext>
            </a:extLst>
          </p:cNvPr>
          <p:cNvSpPr>
            <a:spLocks noChangeAspect="1"/>
          </p:cNvSpPr>
          <p:nvPr userDrawn="1"/>
        </p:nvSpPr>
        <p:spPr>
          <a:xfrm>
            <a:off x="6526237" y="1892417"/>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48" name="Item 1 Title">
            <a:extLst>
              <a:ext uri="{FF2B5EF4-FFF2-40B4-BE49-F238E27FC236}">
                <a16:creationId xmlns:a16="http://schemas.microsoft.com/office/drawing/2014/main" id="{13C8E0C2-242B-4771-9412-328CD75759E8}"/>
              </a:ext>
            </a:extLst>
          </p:cNvPr>
          <p:cNvSpPr>
            <a:spLocks noGrp="1"/>
          </p:cNvSpPr>
          <p:nvPr>
            <p:ph type="body" sz="quarter" idx="29" hasCustomPrompt="1"/>
          </p:nvPr>
        </p:nvSpPr>
        <p:spPr>
          <a:xfrm>
            <a:off x="1233472" y="3021980"/>
            <a:ext cx="1087163"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3" name="Item 1 Text">
            <a:extLst>
              <a:ext uri="{FF2B5EF4-FFF2-40B4-BE49-F238E27FC236}">
                <a16:creationId xmlns:a16="http://schemas.microsoft.com/office/drawing/2014/main" id="{DD12D595-2255-4364-8EC7-4903FEC6759C}"/>
              </a:ext>
            </a:extLst>
          </p:cNvPr>
          <p:cNvSpPr>
            <a:spLocks noGrp="1"/>
          </p:cNvSpPr>
          <p:nvPr userDrawn="1">
            <p:ph type="body" sz="quarter" idx="25" hasCustomPrompt="1"/>
          </p:nvPr>
        </p:nvSpPr>
        <p:spPr>
          <a:xfrm>
            <a:off x="801629" y="3801008"/>
            <a:ext cx="1934737" cy="415498"/>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5" name="Item 2 Title">
            <a:extLst>
              <a:ext uri="{FF2B5EF4-FFF2-40B4-BE49-F238E27FC236}">
                <a16:creationId xmlns:a16="http://schemas.microsoft.com/office/drawing/2014/main" id="{6981DB86-04CB-46BF-944C-7F1D632119A3}"/>
              </a:ext>
            </a:extLst>
          </p:cNvPr>
          <p:cNvSpPr>
            <a:spLocks noGrp="1"/>
          </p:cNvSpPr>
          <p:nvPr userDrawn="1">
            <p:ph type="body" sz="quarter" idx="15" hasCustomPrompt="1"/>
          </p:nvPr>
        </p:nvSpPr>
        <p:spPr>
          <a:xfrm>
            <a:off x="2635340" y="3028025"/>
            <a:ext cx="1087163"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30" name="Item 2 Text">
            <a:extLst>
              <a:ext uri="{FF2B5EF4-FFF2-40B4-BE49-F238E27FC236}">
                <a16:creationId xmlns:a16="http://schemas.microsoft.com/office/drawing/2014/main" id="{48AB996C-F7C9-4DE3-A4CA-5381A37B77FD}"/>
              </a:ext>
            </a:extLst>
          </p:cNvPr>
          <p:cNvSpPr>
            <a:spLocks noGrp="1"/>
          </p:cNvSpPr>
          <p:nvPr userDrawn="1">
            <p:ph type="body" sz="quarter" idx="22" hasCustomPrompt="1"/>
          </p:nvPr>
        </p:nvSpPr>
        <p:spPr>
          <a:xfrm>
            <a:off x="2209657" y="1292602"/>
            <a:ext cx="1938528" cy="411480"/>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6" name="Item 3 Title">
            <a:extLst>
              <a:ext uri="{FF2B5EF4-FFF2-40B4-BE49-F238E27FC236}">
                <a16:creationId xmlns:a16="http://schemas.microsoft.com/office/drawing/2014/main" id="{07B9589E-F6AC-4251-8200-299CB8CE0A60}"/>
              </a:ext>
            </a:extLst>
          </p:cNvPr>
          <p:cNvSpPr>
            <a:spLocks noGrp="1"/>
          </p:cNvSpPr>
          <p:nvPr>
            <p:ph type="body" sz="quarter" idx="27" hasCustomPrompt="1"/>
          </p:nvPr>
        </p:nvSpPr>
        <p:spPr>
          <a:xfrm>
            <a:off x="4037208" y="3025804"/>
            <a:ext cx="1064915"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2" name="Item 3 Text">
            <a:extLst>
              <a:ext uri="{FF2B5EF4-FFF2-40B4-BE49-F238E27FC236}">
                <a16:creationId xmlns:a16="http://schemas.microsoft.com/office/drawing/2014/main" id="{C70E3A5C-0D02-431F-B04E-5A18A53E52C1}"/>
              </a:ext>
            </a:extLst>
          </p:cNvPr>
          <p:cNvSpPr>
            <a:spLocks noGrp="1"/>
          </p:cNvSpPr>
          <p:nvPr userDrawn="1">
            <p:ph type="body" sz="quarter" idx="24" hasCustomPrompt="1"/>
          </p:nvPr>
        </p:nvSpPr>
        <p:spPr>
          <a:xfrm>
            <a:off x="3607363" y="3801007"/>
            <a:ext cx="1938528" cy="415498"/>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7" name="Item 4 Title">
            <a:extLst>
              <a:ext uri="{FF2B5EF4-FFF2-40B4-BE49-F238E27FC236}">
                <a16:creationId xmlns:a16="http://schemas.microsoft.com/office/drawing/2014/main" id="{D1014B6A-F5E5-456C-B2FA-F5B5CFD6EA74}"/>
              </a:ext>
            </a:extLst>
          </p:cNvPr>
          <p:cNvSpPr>
            <a:spLocks noGrp="1"/>
          </p:cNvSpPr>
          <p:nvPr>
            <p:ph type="body" sz="quarter" idx="28" hasCustomPrompt="1"/>
          </p:nvPr>
        </p:nvSpPr>
        <p:spPr>
          <a:xfrm>
            <a:off x="5430285" y="3021980"/>
            <a:ext cx="1095951"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1" name="Item 4 Text">
            <a:extLst>
              <a:ext uri="{FF2B5EF4-FFF2-40B4-BE49-F238E27FC236}">
                <a16:creationId xmlns:a16="http://schemas.microsoft.com/office/drawing/2014/main" id="{D036508F-55C5-4315-A1A5-4C37028E3965}"/>
              </a:ext>
            </a:extLst>
          </p:cNvPr>
          <p:cNvSpPr>
            <a:spLocks noGrp="1"/>
          </p:cNvSpPr>
          <p:nvPr userDrawn="1">
            <p:ph type="body" sz="quarter" idx="23" hasCustomPrompt="1"/>
          </p:nvPr>
        </p:nvSpPr>
        <p:spPr>
          <a:xfrm>
            <a:off x="5008996" y="1292602"/>
            <a:ext cx="1938528" cy="411480"/>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9" name="Item 5 Title">
            <a:extLst>
              <a:ext uri="{FF2B5EF4-FFF2-40B4-BE49-F238E27FC236}">
                <a16:creationId xmlns:a16="http://schemas.microsoft.com/office/drawing/2014/main" id="{10724EF9-B96D-46CD-9CDE-1437737309C5}"/>
              </a:ext>
            </a:extLst>
          </p:cNvPr>
          <p:cNvSpPr>
            <a:spLocks noGrp="1"/>
          </p:cNvSpPr>
          <p:nvPr>
            <p:ph type="body" sz="quarter" idx="30" hasCustomPrompt="1"/>
          </p:nvPr>
        </p:nvSpPr>
        <p:spPr>
          <a:xfrm>
            <a:off x="6840942" y="3028025"/>
            <a:ext cx="1087163"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4" name="Item 5 Text">
            <a:extLst>
              <a:ext uri="{FF2B5EF4-FFF2-40B4-BE49-F238E27FC236}">
                <a16:creationId xmlns:a16="http://schemas.microsoft.com/office/drawing/2014/main" id="{52B76C6E-8844-4031-9443-DAA924981D1D}"/>
              </a:ext>
            </a:extLst>
          </p:cNvPr>
          <p:cNvSpPr>
            <a:spLocks noGrp="1"/>
          </p:cNvSpPr>
          <p:nvPr userDrawn="1">
            <p:ph type="body" sz="quarter" idx="26" hasCustomPrompt="1"/>
          </p:nvPr>
        </p:nvSpPr>
        <p:spPr>
          <a:xfrm>
            <a:off x="6415259" y="3801007"/>
            <a:ext cx="1938528" cy="415497"/>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2" name="Rectangle 21">
            <a:extLst>
              <a:ext uri="{FF2B5EF4-FFF2-40B4-BE49-F238E27FC236}">
                <a16:creationId xmlns:a16="http://schemas.microsoft.com/office/drawing/2014/main" id="{8533E3FD-BE40-4756-A413-7A11B0F5599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Page Number">
            <a:extLst>
              <a:ext uri="{FF2B5EF4-FFF2-40B4-BE49-F238E27FC236}">
                <a16:creationId xmlns:a16="http://schemas.microsoft.com/office/drawing/2014/main" id="{81251A57-6F56-45E2-8E48-61C5F222D161}"/>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pic>
        <p:nvPicPr>
          <p:cNvPr id="33" name="WSE logo">
            <a:extLst>
              <a:ext uri="{FF2B5EF4-FFF2-40B4-BE49-F238E27FC236}">
                <a16:creationId xmlns:a16="http://schemas.microsoft.com/office/drawing/2014/main" id="{5183B704-1ED3-426C-B12C-6BD74D72F4C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5329283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meline or Proces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C5CE5-BF88-EC4B-A5BB-C91694E1B647}"/>
              </a:ext>
            </a:extLst>
          </p:cNvPr>
          <p:cNvSpPr>
            <a:spLocks noGrp="1"/>
          </p:cNvSpPr>
          <p:nvPr>
            <p:ph type="title"/>
          </p:nvPr>
        </p:nvSpPr>
        <p:spPr>
          <a:xfrm>
            <a:off x="522712" y="59798"/>
            <a:ext cx="8096246" cy="942358"/>
          </a:xfrm>
          <a:prstGeom prst="rect">
            <a:avLst/>
          </a:prstGeom>
        </p:spPr>
        <p:txBody>
          <a:bodyPr anchor="b"/>
          <a:lstStyle>
            <a:lvl1pPr>
              <a:defRPr sz="3000" b="1">
                <a:solidFill>
                  <a:schemeClr val="tx2"/>
                </a:solidFill>
              </a:defRPr>
            </a:lvl1pPr>
          </a:lstStyle>
          <a:p>
            <a:r>
              <a:rPr lang="en-US"/>
              <a:t>Click to edit Master title style</a:t>
            </a:r>
          </a:p>
        </p:txBody>
      </p:sp>
      <p:sp>
        <p:nvSpPr>
          <p:cNvPr id="26" name="Rectangle 25">
            <a:extLst>
              <a:ext uri="{FF2B5EF4-FFF2-40B4-BE49-F238E27FC236}">
                <a16:creationId xmlns:a16="http://schemas.microsoft.com/office/drawing/2014/main" id="{9056D86C-B76F-7D41-865B-669A58A40B26}"/>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 Placeholder 11">
            <a:extLst>
              <a:ext uri="{FF2B5EF4-FFF2-40B4-BE49-F238E27FC236}">
                <a16:creationId xmlns:a16="http://schemas.microsoft.com/office/drawing/2014/main" id="{CB7C9E05-905F-4239-BA70-7805F39E2537}"/>
              </a:ext>
            </a:extLst>
          </p:cNvPr>
          <p:cNvSpPr>
            <a:spLocks noGrp="1"/>
          </p:cNvSpPr>
          <p:nvPr>
            <p:ph type="body" sz="quarter" idx="47" hasCustomPrompt="1"/>
          </p:nvPr>
        </p:nvSpPr>
        <p:spPr>
          <a:xfrm>
            <a:off x="252413" y="1257854"/>
            <a:ext cx="8366125" cy="362209"/>
          </a:xfrm>
          <a:prstGeom prst="rect">
            <a:avLst/>
          </a:prstGeom>
          <a:solidFill>
            <a:schemeClr val="bg2"/>
          </a:solidFill>
        </p:spPr>
        <p:txBody>
          <a:bodyPr/>
          <a:lstStyle>
            <a:lvl1pPr marL="0" indent="0" algn="ctr">
              <a:buNone/>
              <a:defRPr sz="2000" b="1">
                <a:solidFill>
                  <a:schemeClr val="tx2"/>
                </a:solidFill>
              </a:defRPr>
            </a:lvl1pPr>
          </a:lstStyle>
          <a:p>
            <a:pPr lvl="0"/>
            <a:r>
              <a:rPr lang="en-US"/>
              <a:t>Click to add caption</a:t>
            </a:r>
          </a:p>
        </p:txBody>
      </p:sp>
      <p:grpSp>
        <p:nvGrpSpPr>
          <p:cNvPr id="46" name="Group 45" descr="Timeline image">
            <a:extLst>
              <a:ext uri="{FF2B5EF4-FFF2-40B4-BE49-F238E27FC236}">
                <a16:creationId xmlns:a16="http://schemas.microsoft.com/office/drawing/2014/main" id="{12EE74DF-9333-4546-8B0E-F0FCE41F51A0}"/>
              </a:ext>
            </a:extLst>
          </p:cNvPr>
          <p:cNvGrpSpPr/>
          <p:nvPr userDrawn="1"/>
        </p:nvGrpSpPr>
        <p:grpSpPr>
          <a:xfrm>
            <a:off x="149313" y="2937932"/>
            <a:ext cx="8818280" cy="394138"/>
            <a:chOff x="149313" y="2937932"/>
            <a:chExt cx="8818280" cy="394138"/>
          </a:xfrm>
        </p:grpSpPr>
        <p:sp>
          <p:nvSpPr>
            <p:cNvPr id="4" name="Right Arrow 3">
              <a:extLst>
                <a:ext uri="{FF2B5EF4-FFF2-40B4-BE49-F238E27FC236}">
                  <a16:creationId xmlns:a16="http://schemas.microsoft.com/office/drawing/2014/main" id="{8F8E5DEB-0CA8-7C40-9940-93D22D38A373}"/>
                </a:ext>
                <a:ext uri="{C183D7F6-B498-43B3-948B-1728B52AA6E4}">
                  <adec:decorative xmlns:adec="http://schemas.microsoft.com/office/drawing/2017/decorative" val="1"/>
                </a:ext>
              </a:extLst>
            </p:cNvPr>
            <p:cNvSpPr/>
            <p:nvPr userDrawn="1"/>
          </p:nvSpPr>
          <p:spPr>
            <a:xfrm>
              <a:off x="149313" y="2937932"/>
              <a:ext cx="8818280" cy="394138"/>
            </a:xfrm>
            <a:prstGeom prst="rightArrow">
              <a:avLst/>
            </a:prstGeom>
            <a:solidFill>
              <a:srgbClr val="0B2D7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5" name="Oval 4">
              <a:extLst>
                <a:ext uri="{FF2B5EF4-FFF2-40B4-BE49-F238E27FC236}">
                  <a16:creationId xmlns:a16="http://schemas.microsoft.com/office/drawing/2014/main" id="{B33E08E7-D1BF-8A47-9C1F-7E6E6F13D262}"/>
                </a:ext>
                <a:ext uri="{C183D7F6-B498-43B3-948B-1728B52AA6E4}">
                  <adec:decorative xmlns:adec="http://schemas.microsoft.com/office/drawing/2017/decorative" val="1"/>
                </a:ext>
              </a:extLst>
            </p:cNvPr>
            <p:cNvSpPr/>
            <p:nvPr userDrawn="1"/>
          </p:nvSpPr>
          <p:spPr>
            <a:xfrm>
              <a:off x="661676"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6" name="Oval 5">
              <a:extLst>
                <a:ext uri="{FF2B5EF4-FFF2-40B4-BE49-F238E27FC236}">
                  <a16:creationId xmlns:a16="http://schemas.microsoft.com/office/drawing/2014/main" id="{4B425AC6-6A04-2540-873A-C34F741532A8}"/>
                </a:ext>
                <a:ext uri="{C183D7F6-B498-43B3-948B-1728B52AA6E4}">
                  <adec:decorative xmlns:adec="http://schemas.microsoft.com/office/drawing/2017/decorative" val="1"/>
                </a:ext>
              </a:extLst>
            </p:cNvPr>
            <p:cNvSpPr/>
            <p:nvPr userDrawn="1"/>
          </p:nvSpPr>
          <p:spPr>
            <a:xfrm>
              <a:off x="1905964"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 name="Oval 6">
              <a:extLst>
                <a:ext uri="{FF2B5EF4-FFF2-40B4-BE49-F238E27FC236}">
                  <a16:creationId xmlns:a16="http://schemas.microsoft.com/office/drawing/2014/main" id="{9BFDF4F6-7F79-2E4D-A0A1-3DCFEC7CD018}"/>
                </a:ext>
                <a:ext uri="{C183D7F6-B498-43B3-948B-1728B52AA6E4}">
                  <adec:decorative xmlns:adec="http://schemas.microsoft.com/office/drawing/2017/decorative" val="1"/>
                </a:ext>
              </a:extLst>
            </p:cNvPr>
            <p:cNvSpPr/>
            <p:nvPr userDrawn="1"/>
          </p:nvSpPr>
          <p:spPr>
            <a:xfrm>
              <a:off x="3160762"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 name="Oval 7">
              <a:extLst>
                <a:ext uri="{FF2B5EF4-FFF2-40B4-BE49-F238E27FC236}">
                  <a16:creationId xmlns:a16="http://schemas.microsoft.com/office/drawing/2014/main" id="{DDECA228-EC9A-4E43-9304-017BEA28D63C}"/>
                </a:ext>
                <a:ext uri="{C183D7F6-B498-43B3-948B-1728B52AA6E4}">
                  <adec:decorative xmlns:adec="http://schemas.microsoft.com/office/drawing/2017/decorative" val="1"/>
                </a:ext>
              </a:extLst>
            </p:cNvPr>
            <p:cNvSpPr/>
            <p:nvPr userDrawn="1"/>
          </p:nvSpPr>
          <p:spPr>
            <a:xfrm>
              <a:off x="4405050"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9" name="Oval 8">
              <a:extLst>
                <a:ext uri="{FF2B5EF4-FFF2-40B4-BE49-F238E27FC236}">
                  <a16:creationId xmlns:a16="http://schemas.microsoft.com/office/drawing/2014/main" id="{7E957417-2040-534F-8BB0-66A9FC17B603}"/>
                </a:ext>
                <a:ext uri="{C183D7F6-B498-43B3-948B-1728B52AA6E4}">
                  <adec:decorative xmlns:adec="http://schemas.microsoft.com/office/drawing/2017/decorative" val="1"/>
                </a:ext>
              </a:extLst>
            </p:cNvPr>
            <p:cNvSpPr/>
            <p:nvPr userDrawn="1"/>
          </p:nvSpPr>
          <p:spPr>
            <a:xfrm>
              <a:off x="5589693"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0" name="Oval 9">
              <a:extLst>
                <a:ext uri="{FF2B5EF4-FFF2-40B4-BE49-F238E27FC236}">
                  <a16:creationId xmlns:a16="http://schemas.microsoft.com/office/drawing/2014/main" id="{B901EAEE-2200-4047-AC6E-D68F83AC9EC2}"/>
                </a:ext>
                <a:ext uri="{C183D7F6-B498-43B3-948B-1728B52AA6E4}">
                  <adec:decorative xmlns:adec="http://schemas.microsoft.com/office/drawing/2017/decorative" val="1"/>
                </a:ext>
              </a:extLst>
            </p:cNvPr>
            <p:cNvSpPr/>
            <p:nvPr userDrawn="1"/>
          </p:nvSpPr>
          <p:spPr>
            <a:xfrm>
              <a:off x="6838579"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1" name="Oval 10">
              <a:extLst>
                <a:ext uri="{FF2B5EF4-FFF2-40B4-BE49-F238E27FC236}">
                  <a16:creationId xmlns:a16="http://schemas.microsoft.com/office/drawing/2014/main" id="{65053514-B4E5-7649-9105-BD559F8A4F85}"/>
                </a:ext>
                <a:ext uri="{C183D7F6-B498-43B3-948B-1728B52AA6E4}">
                  <adec:decorative xmlns:adec="http://schemas.microsoft.com/office/drawing/2017/decorative" val="1"/>
                </a:ext>
              </a:extLst>
            </p:cNvPr>
            <p:cNvSpPr/>
            <p:nvPr userDrawn="1"/>
          </p:nvSpPr>
          <p:spPr>
            <a:xfrm>
              <a:off x="8057411"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pSp>
      <p:sp>
        <p:nvSpPr>
          <p:cNvPr id="32" name="Table or Image">
            <a:extLst>
              <a:ext uri="{FF2B5EF4-FFF2-40B4-BE49-F238E27FC236}">
                <a16:creationId xmlns:a16="http://schemas.microsoft.com/office/drawing/2014/main" id="{B55C9193-8997-F045-A5BC-B8BDD1896AEC}"/>
              </a:ext>
            </a:extLst>
          </p:cNvPr>
          <p:cNvSpPr>
            <a:spLocks noGrp="1"/>
          </p:cNvSpPr>
          <p:nvPr>
            <p:ph sz="quarter" idx="34" hasCustomPrompt="1"/>
          </p:nvPr>
        </p:nvSpPr>
        <p:spPr>
          <a:xfrm>
            <a:off x="251856" y="1816172"/>
            <a:ext cx="1033031" cy="1051174"/>
          </a:xfrm>
          <a:prstGeom prst="rect">
            <a:avLst/>
          </a:prstGeom>
          <a:ln w="12700">
            <a:solidFill>
              <a:schemeClr val="bg2"/>
            </a:solidFill>
          </a:ln>
        </p:spPr>
        <p:txBody>
          <a:bodyPr/>
          <a:lstStyle>
            <a:lvl1pPr marL="0" indent="0" algn="l">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35" name="Table or Image">
            <a:extLst>
              <a:ext uri="{FF2B5EF4-FFF2-40B4-BE49-F238E27FC236}">
                <a16:creationId xmlns:a16="http://schemas.microsoft.com/office/drawing/2014/main" id="{49945C77-72E2-A747-BC22-94D2E7C0C3AB}"/>
              </a:ext>
            </a:extLst>
          </p:cNvPr>
          <p:cNvSpPr>
            <a:spLocks noGrp="1"/>
          </p:cNvSpPr>
          <p:nvPr>
            <p:ph sz="quarter" idx="37" hasCustomPrompt="1"/>
          </p:nvPr>
        </p:nvSpPr>
        <p:spPr>
          <a:xfrm>
            <a:off x="1487766" y="3453795"/>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36" name="Table or Image">
            <a:extLst>
              <a:ext uri="{FF2B5EF4-FFF2-40B4-BE49-F238E27FC236}">
                <a16:creationId xmlns:a16="http://schemas.microsoft.com/office/drawing/2014/main" id="{68532B39-F878-4F4A-8FB7-1E4ABE4E43AE}"/>
              </a:ext>
            </a:extLst>
          </p:cNvPr>
          <p:cNvSpPr>
            <a:spLocks noGrp="1"/>
          </p:cNvSpPr>
          <p:nvPr>
            <p:ph sz="quarter" idx="38" hasCustomPrompt="1"/>
          </p:nvPr>
        </p:nvSpPr>
        <p:spPr>
          <a:xfrm>
            <a:off x="2710216"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39" name="Table or Image">
            <a:extLst>
              <a:ext uri="{FF2B5EF4-FFF2-40B4-BE49-F238E27FC236}">
                <a16:creationId xmlns:a16="http://schemas.microsoft.com/office/drawing/2014/main" id="{5987319A-6708-164D-B069-C9A27D3CF99D}"/>
              </a:ext>
            </a:extLst>
          </p:cNvPr>
          <p:cNvSpPr>
            <a:spLocks noGrp="1"/>
          </p:cNvSpPr>
          <p:nvPr>
            <p:ph sz="quarter" idx="41" hasCustomPrompt="1"/>
          </p:nvPr>
        </p:nvSpPr>
        <p:spPr>
          <a:xfrm>
            <a:off x="3939395" y="345133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40" name="Table or Image">
            <a:extLst>
              <a:ext uri="{FF2B5EF4-FFF2-40B4-BE49-F238E27FC236}">
                <a16:creationId xmlns:a16="http://schemas.microsoft.com/office/drawing/2014/main" id="{03B445B3-CA64-E748-8A75-A4006779359D}"/>
              </a:ext>
            </a:extLst>
          </p:cNvPr>
          <p:cNvSpPr>
            <a:spLocks noGrp="1"/>
          </p:cNvSpPr>
          <p:nvPr>
            <p:ph sz="quarter" idx="42" hasCustomPrompt="1"/>
          </p:nvPr>
        </p:nvSpPr>
        <p:spPr>
          <a:xfrm>
            <a:off x="5168576"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43" name="Table or Image">
            <a:extLst>
              <a:ext uri="{FF2B5EF4-FFF2-40B4-BE49-F238E27FC236}">
                <a16:creationId xmlns:a16="http://schemas.microsoft.com/office/drawing/2014/main" id="{01884091-B2D7-4C45-86BC-7D4F74E79C27}"/>
              </a:ext>
            </a:extLst>
          </p:cNvPr>
          <p:cNvSpPr>
            <a:spLocks noGrp="1"/>
          </p:cNvSpPr>
          <p:nvPr>
            <p:ph sz="quarter" idx="45" hasCustomPrompt="1"/>
          </p:nvPr>
        </p:nvSpPr>
        <p:spPr>
          <a:xfrm>
            <a:off x="6397756" y="345133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44" name="Table or Image">
            <a:extLst>
              <a:ext uri="{FF2B5EF4-FFF2-40B4-BE49-F238E27FC236}">
                <a16:creationId xmlns:a16="http://schemas.microsoft.com/office/drawing/2014/main" id="{BCCA4455-3AE1-1943-AD67-2A4DFA99E393}"/>
              </a:ext>
            </a:extLst>
          </p:cNvPr>
          <p:cNvSpPr>
            <a:spLocks noGrp="1"/>
          </p:cNvSpPr>
          <p:nvPr>
            <p:ph sz="quarter" idx="46" hasCustomPrompt="1"/>
          </p:nvPr>
        </p:nvSpPr>
        <p:spPr>
          <a:xfrm>
            <a:off x="7585928"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28" name="Citation">
            <a:extLst>
              <a:ext uri="{FF2B5EF4-FFF2-40B4-BE49-F238E27FC236}">
                <a16:creationId xmlns:a16="http://schemas.microsoft.com/office/drawing/2014/main" id="{DEE35AFB-A4A5-BF4E-9555-0CBD73E0D70C}"/>
              </a:ext>
            </a:extLst>
          </p:cNvPr>
          <p:cNvSpPr>
            <a:spLocks noGrp="1"/>
          </p:cNvSpPr>
          <p:nvPr>
            <p:ph type="body" sz="quarter" idx="33" hasCustomPrompt="1"/>
          </p:nvPr>
        </p:nvSpPr>
        <p:spPr>
          <a:xfrm>
            <a:off x="2116256" y="4581310"/>
            <a:ext cx="6744017" cy="200055"/>
          </a:xfrm>
          <a:prstGeom prst="rect">
            <a:avLst/>
          </a:prstGeom>
        </p:spPr>
        <p:txBody>
          <a:bodyPr anchor="ctr"/>
          <a:lstStyle>
            <a:lvl1pPr algn="r">
              <a:buNone/>
              <a:defRPr lang="en-US" sz="1050" b="0" i="0" u="none" strike="noStrike" smtClean="0">
                <a:effectLst/>
              </a:defRPr>
            </a:lvl1pPr>
            <a:lvl2pPr>
              <a:buNone/>
              <a:defRPr sz="700"/>
            </a:lvl2pPr>
            <a:lvl3pPr>
              <a:buNone/>
              <a:defRPr sz="700"/>
            </a:lvl3pPr>
            <a:lvl4pPr>
              <a:buNone/>
              <a:defRPr sz="700"/>
            </a:lvl4pPr>
            <a:lvl5pPr>
              <a:buNone/>
              <a:defRPr sz="700"/>
            </a:lvl5pPr>
          </a:lstStyle>
          <a:p>
            <a:pPr lvl="0"/>
            <a:r>
              <a:rPr lang="en-US"/>
              <a:t>Adapted/Reprinted from [APA reference].</a:t>
            </a:r>
          </a:p>
        </p:txBody>
      </p:sp>
      <p:pic>
        <p:nvPicPr>
          <p:cNvPr id="27" name="WSE logo">
            <a:extLst>
              <a:ext uri="{FF2B5EF4-FFF2-40B4-BE49-F238E27FC236}">
                <a16:creationId xmlns:a16="http://schemas.microsoft.com/office/drawing/2014/main" id="{978592AB-D8FE-E649-9B9F-6BB4F13FB04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29" name="Page Number">
            <a:extLst>
              <a:ext uri="{FF2B5EF4-FFF2-40B4-BE49-F238E27FC236}">
                <a16:creationId xmlns:a16="http://schemas.microsoft.com/office/drawing/2014/main" id="{5B0C4C21-CAD5-874E-9CB4-3D5DA2A82B8E}"/>
              </a:ext>
            </a:extLst>
          </p:cNvPr>
          <p:cNvSpPr txBox="1"/>
          <p:nvPr userDrawn="1"/>
        </p:nvSpPr>
        <p:spPr>
          <a:xfrm>
            <a:off x="8133198"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white">
                  <a:lumMod val="50000"/>
                </a:prstClr>
              </a:solidFill>
              <a:effectLst/>
              <a:uLnTx/>
              <a:uFillTx/>
              <a:latin typeface="Tahoma"/>
              <a:ea typeface="+mn-ea"/>
              <a:cs typeface="+mn-cs"/>
            </a:endParaRPr>
          </a:p>
        </p:txBody>
      </p:sp>
    </p:spTree>
    <p:extLst>
      <p:ext uri="{BB962C8B-B14F-4D97-AF65-F5344CB8AC3E}">
        <p14:creationId xmlns:p14="http://schemas.microsoft.com/office/powerpoint/2010/main" val="40898318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Web Infographic">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4E74D57-75EE-47EE-BA67-188DFE91858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Title">
            <a:extLst>
              <a:ext uri="{FF2B5EF4-FFF2-40B4-BE49-F238E27FC236}">
                <a16:creationId xmlns:a16="http://schemas.microsoft.com/office/drawing/2014/main" id="{8C10952F-BEB3-4B15-B210-69BD49BEFCA3}"/>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cxnSp>
        <p:nvCxnSpPr>
          <p:cNvPr id="3" name="Straight Connector 2">
            <a:extLst>
              <a:ext uri="{FF2B5EF4-FFF2-40B4-BE49-F238E27FC236}">
                <a16:creationId xmlns:a16="http://schemas.microsoft.com/office/drawing/2014/main" id="{C8C2B6F8-5270-4AAC-84AB-07CDF49EF487}"/>
              </a:ext>
              <a:ext uri="{C183D7F6-B498-43B3-948B-1728B52AA6E4}">
                <adec:decorative xmlns:adec="http://schemas.microsoft.com/office/drawing/2017/decorative" val="1"/>
              </a:ext>
            </a:extLst>
          </p:cNvPr>
          <p:cNvCxnSpPr>
            <a:cxnSpLocks/>
          </p:cNvCxnSpPr>
          <p:nvPr userDrawn="1"/>
        </p:nvCxnSpPr>
        <p:spPr>
          <a:xfrm flipH="1" flipV="1">
            <a:off x="3265742" y="1730102"/>
            <a:ext cx="825191" cy="608883"/>
          </a:xfrm>
          <a:prstGeom prst="line">
            <a:avLst/>
          </a:prstGeom>
          <a:noFill/>
          <a:ln w="38100" cap="flat" cmpd="sng" algn="ctr">
            <a:solidFill>
              <a:schemeClr val="bg1">
                <a:lumMod val="75000"/>
              </a:schemeClr>
            </a:solidFill>
            <a:prstDash val="solid"/>
            <a:miter lim="800000"/>
          </a:ln>
          <a:effectLst/>
        </p:spPr>
      </p:cxnSp>
      <p:cxnSp>
        <p:nvCxnSpPr>
          <p:cNvPr id="4" name="Straight Connector 3">
            <a:extLst>
              <a:ext uri="{FF2B5EF4-FFF2-40B4-BE49-F238E27FC236}">
                <a16:creationId xmlns:a16="http://schemas.microsoft.com/office/drawing/2014/main" id="{99F6A1D8-A2CC-4923-A16C-DDC0AE2655EB}"/>
              </a:ext>
              <a:ext uri="{C183D7F6-B498-43B3-948B-1728B52AA6E4}">
                <adec:decorative xmlns:adec="http://schemas.microsoft.com/office/drawing/2017/decorative" val="1"/>
              </a:ext>
            </a:extLst>
          </p:cNvPr>
          <p:cNvCxnSpPr>
            <a:cxnSpLocks/>
            <a:endCxn id="22" idx="6"/>
          </p:cNvCxnSpPr>
          <p:nvPr userDrawn="1"/>
        </p:nvCxnSpPr>
        <p:spPr>
          <a:xfrm flipH="1" flipV="1">
            <a:off x="3066098" y="2826265"/>
            <a:ext cx="807608" cy="2579"/>
          </a:xfrm>
          <a:prstGeom prst="line">
            <a:avLst/>
          </a:prstGeom>
          <a:noFill/>
          <a:ln w="38100" cap="flat" cmpd="sng" algn="ctr">
            <a:solidFill>
              <a:schemeClr val="bg1">
                <a:lumMod val="75000"/>
              </a:schemeClr>
            </a:solidFill>
            <a:prstDash val="solid"/>
            <a:miter lim="800000"/>
          </a:ln>
          <a:effectLst/>
        </p:spPr>
      </p:cxnSp>
      <p:cxnSp>
        <p:nvCxnSpPr>
          <p:cNvPr id="5" name="Straight Connector 4">
            <a:extLst>
              <a:ext uri="{FF2B5EF4-FFF2-40B4-BE49-F238E27FC236}">
                <a16:creationId xmlns:a16="http://schemas.microsoft.com/office/drawing/2014/main" id="{93A94BF1-70EF-4657-9FD2-7268FCDD2A11}"/>
              </a:ext>
              <a:ext uri="{C183D7F6-B498-43B3-948B-1728B52AA6E4}">
                <adec:decorative xmlns:adec="http://schemas.microsoft.com/office/drawing/2017/decorative" val="1"/>
              </a:ext>
            </a:extLst>
          </p:cNvPr>
          <p:cNvCxnSpPr>
            <a:cxnSpLocks/>
          </p:cNvCxnSpPr>
          <p:nvPr userDrawn="1"/>
        </p:nvCxnSpPr>
        <p:spPr>
          <a:xfrm flipH="1">
            <a:off x="3263362" y="3318701"/>
            <a:ext cx="827570" cy="608883"/>
          </a:xfrm>
          <a:prstGeom prst="line">
            <a:avLst/>
          </a:prstGeom>
          <a:noFill/>
          <a:ln w="38100" cap="flat" cmpd="sng" algn="ctr">
            <a:solidFill>
              <a:schemeClr val="bg1">
                <a:lumMod val="75000"/>
              </a:schemeClr>
            </a:solidFill>
            <a:prstDash val="solid"/>
            <a:miter lim="800000"/>
          </a:ln>
          <a:effectLst/>
        </p:spPr>
      </p:cxnSp>
      <p:cxnSp>
        <p:nvCxnSpPr>
          <p:cNvPr id="6" name="Straight Connector 5">
            <a:extLst>
              <a:ext uri="{FF2B5EF4-FFF2-40B4-BE49-F238E27FC236}">
                <a16:creationId xmlns:a16="http://schemas.microsoft.com/office/drawing/2014/main" id="{9B6D69FB-8A1F-404E-954A-39D19CE8EE5E}"/>
              </a:ext>
              <a:ext uri="{C183D7F6-B498-43B3-948B-1728B52AA6E4}">
                <adec:decorative xmlns:adec="http://schemas.microsoft.com/office/drawing/2017/decorative" val="1"/>
              </a:ext>
            </a:extLst>
          </p:cNvPr>
          <p:cNvCxnSpPr>
            <a:cxnSpLocks/>
          </p:cNvCxnSpPr>
          <p:nvPr userDrawn="1"/>
        </p:nvCxnSpPr>
        <p:spPr>
          <a:xfrm>
            <a:off x="5070651" y="3318701"/>
            <a:ext cx="825191" cy="614040"/>
          </a:xfrm>
          <a:prstGeom prst="line">
            <a:avLst/>
          </a:prstGeom>
          <a:noFill/>
          <a:ln w="38100" cap="flat" cmpd="sng" algn="ctr">
            <a:solidFill>
              <a:schemeClr val="bg1">
                <a:lumMod val="75000"/>
              </a:schemeClr>
            </a:solidFill>
            <a:prstDash val="solid"/>
            <a:miter lim="800000"/>
          </a:ln>
          <a:effectLst/>
        </p:spPr>
      </p:cxnSp>
      <p:cxnSp>
        <p:nvCxnSpPr>
          <p:cNvPr id="7" name="Straight Connector 6">
            <a:extLst>
              <a:ext uri="{FF2B5EF4-FFF2-40B4-BE49-F238E27FC236}">
                <a16:creationId xmlns:a16="http://schemas.microsoft.com/office/drawing/2014/main" id="{9A3F1246-E233-4D62-8729-6E01225CEB5B}"/>
              </a:ext>
              <a:ext uri="{C183D7F6-B498-43B3-948B-1728B52AA6E4}">
                <adec:decorative xmlns:adec="http://schemas.microsoft.com/office/drawing/2017/decorative" val="1"/>
              </a:ext>
            </a:extLst>
          </p:cNvPr>
          <p:cNvCxnSpPr>
            <a:cxnSpLocks/>
            <a:endCxn id="21" idx="6"/>
          </p:cNvCxnSpPr>
          <p:nvPr userDrawn="1"/>
        </p:nvCxnSpPr>
        <p:spPr>
          <a:xfrm>
            <a:off x="5273557" y="2828843"/>
            <a:ext cx="807608" cy="2579"/>
          </a:xfrm>
          <a:prstGeom prst="line">
            <a:avLst/>
          </a:prstGeom>
          <a:noFill/>
          <a:ln w="38100" cap="flat" cmpd="sng" algn="ctr">
            <a:solidFill>
              <a:schemeClr val="bg1">
                <a:lumMod val="75000"/>
              </a:schemeClr>
            </a:solidFill>
            <a:prstDash val="solid"/>
            <a:miter lim="800000"/>
          </a:ln>
          <a:effectLst/>
        </p:spPr>
      </p:cxnSp>
      <p:cxnSp>
        <p:nvCxnSpPr>
          <p:cNvPr id="8" name="Straight Connector 7">
            <a:extLst>
              <a:ext uri="{FF2B5EF4-FFF2-40B4-BE49-F238E27FC236}">
                <a16:creationId xmlns:a16="http://schemas.microsoft.com/office/drawing/2014/main" id="{BD1E2D7D-D261-4A75-B9BC-0BBF0469A16C}"/>
              </a:ext>
              <a:ext uri="{C183D7F6-B498-43B3-948B-1728B52AA6E4}">
                <adec:decorative xmlns:adec="http://schemas.microsoft.com/office/drawing/2017/decorative" val="1"/>
              </a:ext>
            </a:extLst>
          </p:cNvPr>
          <p:cNvCxnSpPr>
            <a:cxnSpLocks/>
          </p:cNvCxnSpPr>
          <p:nvPr userDrawn="1"/>
        </p:nvCxnSpPr>
        <p:spPr>
          <a:xfrm flipV="1">
            <a:off x="5070651" y="1724945"/>
            <a:ext cx="825191" cy="614040"/>
          </a:xfrm>
          <a:prstGeom prst="line">
            <a:avLst/>
          </a:prstGeom>
          <a:noFill/>
          <a:ln w="38100" cap="flat" cmpd="sng" algn="ctr">
            <a:solidFill>
              <a:schemeClr val="bg1">
                <a:lumMod val="75000"/>
              </a:schemeClr>
            </a:solidFill>
            <a:prstDash val="solid"/>
            <a:miter lim="800000"/>
          </a:ln>
          <a:effectLst/>
        </p:spPr>
      </p:cxnSp>
      <p:sp>
        <p:nvSpPr>
          <p:cNvPr id="9" name="Овал 14">
            <a:extLst>
              <a:ext uri="{FF2B5EF4-FFF2-40B4-BE49-F238E27FC236}">
                <a16:creationId xmlns:a16="http://schemas.microsoft.com/office/drawing/2014/main" id="{4AA732B5-FC4B-4A01-AFB1-F5DEB4AE2B65}"/>
              </a:ext>
              <a:ext uri="{C183D7F6-B498-43B3-948B-1728B52AA6E4}">
                <adec:decorative xmlns:adec="http://schemas.microsoft.com/office/drawing/2017/decorative" val="1"/>
              </a:ext>
            </a:extLst>
          </p:cNvPr>
          <p:cNvSpPr/>
          <p:nvPr userDrawn="1"/>
        </p:nvSpPr>
        <p:spPr>
          <a:xfrm>
            <a:off x="3632721" y="1924589"/>
            <a:ext cx="1899731" cy="1899728"/>
          </a:xfrm>
          <a:prstGeom prst="ellipse">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19" name="Овал 14">
            <a:extLst>
              <a:ext uri="{FF2B5EF4-FFF2-40B4-BE49-F238E27FC236}">
                <a16:creationId xmlns:a16="http://schemas.microsoft.com/office/drawing/2014/main" id="{2AF27178-6C1A-4F27-A92C-C18958EBBC76}"/>
              </a:ext>
              <a:ext uri="{C183D7F6-B498-43B3-948B-1728B52AA6E4}">
                <adec:decorative xmlns:adec="http://schemas.microsoft.com/office/drawing/2017/decorative" val="1"/>
              </a:ext>
            </a:extLst>
          </p:cNvPr>
          <p:cNvSpPr/>
          <p:nvPr userDrawn="1"/>
        </p:nvSpPr>
        <p:spPr>
          <a:xfrm>
            <a:off x="3066098" y="1525301"/>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0" name="Овал 14">
            <a:extLst>
              <a:ext uri="{FF2B5EF4-FFF2-40B4-BE49-F238E27FC236}">
                <a16:creationId xmlns:a16="http://schemas.microsoft.com/office/drawing/2014/main" id="{BE0CD8D1-17DB-40F6-A65E-4DCA166738EF}"/>
              </a:ext>
              <a:ext uri="{C183D7F6-B498-43B3-948B-1728B52AA6E4}">
                <adec:decorative xmlns:adec="http://schemas.microsoft.com/office/drawing/2017/decorative" val="1"/>
              </a:ext>
            </a:extLst>
          </p:cNvPr>
          <p:cNvSpPr/>
          <p:nvPr userDrawn="1"/>
        </p:nvSpPr>
        <p:spPr>
          <a:xfrm flipH="1">
            <a:off x="5696197" y="1530458"/>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1" name="Овал 14">
            <a:extLst>
              <a:ext uri="{FF2B5EF4-FFF2-40B4-BE49-F238E27FC236}">
                <a16:creationId xmlns:a16="http://schemas.microsoft.com/office/drawing/2014/main" id="{DBF77BC9-726B-446A-B583-7B15877E09E6}"/>
              </a:ext>
              <a:ext uri="{C183D7F6-B498-43B3-948B-1728B52AA6E4}">
                <adec:decorative xmlns:adec="http://schemas.microsoft.com/office/drawing/2017/decorative" val="1"/>
              </a:ext>
            </a:extLst>
          </p:cNvPr>
          <p:cNvSpPr/>
          <p:nvPr userDrawn="1"/>
        </p:nvSpPr>
        <p:spPr>
          <a:xfrm flipH="1">
            <a:off x="6081165" y="2631778"/>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2" name="Овал 14">
            <a:extLst>
              <a:ext uri="{FF2B5EF4-FFF2-40B4-BE49-F238E27FC236}">
                <a16:creationId xmlns:a16="http://schemas.microsoft.com/office/drawing/2014/main" id="{76B86DC7-34B6-4403-88DE-EA9DD47F2EDA}"/>
              </a:ext>
              <a:ext uri="{C183D7F6-B498-43B3-948B-1728B52AA6E4}">
                <adec:decorative xmlns:adec="http://schemas.microsoft.com/office/drawing/2017/decorative" val="1"/>
              </a:ext>
            </a:extLst>
          </p:cNvPr>
          <p:cNvSpPr/>
          <p:nvPr userDrawn="1"/>
        </p:nvSpPr>
        <p:spPr>
          <a:xfrm>
            <a:off x="2666809" y="2626620"/>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3" name="Овал 14">
            <a:extLst>
              <a:ext uri="{FF2B5EF4-FFF2-40B4-BE49-F238E27FC236}">
                <a16:creationId xmlns:a16="http://schemas.microsoft.com/office/drawing/2014/main" id="{F641A164-CB54-4FBB-8A1F-C73AFBF78790}"/>
              </a:ext>
              <a:ext uri="{C183D7F6-B498-43B3-948B-1728B52AA6E4}">
                <adec:decorative xmlns:adec="http://schemas.microsoft.com/office/drawing/2017/decorative" val="1"/>
              </a:ext>
            </a:extLst>
          </p:cNvPr>
          <p:cNvSpPr/>
          <p:nvPr userDrawn="1"/>
        </p:nvSpPr>
        <p:spPr>
          <a:xfrm>
            <a:off x="3066098" y="3727940"/>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4" name="Овал 14">
            <a:extLst>
              <a:ext uri="{FF2B5EF4-FFF2-40B4-BE49-F238E27FC236}">
                <a16:creationId xmlns:a16="http://schemas.microsoft.com/office/drawing/2014/main" id="{499DA529-A0FF-4067-8AEF-3FDE2C3A8054}"/>
              </a:ext>
              <a:ext uri="{C183D7F6-B498-43B3-948B-1728B52AA6E4}">
                <adec:decorative xmlns:adec="http://schemas.microsoft.com/office/drawing/2017/decorative" val="1"/>
              </a:ext>
            </a:extLst>
          </p:cNvPr>
          <p:cNvSpPr/>
          <p:nvPr userDrawn="1"/>
        </p:nvSpPr>
        <p:spPr>
          <a:xfrm flipH="1">
            <a:off x="5696197" y="3733097"/>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33" name="Chart Title">
            <a:extLst>
              <a:ext uri="{FF2B5EF4-FFF2-40B4-BE49-F238E27FC236}">
                <a16:creationId xmlns:a16="http://schemas.microsoft.com/office/drawing/2014/main" id="{7ED65BE2-48E9-41D2-AD5F-16BB3D727813}"/>
              </a:ext>
            </a:extLst>
          </p:cNvPr>
          <p:cNvSpPr>
            <a:spLocks noGrp="1"/>
          </p:cNvSpPr>
          <p:nvPr>
            <p:ph type="body" sz="quarter" idx="27" hasCustomPrompt="1"/>
          </p:nvPr>
        </p:nvSpPr>
        <p:spPr>
          <a:xfrm>
            <a:off x="3628821" y="2513840"/>
            <a:ext cx="1886358" cy="614758"/>
          </a:xfrm>
          <a:prstGeom prst="rect">
            <a:avLst/>
          </a:prstGeom>
        </p:spPr>
        <p:txBody>
          <a:bodyPr anchor="ct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Add Title</a:t>
            </a:r>
          </a:p>
        </p:txBody>
      </p:sp>
      <p:sp>
        <p:nvSpPr>
          <p:cNvPr id="37" name="Item 1 Text">
            <a:extLst>
              <a:ext uri="{FF2B5EF4-FFF2-40B4-BE49-F238E27FC236}">
                <a16:creationId xmlns:a16="http://schemas.microsoft.com/office/drawing/2014/main" id="{FED8E20B-6C3E-473E-BA6C-6A8BF54389CA}"/>
              </a:ext>
            </a:extLst>
          </p:cNvPr>
          <p:cNvSpPr>
            <a:spLocks noGrp="1"/>
          </p:cNvSpPr>
          <p:nvPr>
            <p:ph type="body" sz="quarter" idx="30" hasCustomPrompt="1"/>
          </p:nvPr>
        </p:nvSpPr>
        <p:spPr>
          <a:xfrm>
            <a:off x="533919" y="1525970"/>
            <a:ext cx="2401467"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tem 2 Text">
            <a:extLst>
              <a:ext uri="{FF2B5EF4-FFF2-40B4-BE49-F238E27FC236}">
                <a16:creationId xmlns:a16="http://schemas.microsoft.com/office/drawing/2014/main" id="{2A5E3286-0F43-4B4B-83AD-89ECE01046B5}"/>
              </a:ext>
            </a:extLst>
          </p:cNvPr>
          <p:cNvSpPr>
            <a:spLocks noGrp="1"/>
          </p:cNvSpPr>
          <p:nvPr>
            <p:ph type="body" sz="quarter" idx="31" hasCustomPrompt="1"/>
          </p:nvPr>
        </p:nvSpPr>
        <p:spPr>
          <a:xfrm>
            <a:off x="570342" y="2617088"/>
            <a:ext cx="1998760"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9" name="Item 3 Text">
            <a:extLst>
              <a:ext uri="{FF2B5EF4-FFF2-40B4-BE49-F238E27FC236}">
                <a16:creationId xmlns:a16="http://schemas.microsoft.com/office/drawing/2014/main" id="{6C886B0A-F7FB-443C-8E9D-431704D36174}"/>
              </a:ext>
            </a:extLst>
          </p:cNvPr>
          <p:cNvSpPr>
            <a:spLocks noGrp="1"/>
          </p:cNvSpPr>
          <p:nvPr>
            <p:ph type="body" sz="quarter" idx="32" hasCustomPrompt="1"/>
          </p:nvPr>
        </p:nvSpPr>
        <p:spPr>
          <a:xfrm>
            <a:off x="533918" y="3718966"/>
            <a:ext cx="2401467"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4" name="Item 4 Text">
            <a:extLst>
              <a:ext uri="{FF2B5EF4-FFF2-40B4-BE49-F238E27FC236}">
                <a16:creationId xmlns:a16="http://schemas.microsoft.com/office/drawing/2014/main" id="{1200382F-6E85-4643-BB97-D08B303CAF60}"/>
              </a:ext>
            </a:extLst>
          </p:cNvPr>
          <p:cNvSpPr>
            <a:spLocks noGrp="1"/>
          </p:cNvSpPr>
          <p:nvPr>
            <p:ph type="body" sz="quarter" idx="25" hasCustomPrompt="1"/>
          </p:nvPr>
        </p:nvSpPr>
        <p:spPr>
          <a:xfrm>
            <a:off x="6208613" y="1521484"/>
            <a:ext cx="241072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5" name="Item 5 Text">
            <a:extLst>
              <a:ext uri="{FF2B5EF4-FFF2-40B4-BE49-F238E27FC236}">
                <a16:creationId xmlns:a16="http://schemas.microsoft.com/office/drawing/2014/main" id="{A7860D47-F00A-4556-8C9B-6F0BF7E0FEDA}"/>
              </a:ext>
            </a:extLst>
          </p:cNvPr>
          <p:cNvSpPr>
            <a:spLocks noGrp="1"/>
          </p:cNvSpPr>
          <p:nvPr>
            <p:ph type="body" sz="quarter" idx="28" hasCustomPrompt="1"/>
          </p:nvPr>
        </p:nvSpPr>
        <p:spPr>
          <a:xfrm>
            <a:off x="6578161" y="2619200"/>
            <a:ext cx="200286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6" name="Item 6 Text">
            <a:extLst>
              <a:ext uri="{FF2B5EF4-FFF2-40B4-BE49-F238E27FC236}">
                <a16:creationId xmlns:a16="http://schemas.microsoft.com/office/drawing/2014/main" id="{84A6D190-21EB-4D6C-B656-9DBD1F0A6023}"/>
              </a:ext>
            </a:extLst>
          </p:cNvPr>
          <p:cNvSpPr>
            <a:spLocks noGrp="1"/>
          </p:cNvSpPr>
          <p:nvPr>
            <p:ph type="body" sz="quarter" idx="29" hasCustomPrompt="1"/>
          </p:nvPr>
        </p:nvSpPr>
        <p:spPr>
          <a:xfrm>
            <a:off x="6208613" y="3723452"/>
            <a:ext cx="241072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6" name="Page Number">
            <a:extLst>
              <a:ext uri="{FF2B5EF4-FFF2-40B4-BE49-F238E27FC236}">
                <a16:creationId xmlns:a16="http://schemas.microsoft.com/office/drawing/2014/main" id="{04C681CD-365D-47CC-8E66-4F0907AE9E9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pic>
        <p:nvPicPr>
          <p:cNvPr id="28" name="WSE logo">
            <a:extLst>
              <a:ext uri="{FF2B5EF4-FFF2-40B4-BE49-F238E27FC236}">
                <a16:creationId xmlns:a16="http://schemas.microsoft.com/office/drawing/2014/main" id="{0CEDB7AD-CD61-4E2F-A8BB-6836F873B53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5718522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lider Infographic">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688A55F-975D-4F71-93A6-A10CD71A82AC}"/>
              </a:ext>
            </a:extLst>
          </p:cNvPr>
          <p:cNvSpPr>
            <a:spLocks noGrp="1"/>
          </p:cNvSpPr>
          <p:nvPr>
            <p:ph type="title" hasCustomPrompt="1"/>
          </p:nvPr>
        </p:nvSpPr>
        <p:spPr>
          <a:xfrm>
            <a:off x="533919" y="123189"/>
            <a:ext cx="8085415" cy="841471"/>
          </a:xfrm>
          <a:prstGeom prst="rect">
            <a:avLst/>
          </a:prstGeom>
        </p:spPr>
        <p:txBody>
          <a:bodyPr anchor="b"/>
          <a:lstStyle>
            <a:lvl1pPr>
              <a:defRPr sz="3000" b="1">
                <a:solidFill>
                  <a:schemeClr val="tx2"/>
                </a:solidFill>
              </a:defRPr>
            </a:lvl1pPr>
          </a:lstStyle>
          <a:p>
            <a:r>
              <a:rPr lang="en-US" noProof="0"/>
              <a:t>Click to add title</a:t>
            </a:r>
          </a:p>
        </p:txBody>
      </p:sp>
      <p:sp>
        <p:nvSpPr>
          <p:cNvPr id="44" name="Statistic 1 Title">
            <a:extLst>
              <a:ext uri="{FF2B5EF4-FFF2-40B4-BE49-F238E27FC236}">
                <a16:creationId xmlns:a16="http://schemas.microsoft.com/office/drawing/2014/main" id="{A2828BA5-8825-421A-93CA-412CC2166D1E}"/>
              </a:ext>
            </a:extLst>
          </p:cNvPr>
          <p:cNvSpPr>
            <a:spLocks noGrp="1"/>
          </p:cNvSpPr>
          <p:nvPr>
            <p:ph type="body" sz="quarter" idx="21"/>
          </p:nvPr>
        </p:nvSpPr>
        <p:spPr>
          <a:xfrm>
            <a:off x="1192777" y="1351987"/>
            <a:ext cx="1894469" cy="26997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5" name="Statistic 1 Text">
            <a:extLst>
              <a:ext uri="{FF2B5EF4-FFF2-40B4-BE49-F238E27FC236}">
                <a16:creationId xmlns:a16="http://schemas.microsoft.com/office/drawing/2014/main" id="{9AACFF7D-2C0A-4B7F-AF8F-7484D3D4FD4D}"/>
              </a:ext>
            </a:extLst>
          </p:cNvPr>
          <p:cNvSpPr>
            <a:spLocks noGrp="1"/>
          </p:cNvSpPr>
          <p:nvPr>
            <p:ph type="body" sz="quarter" idx="25"/>
          </p:nvPr>
        </p:nvSpPr>
        <p:spPr>
          <a:xfrm>
            <a:off x="1192777" y="1629279"/>
            <a:ext cx="1894469" cy="38732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0" name="Bar 1">
            <a:extLst>
              <a:ext uri="{FF2B5EF4-FFF2-40B4-BE49-F238E27FC236}">
                <a16:creationId xmlns:a16="http://schemas.microsoft.com/office/drawing/2014/main" id="{93D57781-D93A-442A-96CE-A747726F174D}"/>
              </a:ext>
            </a:extLst>
          </p:cNvPr>
          <p:cNvSpPr/>
          <p:nvPr userDrawn="1"/>
        </p:nvSpPr>
        <p:spPr>
          <a:xfrm>
            <a:off x="3479956" y="1410845"/>
            <a:ext cx="3684449"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1" name="Statistic 1">
            <a:extLst>
              <a:ext uri="{FF2B5EF4-FFF2-40B4-BE49-F238E27FC236}">
                <a16:creationId xmlns:a16="http://schemas.microsoft.com/office/drawing/2014/main" id="{D6B9C495-8208-4219-982B-220ABA0EEF2B}"/>
              </a:ext>
            </a:extLst>
          </p:cNvPr>
          <p:cNvSpPr>
            <a:spLocks noGrp="1"/>
          </p:cNvSpPr>
          <p:nvPr>
            <p:ph type="body" sz="quarter" idx="15" hasCustomPrompt="1"/>
          </p:nvPr>
        </p:nvSpPr>
        <p:spPr>
          <a:xfrm>
            <a:off x="7551317" y="1466497"/>
            <a:ext cx="1015866" cy="380864"/>
          </a:xfrm>
          <a:prstGeom prst="rect">
            <a:avLst/>
          </a:prstGeom>
        </p:spPr>
        <p:txBody>
          <a:bodyPr>
            <a:noAutofit/>
          </a:bodyPr>
          <a:lstStyle>
            <a:lvl1pPr marL="0" indent="0" algn="ctr">
              <a:buNone/>
              <a:defRPr sz="24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6" name="Statistic 2 Title">
            <a:extLst>
              <a:ext uri="{FF2B5EF4-FFF2-40B4-BE49-F238E27FC236}">
                <a16:creationId xmlns:a16="http://schemas.microsoft.com/office/drawing/2014/main" id="{D3EBB2D5-A2D5-4365-859D-51DA028D3DCD}"/>
              </a:ext>
            </a:extLst>
          </p:cNvPr>
          <p:cNvSpPr>
            <a:spLocks noGrp="1"/>
          </p:cNvSpPr>
          <p:nvPr>
            <p:ph type="body" sz="quarter" idx="26"/>
          </p:nvPr>
        </p:nvSpPr>
        <p:spPr>
          <a:xfrm>
            <a:off x="1192777" y="2435733"/>
            <a:ext cx="1894469" cy="269978"/>
          </a:xfrm>
          <a:prstGeom prst="rect">
            <a:avLst/>
          </a:prstGeom>
        </p:spPr>
        <p:txBody>
          <a:bodyPr>
            <a:noAutofit/>
          </a:bodyPr>
          <a:lstStyle>
            <a:lvl1pPr marL="0" indent="0" algn="l">
              <a:buNone/>
              <a:defRPr sz="1600" b="1">
                <a:solidFill>
                  <a:srgbClr val="69ACE5"/>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7" name="Statistic 2 Text">
            <a:extLst>
              <a:ext uri="{FF2B5EF4-FFF2-40B4-BE49-F238E27FC236}">
                <a16:creationId xmlns:a16="http://schemas.microsoft.com/office/drawing/2014/main" id="{7BC65CCB-9363-4D63-A4D4-DD49F03D14CB}"/>
              </a:ext>
            </a:extLst>
          </p:cNvPr>
          <p:cNvSpPr>
            <a:spLocks noGrp="1"/>
          </p:cNvSpPr>
          <p:nvPr>
            <p:ph type="body" sz="quarter" idx="27"/>
          </p:nvPr>
        </p:nvSpPr>
        <p:spPr>
          <a:xfrm>
            <a:off x="1192777" y="2713026"/>
            <a:ext cx="1894469" cy="38404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20" name="Bar 2">
            <a:extLst>
              <a:ext uri="{FF2B5EF4-FFF2-40B4-BE49-F238E27FC236}">
                <a16:creationId xmlns:a16="http://schemas.microsoft.com/office/drawing/2014/main" id="{3F19ABFC-9EDB-4279-9B2E-370828358ADD}"/>
              </a:ext>
            </a:extLst>
          </p:cNvPr>
          <p:cNvSpPr/>
          <p:nvPr userDrawn="1"/>
        </p:nvSpPr>
        <p:spPr>
          <a:xfrm>
            <a:off x="3471258" y="2466942"/>
            <a:ext cx="3696046"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2" name="Statistic 2">
            <a:extLst>
              <a:ext uri="{FF2B5EF4-FFF2-40B4-BE49-F238E27FC236}">
                <a16:creationId xmlns:a16="http://schemas.microsoft.com/office/drawing/2014/main" id="{D690B0D4-8B26-487C-8441-16F00BBA051B}"/>
              </a:ext>
            </a:extLst>
          </p:cNvPr>
          <p:cNvSpPr>
            <a:spLocks noGrp="1"/>
          </p:cNvSpPr>
          <p:nvPr>
            <p:ph type="body" sz="quarter" idx="16" hasCustomPrompt="1"/>
          </p:nvPr>
        </p:nvSpPr>
        <p:spPr>
          <a:xfrm>
            <a:off x="7551317" y="2517102"/>
            <a:ext cx="1015866" cy="380864"/>
          </a:xfrm>
          <a:prstGeom prst="rect">
            <a:avLst/>
          </a:prstGeom>
        </p:spPr>
        <p:txBody>
          <a:bodyPr>
            <a:noAutofit/>
          </a:bodyPr>
          <a:lstStyle>
            <a:lvl1pPr marL="0" indent="0" algn="ctr">
              <a:buNone/>
              <a:defRPr sz="2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8" name="Statistic 3 Title">
            <a:extLst>
              <a:ext uri="{FF2B5EF4-FFF2-40B4-BE49-F238E27FC236}">
                <a16:creationId xmlns:a16="http://schemas.microsoft.com/office/drawing/2014/main" id="{63C7A322-1A38-4A5A-B964-E5BE146FBDB7}"/>
              </a:ext>
            </a:extLst>
          </p:cNvPr>
          <p:cNvSpPr>
            <a:spLocks noGrp="1"/>
          </p:cNvSpPr>
          <p:nvPr>
            <p:ph type="body" sz="quarter" idx="28"/>
          </p:nvPr>
        </p:nvSpPr>
        <p:spPr>
          <a:xfrm>
            <a:off x="1192777" y="3521301"/>
            <a:ext cx="1894469" cy="26997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9" name="Statistic 3 Text">
            <a:extLst>
              <a:ext uri="{FF2B5EF4-FFF2-40B4-BE49-F238E27FC236}">
                <a16:creationId xmlns:a16="http://schemas.microsoft.com/office/drawing/2014/main" id="{4F0EDD56-AE2E-40F4-940B-756962CEFEE5}"/>
              </a:ext>
            </a:extLst>
          </p:cNvPr>
          <p:cNvSpPr>
            <a:spLocks noGrp="1"/>
          </p:cNvSpPr>
          <p:nvPr>
            <p:ph type="body" sz="quarter" idx="29"/>
          </p:nvPr>
        </p:nvSpPr>
        <p:spPr>
          <a:xfrm>
            <a:off x="1192777" y="3805908"/>
            <a:ext cx="1894469" cy="38404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0" name="Bar 3">
            <a:extLst>
              <a:ext uri="{FF2B5EF4-FFF2-40B4-BE49-F238E27FC236}">
                <a16:creationId xmlns:a16="http://schemas.microsoft.com/office/drawing/2014/main" id="{7528A176-E210-49E6-95A5-644F8EDF274A}"/>
              </a:ext>
            </a:extLst>
          </p:cNvPr>
          <p:cNvSpPr/>
          <p:nvPr userDrawn="1"/>
        </p:nvSpPr>
        <p:spPr>
          <a:xfrm>
            <a:off x="3474157" y="3578339"/>
            <a:ext cx="3690248"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3" name="Statistic 3">
            <a:extLst>
              <a:ext uri="{FF2B5EF4-FFF2-40B4-BE49-F238E27FC236}">
                <a16:creationId xmlns:a16="http://schemas.microsoft.com/office/drawing/2014/main" id="{FE09346B-1C78-4805-9F48-8CD3F17FAEB2}"/>
              </a:ext>
            </a:extLst>
          </p:cNvPr>
          <p:cNvSpPr>
            <a:spLocks noGrp="1"/>
          </p:cNvSpPr>
          <p:nvPr>
            <p:ph type="body" sz="quarter" idx="17" hasCustomPrompt="1"/>
          </p:nvPr>
        </p:nvSpPr>
        <p:spPr>
          <a:xfrm>
            <a:off x="7551317" y="3635812"/>
            <a:ext cx="1015866" cy="380864"/>
          </a:xfrm>
          <a:prstGeom prst="rect">
            <a:avLst/>
          </a:prstGeom>
        </p:spPr>
        <p:txBody>
          <a:bodyPr>
            <a:noAutofit/>
          </a:bodyPr>
          <a:lstStyle>
            <a:lvl1pPr marL="0" indent="0" algn="ctr">
              <a:buNone/>
              <a:defRPr sz="24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19" name="Rectangle 18">
            <a:extLst>
              <a:ext uri="{FF2B5EF4-FFF2-40B4-BE49-F238E27FC236}">
                <a16:creationId xmlns:a16="http://schemas.microsoft.com/office/drawing/2014/main" id="{0DE0E137-7C7D-4AE8-9803-F4EF3CB1DBE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Page Number">
            <a:extLst>
              <a:ext uri="{FF2B5EF4-FFF2-40B4-BE49-F238E27FC236}">
                <a16:creationId xmlns:a16="http://schemas.microsoft.com/office/drawing/2014/main" id="{58463118-2D51-43BB-B06A-C167F59A370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pic>
        <p:nvPicPr>
          <p:cNvPr id="21" name="WSE logo">
            <a:extLst>
              <a:ext uri="{FF2B5EF4-FFF2-40B4-BE49-F238E27FC236}">
                <a16:creationId xmlns:a16="http://schemas.microsoft.com/office/drawing/2014/main" id="{D2618F72-DEAB-49F5-8AE3-9710A790BBE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4802789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9"/>
            <a:ext cx="6858000" cy="1241822"/>
          </a:xfrm>
        </p:spPr>
        <p:txBody>
          <a:bodyPr/>
          <a:lstStyle>
            <a:lvl1pPr marL="0" indent="0" algn="ctr">
              <a:buNone/>
              <a:defRPr sz="1800"/>
            </a:lvl1pPr>
            <a:lvl2pPr marL="342903" indent="0" algn="ctr">
              <a:buNone/>
              <a:defRPr sz="1500"/>
            </a:lvl2pPr>
            <a:lvl3pPr marL="685804" indent="0" algn="ctr">
              <a:buNone/>
              <a:defRPr sz="1350"/>
            </a:lvl3pPr>
            <a:lvl4pPr marL="1028707" indent="0" algn="ctr">
              <a:buNone/>
              <a:defRPr sz="1200"/>
            </a:lvl4pPr>
            <a:lvl5pPr marL="1371609" indent="0" algn="ctr">
              <a:buNone/>
              <a:defRPr sz="1200"/>
            </a:lvl5pPr>
            <a:lvl6pPr marL="1714511" indent="0" algn="ctr">
              <a:buNone/>
              <a:defRPr sz="1200"/>
            </a:lvl6pPr>
            <a:lvl7pPr marL="2057413" indent="0" algn="ctr">
              <a:buNone/>
              <a:defRPr sz="1200"/>
            </a:lvl7pPr>
            <a:lvl8pPr marL="2400316" indent="0" algn="ctr">
              <a:buNone/>
              <a:defRPr sz="1200"/>
            </a:lvl8pPr>
            <a:lvl9pPr marL="2743218"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051159A-1B06-4CAD-B0F4-D029BA1A4E89}" type="datetimeFigureOut">
              <a:rPr lang="en-GB" smtClean="0"/>
              <a:t>23/02/2023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F78BDC-7D67-4D3A-82E4-B487D46F67FE}" type="slidenum">
              <a:rPr lang="en-GB" smtClean="0"/>
              <a:t>‹#›</a:t>
            </a:fld>
            <a:endParaRPr lang="en-GB"/>
          </a:p>
        </p:txBody>
      </p:sp>
    </p:spTree>
    <p:extLst>
      <p:ext uri="{BB962C8B-B14F-4D97-AF65-F5344CB8AC3E}">
        <p14:creationId xmlns:p14="http://schemas.microsoft.com/office/powerpoint/2010/main" val="16613504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51159A-1B06-4CAD-B0F4-D029BA1A4E89}" type="datetimeFigureOut">
              <a:rPr lang="en-GB" smtClean="0"/>
              <a:t>23/02/2023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F78BDC-7D67-4D3A-82E4-B487D46F67FE}" type="slidenum">
              <a:rPr lang="en-GB" smtClean="0"/>
              <a:t>‹#›</a:t>
            </a:fld>
            <a:endParaRPr lang="en-GB"/>
          </a:p>
        </p:txBody>
      </p:sp>
    </p:spTree>
    <p:extLst>
      <p:ext uri="{BB962C8B-B14F-4D97-AF65-F5344CB8AC3E}">
        <p14:creationId xmlns:p14="http://schemas.microsoft.com/office/powerpoint/2010/main" val="29741150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3" indent="0">
              <a:buNone/>
              <a:defRPr sz="1500">
                <a:solidFill>
                  <a:schemeClr val="tx1">
                    <a:tint val="75000"/>
                  </a:schemeClr>
                </a:solidFill>
              </a:defRPr>
            </a:lvl2pPr>
            <a:lvl3pPr marL="685804" indent="0">
              <a:buNone/>
              <a:defRPr sz="1350">
                <a:solidFill>
                  <a:schemeClr val="tx1">
                    <a:tint val="75000"/>
                  </a:schemeClr>
                </a:solidFill>
              </a:defRPr>
            </a:lvl3pPr>
            <a:lvl4pPr marL="1028707" indent="0">
              <a:buNone/>
              <a:defRPr sz="1200">
                <a:solidFill>
                  <a:schemeClr val="tx1">
                    <a:tint val="75000"/>
                  </a:schemeClr>
                </a:solidFill>
              </a:defRPr>
            </a:lvl4pPr>
            <a:lvl5pPr marL="1371609" indent="0">
              <a:buNone/>
              <a:defRPr sz="1200">
                <a:solidFill>
                  <a:schemeClr val="tx1">
                    <a:tint val="75000"/>
                  </a:schemeClr>
                </a:solidFill>
              </a:defRPr>
            </a:lvl5pPr>
            <a:lvl6pPr marL="1714511" indent="0">
              <a:buNone/>
              <a:defRPr sz="1200">
                <a:solidFill>
                  <a:schemeClr val="tx1">
                    <a:tint val="75000"/>
                  </a:schemeClr>
                </a:solidFill>
              </a:defRPr>
            </a:lvl6pPr>
            <a:lvl7pPr marL="2057413" indent="0">
              <a:buNone/>
              <a:defRPr sz="1200">
                <a:solidFill>
                  <a:schemeClr val="tx1">
                    <a:tint val="75000"/>
                  </a:schemeClr>
                </a:solidFill>
              </a:defRPr>
            </a:lvl7pPr>
            <a:lvl8pPr marL="2400316" indent="0">
              <a:buNone/>
              <a:defRPr sz="1200">
                <a:solidFill>
                  <a:schemeClr val="tx1">
                    <a:tint val="75000"/>
                  </a:schemeClr>
                </a:solidFill>
              </a:defRPr>
            </a:lvl8pPr>
            <a:lvl9pPr marL="2743218"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51159A-1B06-4CAD-B0F4-D029BA1A4E89}" type="datetimeFigureOut">
              <a:rPr lang="en-GB" smtClean="0"/>
              <a:t>23/02/2023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F78BDC-7D67-4D3A-82E4-B487D46F67FE}" type="slidenum">
              <a:rPr lang="en-GB" smtClean="0"/>
              <a:t>‹#›</a:t>
            </a:fld>
            <a:endParaRPr lang="en-GB"/>
          </a:p>
        </p:txBody>
      </p:sp>
    </p:spTree>
    <p:extLst>
      <p:ext uri="{BB962C8B-B14F-4D97-AF65-F5344CB8AC3E}">
        <p14:creationId xmlns:p14="http://schemas.microsoft.com/office/powerpoint/2010/main" val="38045975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1" y="1369219"/>
            <a:ext cx="3886200" cy="3263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51159A-1B06-4CAD-B0F4-D029BA1A4E89}" type="datetimeFigureOut">
              <a:rPr lang="en-GB" smtClean="0"/>
              <a:t>23/02/2023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F78BDC-7D67-4D3A-82E4-B487D46F67FE}" type="slidenum">
              <a:rPr lang="en-GB" smtClean="0"/>
              <a:t>‹#›</a:t>
            </a:fld>
            <a:endParaRPr lang="en-GB"/>
          </a:p>
        </p:txBody>
      </p:sp>
    </p:spTree>
    <p:extLst>
      <p:ext uri="{BB962C8B-B14F-4D97-AF65-F5344CB8AC3E}">
        <p14:creationId xmlns:p14="http://schemas.microsoft.com/office/powerpoint/2010/main" val="31138635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3" indent="0">
              <a:buNone/>
              <a:defRPr sz="1500" b="1"/>
            </a:lvl2pPr>
            <a:lvl3pPr marL="685804" indent="0">
              <a:buNone/>
              <a:defRPr sz="1350" b="1"/>
            </a:lvl3pPr>
            <a:lvl4pPr marL="1028707" indent="0">
              <a:buNone/>
              <a:defRPr sz="1200" b="1"/>
            </a:lvl4pPr>
            <a:lvl5pPr marL="1371609" indent="0">
              <a:buNone/>
              <a:defRPr sz="1200" b="1"/>
            </a:lvl5pPr>
            <a:lvl6pPr marL="1714511" indent="0">
              <a:buNone/>
              <a:defRPr sz="1200" b="1"/>
            </a:lvl6pPr>
            <a:lvl7pPr marL="2057413" indent="0">
              <a:buNone/>
              <a:defRPr sz="1200" b="1"/>
            </a:lvl7pPr>
            <a:lvl8pPr marL="2400316" indent="0">
              <a:buNone/>
              <a:defRPr sz="1200" b="1"/>
            </a:lvl8pPr>
            <a:lvl9pPr marL="2743218"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3" indent="0">
              <a:buNone/>
              <a:defRPr sz="1500" b="1"/>
            </a:lvl2pPr>
            <a:lvl3pPr marL="685804" indent="0">
              <a:buNone/>
              <a:defRPr sz="1350" b="1"/>
            </a:lvl3pPr>
            <a:lvl4pPr marL="1028707" indent="0">
              <a:buNone/>
              <a:defRPr sz="1200" b="1"/>
            </a:lvl4pPr>
            <a:lvl5pPr marL="1371609" indent="0">
              <a:buNone/>
              <a:defRPr sz="1200" b="1"/>
            </a:lvl5pPr>
            <a:lvl6pPr marL="1714511" indent="0">
              <a:buNone/>
              <a:defRPr sz="1200" b="1"/>
            </a:lvl6pPr>
            <a:lvl7pPr marL="2057413" indent="0">
              <a:buNone/>
              <a:defRPr sz="1200" b="1"/>
            </a:lvl7pPr>
            <a:lvl8pPr marL="2400316" indent="0">
              <a:buNone/>
              <a:defRPr sz="1200" b="1"/>
            </a:lvl8pPr>
            <a:lvl9pPr marL="274321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51159A-1B06-4CAD-B0F4-D029BA1A4E89}" type="datetimeFigureOut">
              <a:rPr lang="en-GB" smtClean="0"/>
              <a:t>23/02/2023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CF78BDC-7D67-4D3A-82E4-B487D46F67FE}" type="slidenum">
              <a:rPr lang="en-GB" smtClean="0"/>
              <a:t>‹#›</a:t>
            </a:fld>
            <a:endParaRPr lang="en-GB"/>
          </a:p>
        </p:txBody>
      </p:sp>
    </p:spTree>
    <p:extLst>
      <p:ext uri="{BB962C8B-B14F-4D97-AF65-F5344CB8AC3E}">
        <p14:creationId xmlns:p14="http://schemas.microsoft.com/office/powerpoint/2010/main" val="347137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a:solidFill>
                  <a:schemeClr val="tx2"/>
                </a:solidFill>
              </a:defRPr>
            </a:lvl1pPr>
          </a:lstStyle>
          <a:p>
            <a:r>
              <a:rPr lang="en-US"/>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30352" y="1389888"/>
            <a:ext cx="3571875" cy="3134272"/>
          </a:xfrm>
          <a:prstGeom prst="rect">
            <a:avLst/>
          </a:prstGeom>
        </p:spPr>
        <p:txBody>
          <a:bodyPr>
            <a:noAutofit/>
          </a:bodyPr>
          <a:lstStyle>
            <a:lvl1pPr marL="258366" indent="-258366">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389888"/>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4922591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51159A-1B06-4CAD-B0F4-D029BA1A4E89}" type="datetimeFigureOut">
              <a:rPr lang="en-GB" smtClean="0"/>
              <a:t>23/02/2023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CF78BDC-7D67-4D3A-82E4-B487D46F67FE}" type="slidenum">
              <a:rPr lang="en-GB" smtClean="0"/>
              <a:t>‹#›</a:t>
            </a:fld>
            <a:endParaRPr lang="en-GB"/>
          </a:p>
        </p:txBody>
      </p:sp>
    </p:spTree>
    <p:extLst>
      <p:ext uri="{BB962C8B-B14F-4D97-AF65-F5344CB8AC3E}">
        <p14:creationId xmlns:p14="http://schemas.microsoft.com/office/powerpoint/2010/main" val="12963282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51159A-1B06-4CAD-B0F4-D029BA1A4E89}" type="datetimeFigureOut">
              <a:rPr lang="en-GB" smtClean="0"/>
              <a:t>23/02/2023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CF78BDC-7D67-4D3A-82E4-B487D46F67FE}" type="slidenum">
              <a:rPr lang="en-GB" smtClean="0"/>
              <a:t>‹#›</a:t>
            </a:fld>
            <a:endParaRPr lang="en-GB"/>
          </a:p>
        </p:txBody>
      </p:sp>
    </p:spTree>
    <p:extLst>
      <p:ext uri="{BB962C8B-B14F-4D97-AF65-F5344CB8AC3E}">
        <p14:creationId xmlns:p14="http://schemas.microsoft.com/office/powerpoint/2010/main" val="42683772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3" indent="0">
              <a:buNone/>
              <a:defRPr sz="1050"/>
            </a:lvl2pPr>
            <a:lvl3pPr marL="685804" indent="0">
              <a:buNone/>
              <a:defRPr sz="900"/>
            </a:lvl3pPr>
            <a:lvl4pPr marL="1028707" indent="0">
              <a:buNone/>
              <a:defRPr sz="750"/>
            </a:lvl4pPr>
            <a:lvl5pPr marL="1371609" indent="0">
              <a:buNone/>
              <a:defRPr sz="750"/>
            </a:lvl5pPr>
            <a:lvl6pPr marL="1714511" indent="0">
              <a:buNone/>
              <a:defRPr sz="750"/>
            </a:lvl6pPr>
            <a:lvl7pPr marL="2057413" indent="0">
              <a:buNone/>
              <a:defRPr sz="750"/>
            </a:lvl7pPr>
            <a:lvl8pPr marL="2400316" indent="0">
              <a:buNone/>
              <a:defRPr sz="750"/>
            </a:lvl8pPr>
            <a:lvl9pPr marL="2743218"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051159A-1B06-4CAD-B0F4-D029BA1A4E89}" type="datetimeFigureOut">
              <a:rPr lang="en-GB" smtClean="0"/>
              <a:t>23/02/2023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F78BDC-7D67-4D3A-82E4-B487D46F67FE}" type="slidenum">
              <a:rPr lang="en-GB" smtClean="0"/>
              <a:t>‹#›</a:t>
            </a:fld>
            <a:endParaRPr lang="en-GB"/>
          </a:p>
        </p:txBody>
      </p:sp>
    </p:spTree>
    <p:extLst>
      <p:ext uri="{BB962C8B-B14F-4D97-AF65-F5344CB8AC3E}">
        <p14:creationId xmlns:p14="http://schemas.microsoft.com/office/powerpoint/2010/main" val="1892611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3" indent="0">
              <a:buNone/>
              <a:defRPr sz="2100"/>
            </a:lvl2pPr>
            <a:lvl3pPr marL="685804" indent="0">
              <a:buNone/>
              <a:defRPr sz="1800"/>
            </a:lvl3pPr>
            <a:lvl4pPr marL="1028707" indent="0">
              <a:buNone/>
              <a:defRPr sz="1500"/>
            </a:lvl4pPr>
            <a:lvl5pPr marL="1371609" indent="0">
              <a:buNone/>
              <a:defRPr sz="1500"/>
            </a:lvl5pPr>
            <a:lvl6pPr marL="1714511" indent="0">
              <a:buNone/>
              <a:defRPr sz="1500"/>
            </a:lvl6pPr>
            <a:lvl7pPr marL="2057413" indent="0">
              <a:buNone/>
              <a:defRPr sz="1500"/>
            </a:lvl7pPr>
            <a:lvl8pPr marL="2400316" indent="0">
              <a:buNone/>
              <a:defRPr sz="1500"/>
            </a:lvl8pPr>
            <a:lvl9pPr marL="2743218"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3" indent="0">
              <a:buNone/>
              <a:defRPr sz="1050"/>
            </a:lvl2pPr>
            <a:lvl3pPr marL="685804" indent="0">
              <a:buNone/>
              <a:defRPr sz="900"/>
            </a:lvl3pPr>
            <a:lvl4pPr marL="1028707" indent="0">
              <a:buNone/>
              <a:defRPr sz="750"/>
            </a:lvl4pPr>
            <a:lvl5pPr marL="1371609" indent="0">
              <a:buNone/>
              <a:defRPr sz="750"/>
            </a:lvl5pPr>
            <a:lvl6pPr marL="1714511" indent="0">
              <a:buNone/>
              <a:defRPr sz="750"/>
            </a:lvl6pPr>
            <a:lvl7pPr marL="2057413" indent="0">
              <a:buNone/>
              <a:defRPr sz="750"/>
            </a:lvl7pPr>
            <a:lvl8pPr marL="2400316" indent="0">
              <a:buNone/>
              <a:defRPr sz="750"/>
            </a:lvl8pPr>
            <a:lvl9pPr marL="2743218"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051159A-1B06-4CAD-B0F4-D029BA1A4E89}" type="datetimeFigureOut">
              <a:rPr lang="en-GB" smtClean="0"/>
              <a:t>23/02/2023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F78BDC-7D67-4D3A-82E4-B487D46F67FE}" type="slidenum">
              <a:rPr lang="en-GB" smtClean="0"/>
              <a:t>‹#›</a:t>
            </a:fld>
            <a:endParaRPr lang="en-GB"/>
          </a:p>
        </p:txBody>
      </p:sp>
    </p:spTree>
    <p:extLst>
      <p:ext uri="{BB962C8B-B14F-4D97-AF65-F5344CB8AC3E}">
        <p14:creationId xmlns:p14="http://schemas.microsoft.com/office/powerpoint/2010/main" val="18725726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51159A-1B06-4CAD-B0F4-D029BA1A4E89}" type="datetimeFigureOut">
              <a:rPr lang="en-GB" smtClean="0"/>
              <a:t>23/02/2023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F78BDC-7D67-4D3A-82E4-B487D46F67FE}" type="slidenum">
              <a:rPr lang="en-GB" smtClean="0"/>
              <a:t>‹#›</a:t>
            </a:fld>
            <a:endParaRPr lang="en-GB"/>
          </a:p>
        </p:txBody>
      </p:sp>
    </p:spTree>
    <p:extLst>
      <p:ext uri="{BB962C8B-B14F-4D97-AF65-F5344CB8AC3E}">
        <p14:creationId xmlns:p14="http://schemas.microsoft.com/office/powerpoint/2010/main" val="6246207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5"/>
            <a:ext cx="1971675" cy="435887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5"/>
            <a:ext cx="5800725" cy="43588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51159A-1B06-4CAD-B0F4-D029BA1A4E89}" type="datetimeFigureOut">
              <a:rPr lang="en-GB" smtClean="0"/>
              <a:t>23/02/2023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F78BDC-7D67-4D3A-82E4-B487D46F67FE}" type="slidenum">
              <a:rPr lang="en-GB" smtClean="0"/>
              <a:t>‹#›</a:t>
            </a:fld>
            <a:endParaRPr lang="en-GB"/>
          </a:p>
        </p:txBody>
      </p:sp>
    </p:spTree>
    <p:extLst>
      <p:ext uri="{BB962C8B-B14F-4D97-AF65-F5344CB8AC3E}">
        <p14:creationId xmlns:p14="http://schemas.microsoft.com/office/powerpoint/2010/main" val="126845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Images - Simple">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i="0">
                <a:solidFill>
                  <a:schemeClr val="tx2"/>
                </a:solidFill>
              </a:defRPr>
            </a:lvl1pPr>
          </a:lstStyle>
          <a:p>
            <a:r>
              <a:rPr lang="en-US"/>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Picture">
            <a:extLst>
              <a:ext uri="{FF2B5EF4-FFF2-40B4-BE49-F238E27FC236}">
                <a16:creationId xmlns:a16="http://schemas.microsoft.com/office/drawing/2014/main" id="{4884B21B-478C-4C01-9996-0F72AC036144}"/>
              </a:ext>
            </a:extLst>
          </p:cNvPr>
          <p:cNvSpPr>
            <a:spLocks noGrp="1"/>
          </p:cNvSpPr>
          <p:nvPr>
            <p:ph type="pic" sz="quarter" idx="19"/>
          </p:nvPr>
        </p:nvSpPr>
        <p:spPr bwMode="auto">
          <a:xfrm>
            <a:off x="522711"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2" name="Picture Citation">
            <a:extLst>
              <a:ext uri="{FF2B5EF4-FFF2-40B4-BE49-F238E27FC236}">
                <a16:creationId xmlns:a16="http://schemas.microsoft.com/office/drawing/2014/main" id="{47FB68FD-CDA4-408D-A343-8A86DF16AEA4}"/>
              </a:ext>
            </a:extLst>
          </p:cNvPr>
          <p:cNvSpPr>
            <a:spLocks noGrp="1"/>
          </p:cNvSpPr>
          <p:nvPr>
            <p:ph type="body" sz="quarter" idx="20" hasCustomPrompt="1"/>
          </p:nvPr>
        </p:nvSpPr>
        <p:spPr>
          <a:xfrm>
            <a:off x="3017538" y="4585070"/>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765176"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732492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ullets and Image - Simple Smal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64E24-CAF0-4D23-BB2F-41C411BEFBE6}"/>
              </a:ext>
            </a:extLst>
          </p:cNvPr>
          <p:cNvSpPr>
            <a:spLocks noGrp="1"/>
          </p:cNvSpPr>
          <p:nvPr>
            <p:ph type="title" hasCustomPrompt="1"/>
          </p:nvPr>
        </p:nvSpPr>
        <p:spPr>
          <a:xfrm>
            <a:off x="530352" y="107118"/>
            <a:ext cx="8164088" cy="858505"/>
          </a:xfrm>
          <a:prstGeom prst="rect">
            <a:avLst/>
          </a:prstGeom>
        </p:spPr>
        <p:txBody>
          <a:bodyPr anchor="b"/>
          <a:lstStyle>
            <a:lvl1pPr>
              <a:defRPr sz="3000" b="1" i="0" u="none">
                <a:solidFill>
                  <a:srgbClr val="092C74"/>
                </a:solidFill>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a:t>Click to add title</a:t>
            </a:r>
            <a:endParaRPr kumimoji="0" lang="en-US" sz="3000" b="1" i="0" u="none" strike="noStrike" kern="1200" cap="none" spc="0" normalizeH="0" baseline="0" noProof="0">
              <a:ln>
                <a:noFill/>
              </a:ln>
              <a:solidFill>
                <a:srgbClr val="002D72"/>
              </a:solidFill>
              <a:effectLst/>
              <a:uLnTx/>
              <a:uFillTx/>
              <a:latin typeface="Tahoma"/>
              <a:ea typeface="+mn-ea"/>
              <a:cs typeface="+mn-cs"/>
            </a:endParaRP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114925" y="1272248"/>
            <a:ext cx="3571875" cy="3174967"/>
          </a:xfrm>
          <a:prstGeom prst="rect">
            <a:avLst/>
          </a:prstGeom>
        </p:spPr>
        <p:txBody>
          <a:bodyPr>
            <a:noAutofit/>
          </a:bodyPr>
          <a:lstStyle>
            <a:lvl1pPr marL="258366" indent="-258366">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a:t>Click to add bullets</a:t>
            </a:r>
          </a:p>
          <a:p>
            <a:pPr lvl="1"/>
            <a:r>
              <a:rPr lang="en-US"/>
              <a:t>Second level</a:t>
            </a:r>
          </a:p>
          <a:p>
            <a:pPr lvl="2"/>
            <a:r>
              <a:rPr lang="en-US"/>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 y="1272249"/>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white">
                  <a:lumMod val="50000"/>
                </a:prstClr>
              </a:solidFill>
              <a:effectLst/>
              <a:uLnTx/>
              <a:uFillTx/>
              <a:latin typeface="Tahoma"/>
              <a:ea typeface="+mn-ea"/>
              <a:cs typeface="+mn-cs"/>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055827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Image and Bullets - Left">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42DFC6F8-F82A-4114-AF17-42AD3A68F045}"/>
              </a:ext>
            </a:extLst>
          </p:cNvPr>
          <p:cNvSpPr>
            <a:spLocks noGrp="1"/>
          </p:cNvSpPr>
          <p:nvPr>
            <p:ph type="title" hasCustomPrompt="1"/>
          </p:nvPr>
        </p:nvSpPr>
        <p:spPr>
          <a:xfrm>
            <a:off x="4357254" y="107119"/>
            <a:ext cx="4262080" cy="857542"/>
          </a:xfrm>
          <a:prstGeom prst="rect">
            <a:avLst/>
          </a:prstGeom>
        </p:spPr>
        <p:txBody>
          <a:bodyPr anchor="b"/>
          <a:lstStyle>
            <a:lvl1pPr>
              <a:defRPr sz="3000" b="1">
                <a:solidFill>
                  <a:schemeClr val="tx2"/>
                </a:solidFill>
              </a:defRPr>
            </a:lvl1pPr>
          </a:lstStyle>
          <a:p>
            <a:r>
              <a:rPr lang="en-US"/>
              <a:t>Click to add title</a:t>
            </a:r>
          </a:p>
        </p:txBody>
      </p:sp>
      <p:sp>
        <p:nvSpPr>
          <p:cNvPr id="12" name="Rectangle 11">
            <a:extLst>
              <a:ext uri="{FF2B5EF4-FFF2-40B4-BE49-F238E27FC236}">
                <a16:creationId xmlns:a16="http://schemas.microsoft.com/office/drawing/2014/main" id="{FC9F9A7C-CFE6-4689-B094-29307EAE2619}"/>
              </a:ext>
              <a:ext uri="{C183D7F6-B498-43B3-948B-1728B52AA6E4}">
                <adec:decorative xmlns:adec="http://schemas.microsoft.com/office/drawing/2017/decorative" val="1"/>
              </a:ext>
            </a:extLst>
          </p:cNvPr>
          <p:cNvSpPr/>
          <p:nvPr userDrawn="1"/>
        </p:nvSpPr>
        <p:spPr>
          <a:xfrm>
            <a:off x="4434840" y="96515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8DA302DD-2F66-408A-AD8F-F13AE0B7E7E7}"/>
              </a:ext>
            </a:extLst>
          </p:cNvPr>
          <p:cNvSpPr>
            <a:spLocks noGrp="1"/>
          </p:cNvSpPr>
          <p:nvPr>
            <p:ph type="body" sz="quarter" idx="16" hasCustomPrompt="1"/>
          </p:nvPr>
        </p:nvSpPr>
        <p:spPr>
          <a:xfrm>
            <a:off x="4357255" y="1343025"/>
            <a:ext cx="4329545" cy="2993001"/>
          </a:xfrm>
          <a:prstGeom prst="rect">
            <a:avLst/>
          </a:prstGeom>
        </p:spPr>
        <p:txBody>
          <a:bodyPr>
            <a:noAutofit/>
          </a:bodyPr>
          <a:lstStyle>
            <a:lvl1pPr marL="228600" indent="-228600">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Placeholder 4">
            <a:extLst>
              <a:ext uri="{FF2B5EF4-FFF2-40B4-BE49-F238E27FC236}">
                <a16:creationId xmlns:a16="http://schemas.microsoft.com/office/drawing/2014/main" id="{A0BCC896-FFF3-426B-9D11-0F273466765C}"/>
              </a:ext>
            </a:extLst>
          </p:cNvPr>
          <p:cNvSpPr>
            <a:spLocks noGrp="1"/>
          </p:cNvSpPr>
          <p:nvPr>
            <p:ph type="pic" sz="quarter" idx="11"/>
          </p:nvPr>
        </p:nvSpPr>
        <p:spPr>
          <a:xfrm>
            <a:off x="0" y="455555"/>
            <a:ext cx="3849291" cy="3880471"/>
          </a:xfrm>
          <a:custGeom>
            <a:avLst/>
            <a:gdLst>
              <a:gd name="connsiteX0" fmla="*/ 0 w 3644900"/>
              <a:gd name="connsiteY0" fmla="*/ 0 h 5029200"/>
              <a:gd name="connsiteX1" fmla="*/ 3644900 w 3644900"/>
              <a:gd name="connsiteY1" fmla="*/ 0 h 5029200"/>
              <a:gd name="connsiteX2" fmla="*/ 3644900 w 3644900"/>
              <a:gd name="connsiteY2" fmla="*/ 5029200 h 5029200"/>
              <a:gd name="connsiteX3" fmla="*/ 0 w 3644900"/>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3644900" h="5029200">
                <a:moveTo>
                  <a:pt x="0" y="0"/>
                </a:moveTo>
                <a:lnTo>
                  <a:pt x="3644900" y="0"/>
                </a:lnTo>
                <a:lnTo>
                  <a:pt x="3644900" y="5029200"/>
                </a:lnTo>
                <a:lnTo>
                  <a:pt x="0" y="50292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9" name="Picture Citation">
            <a:extLst>
              <a:ext uri="{FF2B5EF4-FFF2-40B4-BE49-F238E27FC236}">
                <a16:creationId xmlns:a16="http://schemas.microsoft.com/office/drawing/2014/main" id="{5DDDCA7F-5C0D-4D05-AFA8-052A81B4CD42}"/>
              </a:ext>
            </a:extLst>
          </p:cNvPr>
          <p:cNvSpPr>
            <a:spLocks noGrp="1"/>
          </p:cNvSpPr>
          <p:nvPr>
            <p:ph type="body" sz="quarter" idx="18" hasCustomPrompt="1"/>
          </p:nvPr>
        </p:nvSpPr>
        <p:spPr>
          <a:xfrm>
            <a:off x="0" y="4336026"/>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7" name="Page Number">
            <a:extLst>
              <a:ext uri="{FF2B5EF4-FFF2-40B4-BE49-F238E27FC236}">
                <a16:creationId xmlns:a16="http://schemas.microsoft.com/office/drawing/2014/main" id="{5FF3179F-903F-4802-ACAB-83CB211F68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pic>
        <p:nvPicPr>
          <p:cNvPr id="11" name="WSE logo">
            <a:extLst>
              <a:ext uri="{FF2B5EF4-FFF2-40B4-BE49-F238E27FC236}">
                <a16:creationId xmlns:a16="http://schemas.microsoft.com/office/drawing/2014/main" id="{D62DDA77-9FC9-45C0-9D2C-19564EE2F4D5}"/>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550802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2.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4.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589253"/>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127" r:id="rId3"/>
    <p:sldLayoutId id="2147484126" r:id="rId4"/>
    <p:sldLayoutId id="2147483974" r:id="rId5"/>
    <p:sldLayoutId id="2147484035" r:id="rId6"/>
    <p:sldLayoutId id="2147484122" r:id="rId7"/>
    <p:sldLayoutId id="2147484120" r:id="rId8"/>
    <p:sldLayoutId id="2147483977" r:id="rId9"/>
    <p:sldLayoutId id="2147483971" r:id="rId10"/>
    <p:sldLayoutId id="2147484121" r:id="rId11"/>
    <p:sldLayoutId id="2147484090" r:id="rId12"/>
    <p:sldLayoutId id="2147484123" r:id="rId13"/>
    <p:sldLayoutId id="2147483959" r:id="rId14"/>
    <p:sldLayoutId id="2147483964"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394545"/>
      </p:ext>
    </p:extLst>
  </p:cSld>
  <p:clrMap bg1="lt1" tx1="dk1" bg2="lt2" tx2="dk2" accent1="accent1" accent2="accent2" accent3="accent3" accent4="accent4" accent5="accent5" accent6="accent6" hlink="hlink" folHlink="folHlink"/>
  <p:sldLayoutIdLst>
    <p:sldLayoutId id="2147483967" r:id="rId1"/>
    <p:sldLayoutId id="2147484012" r:id="rId2"/>
    <p:sldLayoutId id="2147484013" r:id="rId3"/>
    <p:sldLayoutId id="2147484034" r:id="rId4"/>
    <p:sldLayoutId id="2147484104" r:id="rId5"/>
    <p:sldLayoutId id="2147484105" r:id="rId6"/>
    <p:sldLayoutId id="2147484015" r:id="rId7"/>
    <p:sldLayoutId id="2147484016" r:id="rId8"/>
    <p:sldLayoutId id="2147484027" r:id="rId9"/>
    <p:sldLayoutId id="2147484033" r:id="rId1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694595"/>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107" r:id="rId3"/>
    <p:sldLayoutId id="2147484071" r:id="rId4"/>
    <p:sldLayoutId id="2147484072" r:id="rId5"/>
    <p:sldLayoutId id="2147484108" r:id="rId6"/>
    <p:sldLayoutId id="2147484073" r:id="rId7"/>
    <p:sldLayoutId id="2147484082" r:id="rId8"/>
    <p:sldLayoutId id="2147484081" r:id="rId9"/>
    <p:sldLayoutId id="2147484084" r:id="rId10"/>
    <p:sldLayoutId id="2147484083" r:id="rId11"/>
    <p:sldLayoutId id="2147484085" r:id="rId12"/>
    <p:sldLayoutId id="2147484077" r:id="rId13"/>
    <p:sldLayoutId id="2147484074" r:id="rId14"/>
    <p:sldLayoutId id="2147484075" r:id="rId15"/>
    <p:sldLayoutId id="2147484111" r:id="rId16"/>
    <p:sldLayoutId id="2147484112" r:id="rId17"/>
    <p:sldLayoutId id="2147484113" r:id="rId18"/>
    <p:sldLayoutId id="2147484114" r:id="rId19"/>
    <p:sldLayoutId id="2147484124" r:id="rId20"/>
    <p:sldLayoutId id="2147484125" r:id="rId21"/>
    <p:sldLayoutId id="2147484078" r:id="rId22"/>
    <p:sldLayoutId id="2147484079" r:id="rId23"/>
    <p:sldLayoutId id="2147484080" r:id="rId24"/>
    <p:sldLayoutId id="2147484086" r:id="rId25"/>
    <p:sldLayoutId id="2147484087" r:id="rId26"/>
    <p:sldLayoutId id="2147484118" r:id="rId27"/>
    <p:sldLayoutId id="2147484088" r:id="rId28"/>
    <p:sldLayoutId id="2147484089" r:id="rId2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051159A-1B06-4CAD-B0F4-D029BA1A4E89}" type="datetimeFigureOut">
              <a:rPr lang="en-GB" smtClean="0"/>
              <a:t>23/02/2023</a:t>
            </a:fld>
            <a:endParaRPr lang="en-GB"/>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CF78BDC-7D67-4D3A-82E4-B487D46F67FE}" type="slidenum">
              <a:rPr lang="en-GB" smtClean="0"/>
              <a:t>‹#›</a:t>
            </a:fld>
            <a:endParaRPr lang="en-GB"/>
          </a:p>
        </p:txBody>
      </p:sp>
    </p:spTree>
    <p:extLst>
      <p:ext uri="{BB962C8B-B14F-4D97-AF65-F5344CB8AC3E}">
        <p14:creationId xmlns:p14="http://schemas.microsoft.com/office/powerpoint/2010/main" val="16469257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1" indent="-171451" algn="l" defTabSz="685804"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3" indent="-171451" algn="l" defTabSz="685804"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6" indent="-171451" algn="l" defTabSz="68580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8" indent="-171451" algn="l" defTabSz="68580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60" indent="-171451" algn="l" defTabSz="68580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63" indent="-171451" algn="l" defTabSz="68580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65" indent="-171451" algn="l" defTabSz="68580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67" indent="-171451" algn="l" defTabSz="68580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69" indent="-171451" algn="l" defTabSz="68580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4" rtl="0" eaLnBrk="1" latinLnBrk="0" hangingPunct="1">
        <a:defRPr sz="1350" kern="1200">
          <a:solidFill>
            <a:schemeClr val="tx1"/>
          </a:solidFill>
          <a:latin typeface="+mn-lt"/>
          <a:ea typeface="+mn-ea"/>
          <a:cs typeface="+mn-cs"/>
        </a:defRPr>
      </a:lvl1pPr>
      <a:lvl2pPr marL="342903" algn="l" defTabSz="685804" rtl="0" eaLnBrk="1" latinLnBrk="0" hangingPunct="1">
        <a:defRPr sz="1350" kern="1200">
          <a:solidFill>
            <a:schemeClr val="tx1"/>
          </a:solidFill>
          <a:latin typeface="+mn-lt"/>
          <a:ea typeface="+mn-ea"/>
          <a:cs typeface="+mn-cs"/>
        </a:defRPr>
      </a:lvl2pPr>
      <a:lvl3pPr marL="685804" algn="l" defTabSz="685804" rtl="0" eaLnBrk="1" latinLnBrk="0" hangingPunct="1">
        <a:defRPr sz="1350" kern="1200">
          <a:solidFill>
            <a:schemeClr val="tx1"/>
          </a:solidFill>
          <a:latin typeface="+mn-lt"/>
          <a:ea typeface="+mn-ea"/>
          <a:cs typeface="+mn-cs"/>
        </a:defRPr>
      </a:lvl3pPr>
      <a:lvl4pPr marL="1028707" algn="l" defTabSz="685804" rtl="0" eaLnBrk="1" latinLnBrk="0" hangingPunct="1">
        <a:defRPr sz="1350" kern="1200">
          <a:solidFill>
            <a:schemeClr val="tx1"/>
          </a:solidFill>
          <a:latin typeface="+mn-lt"/>
          <a:ea typeface="+mn-ea"/>
          <a:cs typeface="+mn-cs"/>
        </a:defRPr>
      </a:lvl4pPr>
      <a:lvl5pPr marL="1371609" algn="l" defTabSz="685804" rtl="0" eaLnBrk="1" latinLnBrk="0" hangingPunct="1">
        <a:defRPr sz="1350" kern="1200">
          <a:solidFill>
            <a:schemeClr val="tx1"/>
          </a:solidFill>
          <a:latin typeface="+mn-lt"/>
          <a:ea typeface="+mn-ea"/>
          <a:cs typeface="+mn-cs"/>
        </a:defRPr>
      </a:lvl5pPr>
      <a:lvl6pPr marL="1714511" algn="l" defTabSz="685804" rtl="0" eaLnBrk="1" latinLnBrk="0" hangingPunct="1">
        <a:defRPr sz="1350" kern="1200">
          <a:solidFill>
            <a:schemeClr val="tx1"/>
          </a:solidFill>
          <a:latin typeface="+mn-lt"/>
          <a:ea typeface="+mn-ea"/>
          <a:cs typeface="+mn-cs"/>
        </a:defRPr>
      </a:lvl6pPr>
      <a:lvl7pPr marL="2057413" algn="l" defTabSz="685804" rtl="0" eaLnBrk="1" latinLnBrk="0" hangingPunct="1">
        <a:defRPr sz="1350" kern="1200">
          <a:solidFill>
            <a:schemeClr val="tx1"/>
          </a:solidFill>
          <a:latin typeface="+mn-lt"/>
          <a:ea typeface="+mn-ea"/>
          <a:cs typeface="+mn-cs"/>
        </a:defRPr>
      </a:lvl7pPr>
      <a:lvl8pPr marL="2400316" algn="l" defTabSz="685804" rtl="0" eaLnBrk="1" latinLnBrk="0" hangingPunct="1">
        <a:defRPr sz="1350" kern="1200">
          <a:solidFill>
            <a:schemeClr val="tx1"/>
          </a:solidFill>
          <a:latin typeface="+mn-lt"/>
          <a:ea typeface="+mn-ea"/>
          <a:cs typeface="+mn-cs"/>
        </a:defRPr>
      </a:lvl8pPr>
      <a:lvl9pPr marL="2743218" algn="l" defTabSz="685804"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hyperlink" Target="https://doi.org/10.1109/TRO.2015.2489500"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www.jnjmedtech.com/en-US/product/acunav-ultrasound-catheter" TargetMode="External"/><Relationship Id="rId2" Type="http://schemas.openxmlformats.org/officeDocument/2006/relationships/hyperlink" Target="https://robohub.org/intuitive-surgical-da-vinci-surgical-system-gets-big-endorsement/" TargetMode="External"/><Relationship Id="rId1" Type="http://schemas.openxmlformats.org/officeDocument/2006/relationships/slideLayout" Target="../slideLayouts/slideLayout4.xml"/><Relationship Id="rId5" Type="http://schemas.openxmlformats.org/officeDocument/2006/relationships/hyperlink" Target="https://github.com/jhu-dvrk/sawIntuitiveResearchKit/wiki" TargetMode="External"/><Relationship Id="rId4" Type="http://schemas.openxmlformats.org/officeDocument/2006/relationships/hyperlink" Target="https://www.youtube.com/watch?v=0ZaobUiJhCQ&amp;feature=youtu.b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12.wmf"/><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8" Type="http://schemas.openxmlformats.org/officeDocument/2006/relationships/hyperlink" Target="https://www.jnjmedtech.com/en-US/product/acunav-ultrasound-catheter" TargetMode="External"/><Relationship Id="rId3" Type="http://schemas.openxmlformats.org/officeDocument/2006/relationships/image" Target="../media/image8.png"/><Relationship Id="rId7" Type="http://schemas.openxmlformats.org/officeDocument/2006/relationships/hyperlink" Target="https://robohub.org/intuitive-surgical-da-vinci-surgical-system-gets-big-endorsement/"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hyperlink" Target="https://youtu.be/0ZaobUiJhCQ"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microsoft.com/office/2018/10/relationships/comments" Target="../comments/modernComment_30E_EE4D8F4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wmf"/></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A6076286-1248-4513-8951-8BAA95505598}"/>
              </a:ext>
            </a:extLst>
          </p:cNvPr>
          <p:cNvSpPr>
            <a:spLocks noGrp="1"/>
          </p:cNvSpPr>
          <p:nvPr>
            <p:ph type="title"/>
          </p:nvPr>
        </p:nvSpPr>
        <p:spPr>
          <a:xfrm>
            <a:off x="467749" y="1583429"/>
            <a:ext cx="8208498" cy="544124"/>
          </a:xfrm>
        </p:spPr>
        <p:txBody>
          <a:bodyPr>
            <a:noAutofit/>
          </a:bodyPr>
          <a:lstStyle/>
          <a:p>
            <a:r>
              <a:rPr lang="en-US" sz="3200"/>
              <a:t>DaVinci-Assisted Continuum Robot Navigation and Manipulation</a:t>
            </a:r>
          </a:p>
        </p:txBody>
      </p:sp>
      <p:sp>
        <p:nvSpPr>
          <p:cNvPr id="9" name="Lecture Title">
            <a:extLst>
              <a:ext uri="{FF2B5EF4-FFF2-40B4-BE49-F238E27FC236}">
                <a16:creationId xmlns:a16="http://schemas.microsoft.com/office/drawing/2014/main" id="{6E9DDCCD-6809-49BB-9647-A8B2884DA264}"/>
              </a:ext>
            </a:extLst>
          </p:cNvPr>
          <p:cNvSpPr>
            <a:spLocks noGrp="1"/>
          </p:cNvSpPr>
          <p:nvPr>
            <p:ph type="body" sz="quarter" idx="10"/>
          </p:nvPr>
        </p:nvSpPr>
        <p:spPr/>
        <p:txBody>
          <a:bodyPr lIns="91440" tIns="45720" rIns="91440" bIns="45720" anchor="t">
            <a:noAutofit/>
          </a:bodyPr>
          <a:lstStyle/>
          <a:p>
            <a:r>
              <a:rPr lang="en-US" sz="1400">
                <a:latin typeface="Tahoma"/>
                <a:ea typeface="Tahoma"/>
                <a:cs typeface="Tahoma"/>
              </a:rPr>
              <a:t>Group 15: </a:t>
            </a:r>
            <a:r>
              <a:rPr lang="en-US" sz="1400" err="1">
                <a:latin typeface="Tahoma"/>
                <a:ea typeface="Tahoma"/>
                <a:cs typeface="Tahoma"/>
              </a:rPr>
              <a:t>Jaspor</a:t>
            </a:r>
            <a:r>
              <a:rPr lang="en-US" sz="1400">
                <a:latin typeface="Tahoma"/>
                <a:ea typeface="Tahoma"/>
                <a:cs typeface="Tahoma"/>
              </a:rPr>
              <a:t> Jiang, </a:t>
            </a:r>
            <a:r>
              <a:rPr lang="en-US" sz="1400" err="1">
                <a:latin typeface="Tahoma"/>
                <a:ea typeface="Tahoma"/>
                <a:cs typeface="Tahoma"/>
              </a:rPr>
              <a:t>Chenhan</a:t>
            </a:r>
            <a:r>
              <a:rPr lang="en-US" sz="1400">
                <a:latin typeface="Tahoma"/>
                <a:ea typeface="Tahoma"/>
                <a:cs typeface="Tahoma"/>
              </a:rPr>
              <a:t> Zhang, </a:t>
            </a:r>
            <a:r>
              <a:rPr lang="en-US" sz="1400" err="1">
                <a:latin typeface="Tahoma"/>
                <a:ea typeface="Tahoma"/>
                <a:cs typeface="Tahoma"/>
              </a:rPr>
              <a:t>Heyun</a:t>
            </a:r>
            <a:r>
              <a:rPr lang="en-US" sz="1400">
                <a:latin typeface="Tahoma"/>
                <a:ea typeface="Tahoma"/>
                <a:cs typeface="Tahoma"/>
              </a:rPr>
              <a:t> Wang</a:t>
            </a:r>
          </a:p>
          <a:p>
            <a:r>
              <a:rPr lang="en-US" sz="1400">
                <a:latin typeface="Tahoma"/>
                <a:ea typeface="Tahoma"/>
                <a:cs typeface="Tahoma"/>
              </a:rPr>
              <a:t>Mentors: Dr. Mohammad </a:t>
            </a:r>
            <a:r>
              <a:rPr lang="en-US" sz="1400" err="1">
                <a:latin typeface="Tahoma"/>
                <a:ea typeface="Tahoma"/>
                <a:cs typeface="Tahoma"/>
              </a:rPr>
              <a:t>Salehizadeh</a:t>
            </a:r>
            <a:r>
              <a:rPr lang="en-US" sz="1400">
                <a:latin typeface="Tahoma"/>
                <a:ea typeface="Tahoma"/>
                <a:cs typeface="Tahoma"/>
              </a:rPr>
              <a:t>, Anton </a:t>
            </a:r>
            <a:r>
              <a:rPr lang="en-US" sz="1400" err="1">
                <a:latin typeface="Tahoma"/>
                <a:ea typeface="Tahoma"/>
                <a:cs typeface="Tahoma"/>
              </a:rPr>
              <a:t>Deguet</a:t>
            </a:r>
            <a:r>
              <a:rPr lang="en-US" sz="1400">
                <a:latin typeface="Tahoma"/>
                <a:ea typeface="Tahoma"/>
                <a:cs typeface="Tahoma"/>
              </a:rPr>
              <a:t>, and Dr. Russell Taylor</a:t>
            </a:r>
            <a:endParaRPr lang="en-US"/>
          </a:p>
        </p:txBody>
      </p:sp>
      <p:sp>
        <p:nvSpPr>
          <p:cNvPr id="3" name="TextBox 2">
            <a:extLst>
              <a:ext uri="{FF2B5EF4-FFF2-40B4-BE49-F238E27FC236}">
                <a16:creationId xmlns:a16="http://schemas.microsoft.com/office/drawing/2014/main" id="{D932FC59-9773-7925-A691-97B73B617980}"/>
              </a:ext>
            </a:extLst>
          </p:cNvPr>
          <p:cNvSpPr txBox="1"/>
          <p:nvPr/>
        </p:nvSpPr>
        <p:spPr>
          <a:xfrm>
            <a:off x="3472001" y="4042757"/>
            <a:ext cx="22079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FFFF"/>
                </a:solidFill>
                <a:latin typeface="Calibri"/>
                <a:ea typeface="Calibri"/>
                <a:cs typeface="Calibri"/>
              </a:rPr>
              <a:t>February 23, 2023 </a:t>
            </a:r>
            <a:endParaRPr lang="en-US">
              <a:latin typeface="Calibri"/>
              <a:ea typeface="Calibri"/>
              <a:cs typeface="Calibri"/>
            </a:endParaRPr>
          </a:p>
        </p:txBody>
      </p:sp>
      <p:grpSp>
        <p:nvGrpSpPr>
          <p:cNvPr id="5" name="组合 4">
            <a:extLst>
              <a:ext uri="{FF2B5EF4-FFF2-40B4-BE49-F238E27FC236}">
                <a16:creationId xmlns:a16="http://schemas.microsoft.com/office/drawing/2014/main" id="{743EE2D7-6B8A-48E6-7292-200A190E0519}"/>
              </a:ext>
            </a:extLst>
          </p:cNvPr>
          <p:cNvGrpSpPr/>
          <p:nvPr/>
        </p:nvGrpSpPr>
        <p:grpSpPr>
          <a:xfrm>
            <a:off x="5837475" y="4665547"/>
            <a:ext cx="3307478" cy="486270"/>
            <a:chOff x="5846005" y="4674077"/>
            <a:chExt cx="3307478" cy="486270"/>
          </a:xfrm>
        </p:grpSpPr>
        <p:pic>
          <p:nvPicPr>
            <p:cNvPr id="2" name="Picture 2" descr="Text&#10;&#10;Description automatically generated">
              <a:extLst>
                <a:ext uri="{FF2B5EF4-FFF2-40B4-BE49-F238E27FC236}">
                  <a16:creationId xmlns:a16="http://schemas.microsoft.com/office/drawing/2014/main" id="{41419450-8775-7E82-E662-79F1EF2B1BAC}"/>
                </a:ext>
              </a:extLst>
            </p:cNvPr>
            <p:cNvPicPr>
              <a:picLocks noChangeAspect="1"/>
            </p:cNvPicPr>
            <p:nvPr/>
          </p:nvPicPr>
          <p:blipFill>
            <a:blip r:embed="rId3"/>
            <a:stretch>
              <a:fillRect/>
            </a:stretch>
          </p:blipFill>
          <p:spPr>
            <a:xfrm>
              <a:off x="7655775" y="4674077"/>
              <a:ext cx="1497708" cy="480385"/>
            </a:xfrm>
            <a:prstGeom prst="rect">
              <a:avLst/>
            </a:prstGeom>
          </p:spPr>
        </p:pic>
        <p:pic>
          <p:nvPicPr>
            <p:cNvPr id="4" name="图片 4">
              <a:extLst>
                <a:ext uri="{FF2B5EF4-FFF2-40B4-BE49-F238E27FC236}">
                  <a16:creationId xmlns:a16="http://schemas.microsoft.com/office/drawing/2014/main" id="{EB267D06-6ACC-B51B-A960-7C51A0512787}"/>
                </a:ext>
              </a:extLst>
            </p:cNvPr>
            <p:cNvPicPr>
              <a:picLocks noChangeAspect="1"/>
            </p:cNvPicPr>
            <p:nvPr/>
          </p:nvPicPr>
          <p:blipFill>
            <a:blip r:embed="rId4"/>
            <a:stretch>
              <a:fillRect/>
            </a:stretch>
          </p:blipFill>
          <p:spPr>
            <a:xfrm>
              <a:off x="5846005" y="4674572"/>
              <a:ext cx="1819275" cy="485775"/>
            </a:xfrm>
            <a:prstGeom prst="rect">
              <a:avLst/>
            </a:prstGeom>
          </p:spPr>
        </p:pic>
      </p:grpSp>
    </p:spTree>
    <p:extLst>
      <p:ext uri="{BB962C8B-B14F-4D97-AF65-F5344CB8AC3E}">
        <p14:creationId xmlns:p14="http://schemas.microsoft.com/office/powerpoint/2010/main" val="2208323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Deliverables</a:t>
            </a:r>
          </a:p>
        </p:txBody>
      </p:sp>
      <p:sp>
        <p:nvSpPr>
          <p:cNvPr id="5" name="Text Placeholder 4"/>
          <p:cNvSpPr>
            <a:spLocks noGrp="1"/>
          </p:cNvSpPr>
          <p:nvPr>
            <p:ph type="body" sz="quarter" idx="16"/>
          </p:nvPr>
        </p:nvSpPr>
        <p:spPr>
          <a:xfrm>
            <a:off x="533919" y="1219829"/>
            <a:ext cx="8397430" cy="3643572"/>
          </a:xfrm>
        </p:spPr>
        <p:txBody>
          <a:bodyPr lIns="91440" tIns="45720" rIns="91440" bIns="45720" anchor="t">
            <a:noAutofit/>
          </a:bodyPr>
          <a:lstStyle/>
          <a:p>
            <a:pPr marL="0" indent="0">
              <a:spcBef>
                <a:spcPts val="0"/>
              </a:spcBef>
              <a:buNone/>
            </a:pPr>
            <a:r>
              <a:rPr lang="en-US" altLang="zh-CN" sz="1800" b="1" kern="100">
                <a:effectLst/>
                <a:latin typeface="Calibri"/>
                <a:ea typeface="宋体"/>
                <a:cs typeface="Arial"/>
              </a:rPr>
              <a:t>Minimum</a:t>
            </a:r>
            <a:r>
              <a:rPr lang="en-US" altLang="zh-CN" sz="1800" b="1" kern="100">
                <a:latin typeface="Calibri"/>
                <a:ea typeface="宋体"/>
                <a:cs typeface="Arial"/>
              </a:rPr>
              <a:t> (4 weeks): </a:t>
            </a:r>
            <a:endParaRPr lang="en-US"/>
          </a:p>
          <a:p>
            <a:pPr marL="342900" indent="-342900">
              <a:spcBef>
                <a:spcPts val="0"/>
              </a:spcBef>
              <a:buAutoNum type="arabicPeriod"/>
            </a:pPr>
            <a:r>
              <a:rPr lang="en-US" kern="100">
                <a:latin typeface="Calibri"/>
                <a:ea typeface="宋体"/>
                <a:cs typeface="Arial"/>
              </a:rPr>
              <a:t>Mechanical design enhancement and design innovation.</a:t>
            </a:r>
          </a:p>
          <a:p>
            <a:pPr marL="342900" indent="-342900">
              <a:spcBef>
                <a:spcPts val="0"/>
              </a:spcBef>
              <a:buAutoNum type="arabicPeriod"/>
            </a:pPr>
            <a:r>
              <a:rPr lang="en-US" altLang="zh-CN" kern="100">
                <a:latin typeface="Calibri"/>
                <a:ea typeface="宋体"/>
                <a:cs typeface="Arial"/>
              </a:rPr>
              <a:t>Verify the basic actuation function of </a:t>
            </a:r>
            <a:r>
              <a:rPr lang="en-US" altLang="zh-CN" kern="100" err="1">
                <a:latin typeface="Calibri"/>
                <a:ea typeface="宋体"/>
                <a:cs typeface="Arial"/>
              </a:rPr>
              <a:t>dVRK</a:t>
            </a:r>
            <a:r>
              <a:rPr lang="en-US" altLang="zh-CN" kern="100">
                <a:latin typeface="Calibri"/>
                <a:ea typeface="宋体"/>
                <a:cs typeface="Arial"/>
              </a:rPr>
              <a:t> with continuum end-effector through ROS and GUI.</a:t>
            </a:r>
          </a:p>
          <a:p>
            <a:pPr marL="342900" indent="-342900">
              <a:spcBef>
                <a:spcPts val="0"/>
              </a:spcBef>
              <a:buAutoNum type="arabicPeriod"/>
            </a:pPr>
            <a:endParaRPr lang="en-US" altLang="zh-CN" kern="100">
              <a:latin typeface="Calibri"/>
              <a:ea typeface="宋体"/>
              <a:cs typeface="Arial"/>
            </a:endParaRPr>
          </a:p>
          <a:p>
            <a:pPr marL="0" marR="0" indent="0" algn="l">
              <a:spcBef>
                <a:spcPts val="0"/>
              </a:spcBef>
              <a:spcAft>
                <a:spcPts val="0"/>
              </a:spcAft>
              <a:buNone/>
            </a:pPr>
            <a:r>
              <a:rPr lang="en-US" altLang="zh-CN" sz="1800" b="1" kern="100">
                <a:effectLst/>
                <a:latin typeface="Calibri"/>
                <a:ea typeface="宋体"/>
                <a:cs typeface="Arial"/>
              </a:rPr>
              <a:t>Expected</a:t>
            </a:r>
            <a:r>
              <a:rPr lang="en-US" altLang="zh-CN" sz="1800" b="1" kern="100">
                <a:latin typeface="Calibri"/>
                <a:ea typeface="宋体"/>
                <a:cs typeface="Arial"/>
              </a:rPr>
              <a:t> </a:t>
            </a:r>
            <a:r>
              <a:rPr lang="en-US" altLang="zh-CN" sz="1800" b="1" kern="100">
                <a:latin typeface="Calibri"/>
                <a:ea typeface="宋体"/>
                <a:cs typeface="Calibri"/>
              </a:rPr>
              <a:t>(4 weeks)</a:t>
            </a:r>
            <a:r>
              <a:rPr lang="zh-CN" altLang="zh-CN" sz="1800" b="1" kern="100">
                <a:effectLst/>
                <a:latin typeface="Calibri"/>
                <a:ea typeface="宋体"/>
                <a:cs typeface="Arial"/>
              </a:rPr>
              <a:t>：</a:t>
            </a:r>
            <a:endParaRPr lang="en-US" altLang="zh-CN" sz="1800" b="1" kern="100">
              <a:effectLst/>
              <a:latin typeface="Calibri"/>
              <a:ea typeface="宋体"/>
              <a:cs typeface="Arial"/>
            </a:endParaRPr>
          </a:p>
          <a:p>
            <a:pPr marL="342900" marR="0" lvl="0" indent="-342900" algn="l">
              <a:spcBef>
                <a:spcPts val="0"/>
              </a:spcBef>
              <a:spcAft>
                <a:spcPts val="0"/>
              </a:spcAft>
              <a:buFont typeface="+mj-lt"/>
              <a:buAutoNum type="arabicPeriod"/>
            </a:pPr>
            <a:r>
              <a:rPr lang="en-US" altLang="zh-CN" kern="100">
                <a:effectLst/>
                <a:latin typeface="Calibri"/>
                <a:ea typeface="宋体"/>
                <a:cs typeface="Arial"/>
              </a:rPr>
              <a:t>Obtain experimental results needed for identifying catheter parameters using DaVinci platform actuation</a:t>
            </a:r>
            <a:r>
              <a:rPr lang="en-US" altLang="zh-CN" kern="100">
                <a:latin typeface="Calibri"/>
                <a:ea typeface="宋体"/>
                <a:cs typeface="Arial"/>
              </a:rPr>
              <a:t>.</a:t>
            </a:r>
            <a:endParaRPr lang="en-US" altLang="zh-CN" kern="100">
              <a:effectLst/>
              <a:latin typeface="Calibri"/>
              <a:ea typeface="宋体"/>
              <a:cs typeface="Arial"/>
            </a:endParaRPr>
          </a:p>
          <a:p>
            <a:pPr marL="342900" indent="-342900">
              <a:spcBef>
                <a:spcPts val="0"/>
              </a:spcBef>
              <a:buAutoNum type="arabicPeriod"/>
            </a:pPr>
            <a:r>
              <a:rPr lang="en-US" altLang="zh-CN" kern="100">
                <a:effectLst/>
                <a:latin typeface="Calibri"/>
                <a:ea typeface="宋体"/>
                <a:cs typeface="Arial"/>
              </a:rPr>
              <a:t>Code development and </a:t>
            </a:r>
            <a:r>
              <a:rPr lang="en-US" altLang="zh-CN" kern="100">
                <a:latin typeface="Calibri"/>
                <a:ea typeface="宋体"/>
                <a:cs typeface="Arial"/>
              </a:rPr>
              <a:t>forward kinematics actuation based on catheter parameters</a:t>
            </a:r>
          </a:p>
          <a:p>
            <a:pPr marL="342900" indent="-342900">
              <a:spcBef>
                <a:spcPts val="0"/>
              </a:spcBef>
              <a:buAutoNum type="arabicPeriod"/>
            </a:pPr>
            <a:endParaRPr lang="en-US" altLang="zh-CN" kern="100">
              <a:latin typeface="Calibri" panose="020F0502020204030204" pitchFamily="34" charset="0"/>
              <a:ea typeface="宋体" panose="02010600030101010101" pitchFamily="2" charset="-122"/>
              <a:cs typeface="Arial" panose="020B0604020202020204" pitchFamily="34" charset="0"/>
            </a:endParaRPr>
          </a:p>
          <a:p>
            <a:pPr marL="0" indent="0">
              <a:spcBef>
                <a:spcPts val="0"/>
              </a:spcBef>
              <a:buNone/>
            </a:pPr>
            <a:r>
              <a:rPr lang="en-US" altLang="zh-CN" sz="1800" b="1" kern="100">
                <a:effectLst/>
                <a:latin typeface="Calibri"/>
                <a:ea typeface="宋体"/>
                <a:cs typeface="Arial"/>
              </a:rPr>
              <a:t>Maximum</a:t>
            </a:r>
            <a:r>
              <a:rPr lang="en-US" altLang="zh-CN" sz="1800" b="1" kern="100">
                <a:latin typeface="Calibri"/>
                <a:ea typeface="宋体"/>
                <a:cs typeface="Arial"/>
              </a:rPr>
              <a:t> </a:t>
            </a:r>
            <a:r>
              <a:rPr lang="en-US" sz="1800" b="1" kern="100">
                <a:latin typeface="Calibri"/>
                <a:ea typeface="宋体"/>
                <a:cs typeface="Calibri"/>
              </a:rPr>
              <a:t>(4 weeks)</a:t>
            </a:r>
            <a:r>
              <a:rPr lang="en-US" altLang="zh-CN" sz="1800" b="1" kern="100">
                <a:latin typeface="Calibri"/>
                <a:ea typeface="宋体"/>
                <a:cs typeface="Arial"/>
              </a:rPr>
              <a:t>: </a:t>
            </a:r>
            <a:endParaRPr lang="en-US" altLang="zh-CN" sz="1800" b="1" kern="100">
              <a:effectLst/>
              <a:latin typeface="Calibri" panose="020F0502020204030204" pitchFamily="34" charset="0"/>
              <a:ea typeface="宋体" panose="02010600030101010101" pitchFamily="2" charset="-122"/>
              <a:cs typeface="Arial" panose="020B0604020202020204" pitchFamily="34" charset="0"/>
            </a:endParaRPr>
          </a:p>
          <a:p>
            <a:pPr marL="112395" indent="-342900">
              <a:spcBef>
                <a:spcPts val="0"/>
              </a:spcBef>
              <a:buFont typeface="+mj-lt"/>
              <a:buAutoNum type="arabicPeriod"/>
            </a:pPr>
            <a:r>
              <a:rPr lang="en-US" altLang="zh-CN" kern="100">
                <a:effectLst/>
                <a:latin typeface="Calibri"/>
                <a:ea typeface="宋体"/>
                <a:cs typeface="Arial"/>
              </a:rPr>
              <a:t>Find a fit surgical application to our DaVinci-assisted continuum robot navigation </a:t>
            </a:r>
            <a:r>
              <a:rPr lang="en-US" altLang="zh-CN" kern="100">
                <a:latin typeface="Calibri"/>
                <a:ea typeface="宋体"/>
                <a:cs typeface="Arial"/>
              </a:rPr>
              <a:t>and manipulation</a:t>
            </a:r>
            <a:r>
              <a:rPr lang="en-US" altLang="zh-CN" kern="100">
                <a:effectLst/>
                <a:latin typeface="Calibri"/>
                <a:ea typeface="宋体"/>
                <a:cs typeface="Arial"/>
              </a:rPr>
              <a:t> technology and (Optional) apply it in a phantom experiment.</a:t>
            </a:r>
            <a:endParaRPr lang="en-US"/>
          </a:p>
          <a:p>
            <a:pPr marL="342900" indent="-342900">
              <a:spcBef>
                <a:spcPts val="0"/>
              </a:spcBef>
              <a:buAutoNum type="arabicPeriod"/>
            </a:pPr>
            <a:r>
              <a:rPr lang="en-US" altLang="zh-CN" kern="100">
                <a:effectLst/>
                <a:latin typeface="Calibri"/>
                <a:ea typeface="宋体"/>
                <a:cs typeface="Arial"/>
              </a:rPr>
              <a:t>(Opt</a:t>
            </a:r>
            <a:r>
              <a:rPr lang="en-US" altLang="zh-CN" kern="100">
                <a:latin typeface="Calibri"/>
                <a:ea typeface="宋体"/>
                <a:cs typeface="Arial"/>
              </a:rPr>
              <a:t>ional) </a:t>
            </a:r>
            <a:r>
              <a:rPr lang="en-US" kern="100">
                <a:latin typeface="Calibri"/>
                <a:ea typeface="宋体"/>
                <a:cs typeface="Arial"/>
              </a:rPr>
              <a:t>Teleoperation of the catheter using DaVinci </a:t>
            </a:r>
            <a:r>
              <a:rPr lang="en-US" kern="100" err="1">
                <a:latin typeface="Calibri"/>
                <a:ea typeface="宋体"/>
                <a:cs typeface="Arial"/>
              </a:rPr>
              <a:t>dVRK</a:t>
            </a:r>
            <a:endParaRPr lang="en-US" kern="100">
              <a:latin typeface="Calibri"/>
              <a:ea typeface="宋体"/>
              <a:cs typeface="Arial"/>
            </a:endParaRPr>
          </a:p>
          <a:p>
            <a:pPr marL="342900" indent="-342900">
              <a:spcBef>
                <a:spcPts val="0"/>
              </a:spcBef>
              <a:buAutoNum type="arabicPeriod"/>
            </a:pPr>
            <a:r>
              <a:rPr lang="en-US" altLang="zh-CN" kern="100">
                <a:effectLst/>
                <a:latin typeface="Calibri"/>
                <a:ea typeface="宋体"/>
                <a:cs typeface="Arial"/>
              </a:rPr>
              <a:t>(Optional) Control tip of ultrasound catheter to do ultrasound imaging of a phantom</a:t>
            </a:r>
            <a:endParaRPr lang="en-US"/>
          </a:p>
          <a:p>
            <a:pPr marL="229870" indent="-229870"/>
            <a:endParaRPr lang="en-US" sz="1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19B94105-CB99-407F-AF68-13A945EA6B4F}"/>
              </a:ext>
            </a:extLst>
          </p:cNvPr>
          <p:cNvGraphicFramePr>
            <a:graphicFrameLocks noGrp="1"/>
          </p:cNvGraphicFramePr>
          <p:nvPr>
            <p:extLst>
              <p:ext uri="{D42A27DB-BD31-4B8C-83A1-F6EECF244321}">
                <p14:modId xmlns:p14="http://schemas.microsoft.com/office/powerpoint/2010/main" val="391173723"/>
              </p:ext>
            </p:extLst>
          </p:nvPr>
        </p:nvGraphicFramePr>
        <p:xfrm>
          <a:off x="85060" y="164839"/>
          <a:ext cx="9130318" cy="4792276"/>
        </p:xfrm>
        <a:graphic>
          <a:graphicData uri="http://schemas.openxmlformats.org/drawingml/2006/table">
            <a:tbl>
              <a:tblPr/>
              <a:tblGrid>
                <a:gridCol w="462516">
                  <a:extLst>
                    <a:ext uri="{9D8B030D-6E8A-4147-A177-3AD203B41FA5}">
                      <a16:colId xmlns:a16="http://schemas.microsoft.com/office/drawing/2014/main" val="4213653027"/>
                    </a:ext>
                  </a:extLst>
                </a:gridCol>
                <a:gridCol w="1099244">
                  <a:extLst>
                    <a:ext uri="{9D8B030D-6E8A-4147-A177-3AD203B41FA5}">
                      <a16:colId xmlns:a16="http://schemas.microsoft.com/office/drawing/2014/main" val="625839057"/>
                    </a:ext>
                  </a:extLst>
                </a:gridCol>
                <a:gridCol w="233604">
                  <a:extLst>
                    <a:ext uri="{9D8B030D-6E8A-4147-A177-3AD203B41FA5}">
                      <a16:colId xmlns:a16="http://schemas.microsoft.com/office/drawing/2014/main" val="448062085"/>
                    </a:ext>
                  </a:extLst>
                </a:gridCol>
                <a:gridCol w="378430">
                  <a:extLst>
                    <a:ext uri="{9D8B030D-6E8A-4147-A177-3AD203B41FA5}">
                      <a16:colId xmlns:a16="http://schemas.microsoft.com/office/drawing/2014/main" val="1405951624"/>
                    </a:ext>
                  </a:extLst>
                </a:gridCol>
                <a:gridCol w="547510">
                  <a:extLst>
                    <a:ext uri="{9D8B030D-6E8A-4147-A177-3AD203B41FA5}">
                      <a16:colId xmlns:a16="http://schemas.microsoft.com/office/drawing/2014/main" val="3906338191"/>
                    </a:ext>
                  </a:extLst>
                </a:gridCol>
                <a:gridCol w="547510">
                  <a:extLst>
                    <a:ext uri="{9D8B030D-6E8A-4147-A177-3AD203B41FA5}">
                      <a16:colId xmlns:a16="http://schemas.microsoft.com/office/drawing/2014/main" val="1515677509"/>
                    </a:ext>
                  </a:extLst>
                </a:gridCol>
                <a:gridCol w="547510">
                  <a:extLst>
                    <a:ext uri="{9D8B030D-6E8A-4147-A177-3AD203B41FA5}">
                      <a16:colId xmlns:a16="http://schemas.microsoft.com/office/drawing/2014/main" val="2283590640"/>
                    </a:ext>
                  </a:extLst>
                </a:gridCol>
                <a:gridCol w="547510">
                  <a:extLst>
                    <a:ext uri="{9D8B030D-6E8A-4147-A177-3AD203B41FA5}">
                      <a16:colId xmlns:a16="http://schemas.microsoft.com/office/drawing/2014/main" val="2347520967"/>
                    </a:ext>
                  </a:extLst>
                </a:gridCol>
                <a:gridCol w="370882">
                  <a:extLst>
                    <a:ext uri="{9D8B030D-6E8A-4147-A177-3AD203B41FA5}">
                      <a16:colId xmlns:a16="http://schemas.microsoft.com/office/drawing/2014/main" val="3545316694"/>
                    </a:ext>
                  </a:extLst>
                </a:gridCol>
                <a:gridCol w="370882">
                  <a:extLst>
                    <a:ext uri="{9D8B030D-6E8A-4147-A177-3AD203B41FA5}">
                      <a16:colId xmlns:a16="http://schemas.microsoft.com/office/drawing/2014/main" val="274091090"/>
                    </a:ext>
                  </a:extLst>
                </a:gridCol>
                <a:gridCol w="370882">
                  <a:extLst>
                    <a:ext uri="{9D8B030D-6E8A-4147-A177-3AD203B41FA5}">
                      <a16:colId xmlns:a16="http://schemas.microsoft.com/office/drawing/2014/main" val="252537338"/>
                    </a:ext>
                  </a:extLst>
                </a:gridCol>
                <a:gridCol w="370882">
                  <a:extLst>
                    <a:ext uri="{9D8B030D-6E8A-4147-A177-3AD203B41FA5}">
                      <a16:colId xmlns:a16="http://schemas.microsoft.com/office/drawing/2014/main" val="398387734"/>
                    </a:ext>
                  </a:extLst>
                </a:gridCol>
                <a:gridCol w="370882">
                  <a:extLst>
                    <a:ext uri="{9D8B030D-6E8A-4147-A177-3AD203B41FA5}">
                      <a16:colId xmlns:a16="http://schemas.microsoft.com/office/drawing/2014/main" val="2182493100"/>
                    </a:ext>
                  </a:extLst>
                </a:gridCol>
                <a:gridCol w="370882">
                  <a:extLst>
                    <a:ext uri="{9D8B030D-6E8A-4147-A177-3AD203B41FA5}">
                      <a16:colId xmlns:a16="http://schemas.microsoft.com/office/drawing/2014/main" val="2673252548"/>
                    </a:ext>
                  </a:extLst>
                </a:gridCol>
                <a:gridCol w="370882">
                  <a:extLst>
                    <a:ext uri="{9D8B030D-6E8A-4147-A177-3AD203B41FA5}">
                      <a16:colId xmlns:a16="http://schemas.microsoft.com/office/drawing/2014/main" val="4140137780"/>
                    </a:ext>
                  </a:extLst>
                </a:gridCol>
                <a:gridCol w="370882">
                  <a:extLst>
                    <a:ext uri="{9D8B030D-6E8A-4147-A177-3AD203B41FA5}">
                      <a16:colId xmlns:a16="http://schemas.microsoft.com/office/drawing/2014/main" val="815757543"/>
                    </a:ext>
                  </a:extLst>
                </a:gridCol>
                <a:gridCol w="370882">
                  <a:extLst>
                    <a:ext uri="{9D8B030D-6E8A-4147-A177-3AD203B41FA5}">
                      <a16:colId xmlns:a16="http://schemas.microsoft.com/office/drawing/2014/main" val="1569907239"/>
                    </a:ext>
                  </a:extLst>
                </a:gridCol>
                <a:gridCol w="370882">
                  <a:extLst>
                    <a:ext uri="{9D8B030D-6E8A-4147-A177-3AD203B41FA5}">
                      <a16:colId xmlns:a16="http://schemas.microsoft.com/office/drawing/2014/main" val="4254269340"/>
                    </a:ext>
                  </a:extLst>
                </a:gridCol>
                <a:gridCol w="370882">
                  <a:extLst>
                    <a:ext uri="{9D8B030D-6E8A-4147-A177-3AD203B41FA5}">
                      <a16:colId xmlns:a16="http://schemas.microsoft.com/office/drawing/2014/main" val="1774896766"/>
                    </a:ext>
                  </a:extLst>
                </a:gridCol>
                <a:gridCol w="370882">
                  <a:extLst>
                    <a:ext uri="{9D8B030D-6E8A-4147-A177-3AD203B41FA5}">
                      <a16:colId xmlns:a16="http://schemas.microsoft.com/office/drawing/2014/main" val="3147692232"/>
                    </a:ext>
                  </a:extLst>
                </a:gridCol>
                <a:gridCol w="315900">
                  <a:extLst>
                    <a:ext uri="{9D8B030D-6E8A-4147-A177-3AD203B41FA5}">
                      <a16:colId xmlns:a16="http://schemas.microsoft.com/office/drawing/2014/main" val="2892052255"/>
                    </a:ext>
                  </a:extLst>
                </a:gridCol>
              </a:tblGrid>
              <a:tr h="77343">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a:noFill/>
                    </a:lnL>
                    <a:lnR>
                      <a:noFill/>
                    </a:lnR>
                    <a:lnT>
                      <a:noFill/>
                    </a:lnT>
                    <a:lnB>
                      <a:noFill/>
                    </a:lnB>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a:noFill/>
                    </a:lnL>
                    <a:lnR>
                      <a:noFill/>
                    </a:lnR>
                    <a:lnT>
                      <a:noFill/>
                    </a:lnT>
                    <a:lnB>
                      <a:noFill/>
                    </a:lnB>
                  </a:tcPr>
                </a:tc>
                <a:tc gridSpan="2">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a:noFill/>
                    </a:lnL>
                    <a:lnR>
                      <a:noFill/>
                    </a:lnR>
                    <a:lnT>
                      <a:noFill/>
                    </a:lnT>
                    <a:lnB>
                      <a:noFill/>
                    </a:lnB>
                  </a:tcPr>
                </a:tc>
                <a:tc hMerge="1">
                  <a:txBody>
                    <a:bodyPr/>
                    <a:lstStyle/>
                    <a:p>
                      <a:pPr algn="ctr" fontAlgn="ctr"/>
                      <a:endParaRPr lang="en-GB" sz="700" b="0" i="0" u="none" strike="noStrike">
                        <a:solidFill>
                          <a:srgbClr val="000000"/>
                        </a:solidFill>
                        <a:effectLst/>
                        <a:latin typeface="Calibri Light" panose="020F0302020204030204" pitchFamily="34" charset="0"/>
                      </a:endParaRPr>
                    </a:p>
                  </a:txBody>
                  <a:tcPr marL="4753" marR="4753" marT="4753" marB="0" anchor="ctr">
                    <a:lnL>
                      <a:noFill/>
                    </a:lnL>
                    <a:lnR>
                      <a:noFill/>
                    </a:lnR>
                    <a:lnT>
                      <a:noFill/>
                    </a:lnT>
                    <a:lnB>
                      <a:noFill/>
                    </a:lnB>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a:noFill/>
                    </a:lnL>
                    <a:lnR>
                      <a:noFill/>
                    </a:lnR>
                    <a:lnT>
                      <a:noFill/>
                    </a:lnT>
                    <a:lnB>
                      <a:noFill/>
                    </a:lnB>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a:noFill/>
                    </a:lnL>
                    <a:lnR>
                      <a:noFill/>
                    </a:lnR>
                    <a:lnT>
                      <a:noFill/>
                    </a:lnT>
                    <a:lnB>
                      <a:noFill/>
                    </a:lnB>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a:noFill/>
                    </a:lnL>
                    <a:lnR>
                      <a:noFill/>
                    </a:lnR>
                    <a:lnT>
                      <a:noFill/>
                    </a:lnT>
                    <a:lnB>
                      <a:noFill/>
                    </a:lnB>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a:noFill/>
                    </a:lnL>
                    <a:lnR>
                      <a:noFill/>
                    </a:lnR>
                    <a:lnT>
                      <a:noFill/>
                    </a:lnT>
                    <a:lnB>
                      <a:noFill/>
                    </a:lnB>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a:noFill/>
                    </a:lnL>
                    <a:lnR>
                      <a:noFill/>
                    </a:lnR>
                    <a:lnT>
                      <a:noFill/>
                    </a:lnT>
                    <a:lnB>
                      <a:noFill/>
                    </a:lnB>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a:noFill/>
                    </a:lnL>
                    <a:lnR>
                      <a:noFill/>
                    </a:lnR>
                    <a:lnT>
                      <a:noFill/>
                    </a:lnT>
                    <a:lnB>
                      <a:noFill/>
                    </a:lnB>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a:noFill/>
                    </a:lnL>
                    <a:lnR>
                      <a:noFill/>
                    </a:lnR>
                    <a:lnT>
                      <a:noFill/>
                    </a:lnT>
                    <a:lnB>
                      <a:noFill/>
                    </a:lnB>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a:noFill/>
                    </a:lnL>
                    <a:lnR>
                      <a:noFill/>
                    </a:lnR>
                    <a:lnT>
                      <a:noFill/>
                    </a:lnT>
                    <a:lnB>
                      <a:noFill/>
                    </a:lnB>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a:noFill/>
                    </a:lnL>
                    <a:lnR>
                      <a:noFill/>
                    </a:lnR>
                    <a:lnT>
                      <a:noFill/>
                    </a:lnT>
                    <a:lnB>
                      <a:noFill/>
                    </a:lnB>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a:noFill/>
                    </a:lnL>
                    <a:lnR>
                      <a:noFill/>
                    </a:lnR>
                    <a:lnT>
                      <a:noFill/>
                    </a:lnT>
                    <a:lnB>
                      <a:noFill/>
                    </a:lnB>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a:noFill/>
                    </a:lnL>
                    <a:lnR>
                      <a:noFill/>
                    </a:lnR>
                    <a:lnT>
                      <a:noFill/>
                    </a:lnT>
                    <a:lnB>
                      <a:noFill/>
                    </a:lnB>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a:noFill/>
                    </a:lnL>
                    <a:lnR>
                      <a:noFill/>
                    </a:lnR>
                    <a:lnT>
                      <a:noFill/>
                    </a:lnT>
                    <a:lnB>
                      <a:noFill/>
                    </a:lnB>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a:noFill/>
                    </a:lnL>
                    <a:lnR>
                      <a:noFill/>
                    </a:lnR>
                    <a:lnT>
                      <a:noFill/>
                    </a:lnT>
                    <a:lnB>
                      <a:noFill/>
                    </a:lnB>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a:noFill/>
                    </a:lnL>
                    <a:lnR>
                      <a:noFill/>
                    </a:lnR>
                    <a:lnT>
                      <a:noFill/>
                    </a:lnT>
                    <a:lnB>
                      <a:noFill/>
                    </a:lnB>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a:noFill/>
                    </a:lnL>
                    <a:lnR>
                      <a:noFill/>
                    </a:lnR>
                    <a:lnT>
                      <a:noFill/>
                    </a:lnT>
                    <a:lnB>
                      <a:noFill/>
                    </a:lnB>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a:noFill/>
                    </a:lnL>
                    <a:lnR>
                      <a:noFill/>
                    </a:lnR>
                    <a:lnT>
                      <a:noFill/>
                    </a:lnT>
                    <a:lnB>
                      <a:noFill/>
                    </a:lnB>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a:noFill/>
                    </a:lnL>
                    <a:lnR>
                      <a:noFill/>
                    </a:lnR>
                    <a:lnT>
                      <a:noFill/>
                    </a:lnT>
                    <a:lnB>
                      <a:noFill/>
                    </a:lnB>
                  </a:tcPr>
                </a:tc>
                <a:extLst>
                  <a:ext uri="{0D108BD9-81ED-4DB2-BD59-A6C34878D82A}">
                    <a16:rowId xmlns:a16="http://schemas.microsoft.com/office/drawing/2014/main" val="1588333368"/>
                  </a:ext>
                </a:extLst>
              </a:tr>
              <a:tr h="410713">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a:noFill/>
                    </a:lnL>
                    <a:lnR>
                      <a:noFill/>
                    </a:lnR>
                    <a:lnT>
                      <a:noFill/>
                    </a:lnT>
                    <a:lnB w="12700">
                      <a:solidFill>
                        <a:schemeClr val="tx1"/>
                      </a:solidFill>
                    </a:lnB>
                  </a:tcPr>
                </a:tc>
                <a:tc gridSpan="19">
                  <a:txBody>
                    <a:bodyPr/>
                    <a:lstStyle/>
                    <a:p>
                      <a:pPr algn="l" fontAlgn="ctr"/>
                      <a:endParaRPr lang="en-GB" sz="2700" b="1" i="0" u="none" strike="noStrike">
                        <a:solidFill>
                          <a:srgbClr val="000000"/>
                        </a:solidFill>
                        <a:effectLst/>
                        <a:latin typeface="Calibri Light" panose="020F0302020204030204" pitchFamily="34" charset="0"/>
                      </a:endParaRPr>
                    </a:p>
                  </a:txBody>
                  <a:tcPr marL="3234" marR="3234" marT="3234" marB="0" anchor="ctr">
                    <a:lnL>
                      <a:noFill/>
                    </a:lnL>
                    <a:lnR w="12700" cmpd="sng">
                      <a:noFill/>
                      <a:prstDash val="solid"/>
                    </a:lnR>
                    <a:lnT>
                      <a:noFill/>
                    </a:lnT>
                    <a:lnB w="12700">
                      <a:solidFill>
                        <a:schemeClr val="tx1"/>
                      </a:solidFill>
                    </a:lnB>
                    <a:lnTlToBr w="12700" cmpd="sng">
                      <a:noFill/>
                      <a:prstDash val="solid"/>
                    </a:lnTlToBr>
                    <a:lnBlToTr w="12700" cmpd="sng">
                      <a:noFill/>
                      <a:prstDash val="solid"/>
                    </a:lnBlToTr>
                  </a:tcPr>
                </a:tc>
                <a:tc hMerge="1">
                  <a:txBody>
                    <a:bodyPr/>
                    <a:lstStyle/>
                    <a:p>
                      <a:pPr algn="l" fontAlgn="ctr"/>
                      <a:r>
                        <a:rPr lang="en-GB" sz="4000" b="1" i="0" u="none" strike="noStrike">
                          <a:solidFill>
                            <a:srgbClr val="000000"/>
                          </a:solidFill>
                          <a:effectLst/>
                          <a:latin typeface="Calibri Light" panose="020F0302020204030204" pitchFamily="34" charset="0"/>
                        </a:rPr>
                        <a:t>Timeline</a:t>
                      </a:r>
                    </a:p>
                  </a:txBody>
                  <a:tcPr marL="4753" marR="4753" marT="4753" marB="0" anchor="ctr">
                    <a:lnL>
                      <a:noFill/>
                    </a:lnL>
                    <a:lnR>
                      <a:noFill/>
                    </a:lnR>
                    <a:lnT>
                      <a:noFill/>
                    </a:lnT>
                    <a:lnB>
                      <a:noFill/>
                    </a:lnB>
                    <a:lnTlToBr w="12700" cmpd="sng">
                      <a:noFill/>
                      <a:prstDash val="solid"/>
                    </a:lnTlToBr>
                    <a:lnBlToTr w="12700" cmpd="sng">
                      <a:noFill/>
                      <a:prstDash val="solid"/>
                    </a:lnBlToTr>
                  </a:tcPr>
                </a:tc>
                <a:tc hMerge="1">
                  <a:txBody>
                    <a:bodyPr/>
                    <a:lstStyle/>
                    <a:p>
                      <a:endParaRPr lang="zh-CN" altLang="en-US"/>
                    </a:p>
                  </a:txBody>
                  <a:tcPr>
                    <a:lnT>
                      <a:noFill/>
                    </a:lnT>
                  </a:tcPr>
                </a:tc>
                <a:tc hMerge="1">
                  <a:txBody>
                    <a:bodyPr/>
                    <a:lstStyle/>
                    <a:p>
                      <a:endParaRPr lang="en-GB"/>
                    </a:p>
                  </a:txBody>
                  <a:tcPr>
                    <a:lnT w="12700" cmpd="sng">
                      <a:noFill/>
                      <a:prstDash val="solid"/>
                    </a:lnT>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lnL w="12700" cmpd="sng">
                      <a:noFill/>
                      <a:prstDash val="solid"/>
                    </a:lnL>
                    <a:lnT w="12700" cmpd="sng">
                      <a:noFill/>
                      <a:prstDash val="solid"/>
                    </a:lnT>
                  </a:tcPr>
                </a:tc>
                <a:tc hMerge="1">
                  <a:txBody>
                    <a:bodyPr/>
                    <a:lstStyle/>
                    <a:p>
                      <a:endParaRPr lang="en-GB"/>
                    </a:p>
                  </a:txBody>
                  <a:tcPr>
                    <a:lnL w="12700" cmpd="sng">
                      <a:noFill/>
                      <a:prstDash val="solid"/>
                    </a:lnL>
                    <a:lnT w="12700" cmpd="sng">
                      <a:noFill/>
                      <a:prstDash val="solid"/>
                    </a:lnT>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cmpd="sng">
                      <a:noFill/>
                      <a:prstDash val="soli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91735109"/>
                  </a:ext>
                </a:extLst>
              </a:tr>
              <a:tr h="325091">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a:solidFill>
                        <a:schemeClr val="tx1"/>
                      </a:solidFill>
                    </a:lnL>
                    <a:lnR w="0">
                      <a:noFill/>
                    </a:lnR>
                    <a:lnT w="12700">
                      <a:solidFill>
                        <a:schemeClr val="tx1"/>
                      </a:solidFill>
                    </a:lnT>
                    <a:lnB w="0">
                      <a:noFill/>
                    </a:lnB>
                    <a:solidFill>
                      <a:schemeClr val="accent3">
                        <a:lumMod val="40000"/>
                        <a:lumOff val="60000"/>
                      </a:schemeClr>
                    </a:solidFill>
                  </a:tcPr>
                </a:tc>
                <a:tc rowSpan="2" gridSpan="7">
                  <a:txBody>
                    <a:bodyPr/>
                    <a:lstStyle/>
                    <a:p>
                      <a:pPr algn="l" fontAlgn="ctr"/>
                      <a:r>
                        <a:rPr lang="en-GB" sz="1100" b="1" i="0" u="none" strike="noStrike">
                          <a:solidFill>
                            <a:srgbClr val="000000"/>
                          </a:solidFill>
                          <a:effectLst/>
                          <a:latin typeface="Calibri Light"/>
                        </a:rPr>
                        <a:t>Project Mentor:</a:t>
                      </a:r>
                      <a:br>
                        <a:rPr lang="en-GB" sz="1100" b="0" i="0" u="none" strike="noStrike">
                          <a:solidFill>
                            <a:srgbClr val="000000"/>
                          </a:solidFill>
                          <a:effectLst/>
                          <a:latin typeface="Calibri Light"/>
                        </a:rPr>
                      </a:br>
                      <a:r>
                        <a:rPr lang="en-GB" sz="1100" b="0" i="0" u="none" strike="noStrike">
                          <a:solidFill>
                            <a:srgbClr val="000000"/>
                          </a:solidFill>
                          <a:effectLst/>
                          <a:latin typeface="Calibri Light"/>
                        </a:rPr>
                        <a:t>Dr. Mohammad Salehizadeh, Anton Deguet, Dr. Russel Taylor</a:t>
                      </a:r>
                    </a:p>
                  </a:txBody>
                  <a:tcPr marL="38807" marR="3234" marT="3234" marB="0" anchor="ctr">
                    <a:lnL w="0">
                      <a:noFill/>
                    </a:lnL>
                    <a:lnR w="12700" cmpd="sng">
                      <a:solidFill>
                        <a:schemeClr val="tx1"/>
                      </a:solidFill>
                      <a:prstDash val="solid"/>
                    </a:lnR>
                    <a:lnT w="12700">
                      <a:solidFill>
                        <a:schemeClr val="tx1"/>
                      </a:solidFill>
                    </a:lnT>
                    <a:lnB w="12700" cmpd="sng">
                      <a:solidFill>
                        <a:schemeClr val="tx1"/>
                      </a:solidFill>
                      <a:prstDash val="solid"/>
                    </a:lnB>
                    <a:lnTlToBr w="12700" cmpd="sng">
                      <a:noFill/>
                      <a:prstDash val="solid"/>
                    </a:lnTlToBr>
                    <a:lnBlToTr w="12700" cmpd="sng">
                      <a:noFill/>
                      <a:prstDash val="solid"/>
                    </a:lnBlToTr>
                    <a:solidFill>
                      <a:srgbClr val="D9D9D9"/>
                    </a:solidFill>
                  </a:tcPr>
                </a:tc>
                <a:tc rowSpan="2" hMerge="1">
                  <a:txBody>
                    <a:bodyPr/>
                    <a:lstStyle/>
                    <a:p>
                      <a:pPr algn="l" fontAlgn="ctr"/>
                      <a:r>
                        <a:rPr lang="en-GB" sz="1200" b="1" i="0" u="none" strike="noStrike">
                          <a:solidFill>
                            <a:srgbClr val="000000"/>
                          </a:solidFill>
                          <a:effectLst/>
                          <a:latin typeface="Calibri Light" panose="020F0302020204030204" pitchFamily="34" charset="0"/>
                        </a:rPr>
                        <a:t>Project Leader:</a:t>
                      </a:r>
                      <a:br>
                        <a:rPr lang="en-GB" sz="1200" b="0" i="0" u="none" strike="noStrike">
                          <a:solidFill>
                            <a:srgbClr val="000000"/>
                          </a:solidFill>
                          <a:effectLst/>
                          <a:latin typeface="Calibri Light" panose="020F0302020204030204" pitchFamily="34" charset="0"/>
                        </a:rPr>
                      </a:br>
                      <a:r>
                        <a:rPr lang="en-GB" sz="1200" b="0" i="0" u="none" strike="noStrike">
                          <a:solidFill>
                            <a:srgbClr val="000000"/>
                          </a:solidFill>
                          <a:effectLst/>
                          <a:latin typeface="Calibri Light" panose="020F0302020204030204" pitchFamily="34" charset="0"/>
                        </a:rPr>
                        <a:t>Whitney R</a:t>
                      </a:r>
                      <a:r>
                        <a:rPr lang="sr-Latn-RS" sz="1200" b="0" i="0" u="none" strike="noStrike">
                          <a:solidFill>
                            <a:srgbClr val="000000"/>
                          </a:solidFill>
                          <a:effectLst/>
                          <a:latin typeface="Calibri Light" panose="020F0302020204030204" pitchFamily="34" charset="0"/>
                        </a:rPr>
                        <a:t>u</a:t>
                      </a:r>
                      <a:r>
                        <a:rPr lang="en-GB" sz="1200" b="0" i="0" u="none" strike="noStrike">
                          <a:solidFill>
                            <a:srgbClr val="000000"/>
                          </a:solidFill>
                          <a:effectLst/>
                          <a:latin typeface="Calibri Light" panose="020F0302020204030204" pitchFamily="34" charset="0"/>
                        </a:rPr>
                        <a:t>ss</a:t>
                      </a:r>
                    </a:p>
                  </a:txBody>
                  <a:tcPr marL="57037" marR="4753" marT="4753"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D9D9D9"/>
                    </a:solidFill>
                  </a:tcPr>
                </a:tc>
                <a:tc rowSpan="2" hMerge="1">
                  <a:txBody>
                    <a:bodyPr/>
                    <a:lstStyle/>
                    <a:p>
                      <a:endParaRPr lang="zh-CN" altLang="en-US"/>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gridSpan="12">
                  <a:txBody>
                    <a:bodyPr/>
                    <a:lstStyle/>
                    <a:p>
                      <a:pPr algn="ctr" fontAlgn="ctr"/>
                      <a:r>
                        <a:rPr lang="en-GB" sz="800" b="1" i="0" u="none" strike="noStrike">
                          <a:solidFill>
                            <a:srgbClr val="FFFFFF"/>
                          </a:solidFill>
                          <a:effectLst/>
                          <a:latin typeface="Helvetica"/>
                        </a:rPr>
                        <a:t>February 11 - May 5, 2023</a:t>
                      </a:r>
                    </a:p>
                  </a:txBody>
                  <a:tcPr marL="3234" marR="3234" marT="3234" marB="0" anchor="ctr">
                    <a:lnL w="12700" cmpd="sng">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9C8C0"/>
                    </a:solidFill>
                  </a:tcPr>
                </a:tc>
                <a:tc hMerge="1">
                  <a:txBody>
                    <a:bodyPr/>
                    <a:lstStyle/>
                    <a:p>
                      <a:endParaRPr lang="en-GB"/>
                    </a:p>
                  </a:txBody>
                  <a:tcPr>
                    <a:lnL w="19050" cap="flat" cmpd="sng" algn="ctr">
                      <a:solidFill>
                        <a:srgbClr val="FFFFFF"/>
                      </a:solidFill>
                      <a:prstDash val="solid"/>
                      <a:round/>
                      <a:headEnd type="none" w="med" len="med"/>
                      <a:tailEnd type="none" w="med" len="med"/>
                    </a:lnL>
                    <a:lnT w="12700" cmpd="sng">
                      <a:noFill/>
                      <a:prstDash val="solid"/>
                    </a:lnT>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cap="flat" cmpd="sng" algn="ctr">
                      <a:solidFill>
                        <a:schemeClr val="tx1"/>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a:noFill/>
                    </a:lnB>
                  </a:tcPr>
                </a:tc>
                <a:extLst>
                  <a:ext uri="{0D108BD9-81ED-4DB2-BD59-A6C34878D82A}">
                    <a16:rowId xmlns:a16="http://schemas.microsoft.com/office/drawing/2014/main" val="110007973"/>
                  </a:ext>
                </a:extLst>
              </a:tr>
              <a:tr h="420630">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a:solidFill>
                        <a:schemeClr val="tx1"/>
                      </a:solidFill>
                    </a:lnL>
                    <a:lnR w="0">
                      <a:noFill/>
                    </a:lnR>
                    <a:lnT w="0">
                      <a:noFill/>
                    </a:lnT>
                    <a:lnB w="12700" cap="flat" cmpd="sng" algn="ctr">
                      <a:solidFill>
                        <a:schemeClr val="tx1"/>
                      </a:solidFill>
                      <a:prstDash val="solid"/>
                      <a:round/>
                      <a:headEnd type="none" w="med" len="med"/>
                      <a:tailEnd type="none" w="med" len="med"/>
                    </a:lnB>
                    <a:solidFill>
                      <a:schemeClr val="accent3">
                        <a:lumMod val="40000"/>
                        <a:lumOff val="60000"/>
                      </a:schemeClr>
                    </a:solidFill>
                  </a:tcPr>
                </a:tc>
                <a:tc gridSpan="7" vMerge="1">
                  <a:txBody>
                    <a:bodyPr/>
                    <a:lstStyle/>
                    <a:p>
                      <a:endParaRPr lang="zh-CN" altLang="en-US"/>
                    </a:p>
                  </a:txBody>
                  <a:tcPr/>
                </a:tc>
                <a:tc hMerge="1" vMerge="1">
                  <a:txBody>
                    <a:bodyPr/>
                    <a:lstStyle/>
                    <a:p>
                      <a:endParaRPr lang="en-GB"/>
                    </a:p>
                  </a:txBody>
                  <a:tcPr/>
                </a:tc>
                <a:tc hMerge="1" vMerge="1">
                  <a:txBody>
                    <a:bodyPr/>
                    <a:lstStyle/>
                    <a:p>
                      <a:endParaRPr lang="zh-CN" altLang="en-US"/>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a:txBody>
                    <a:bodyPr/>
                    <a:lstStyle/>
                    <a:p>
                      <a:pPr algn="ctr" fontAlgn="ctr"/>
                      <a:r>
                        <a:rPr lang="en-GB" sz="700" b="1" i="0" u="none" strike="noStrike">
                          <a:solidFill>
                            <a:srgbClr val="FFFFFF"/>
                          </a:solidFill>
                          <a:effectLst/>
                          <a:latin typeface="Calibri Light"/>
                        </a:rPr>
                        <a:t>W1</a:t>
                      </a:r>
                    </a:p>
                    <a:p>
                      <a:pPr algn="ctr" fontAlgn="ctr"/>
                      <a:r>
                        <a:rPr lang="en-GB" sz="700" b="1" i="0" u="none" strike="noStrike">
                          <a:solidFill>
                            <a:srgbClr val="FFFFFF"/>
                          </a:solidFill>
                          <a:effectLst/>
                          <a:latin typeface="Calibri Light"/>
                        </a:rPr>
                        <a:t>11/2</a:t>
                      </a:r>
                    </a:p>
                    <a:p>
                      <a:pPr algn="ctr" fontAlgn="ctr"/>
                      <a:r>
                        <a:rPr lang="en-GB" sz="700" b="1" i="0" u="none" strike="noStrike">
                          <a:solidFill>
                            <a:srgbClr val="FFFFFF"/>
                          </a:solidFill>
                          <a:effectLst/>
                          <a:latin typeface="Calibri Light"/>
                        </a:rPr>
                        <a:t>17/2</a:t>
                      </a:r>
                    </a:p>
                  </a:txBody>
                  <a:tcPr marL="3234" marR="3234" marT="3234" marB="0" anchor="ctr">
                    <a:lnL w="12700" cmpd="sng">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98296"/>
                    </a:solidFill>
                  </a:tcPr>
                </a:tc>
                <a:tc>
                  <a:txBody>
                    <a:bodyPr/>
                    <a:lstStyle/>
                    <a:p>
                      <a:pPr algn="ctr" fontAlgn="ctr"/>
                      <a:r>
                        <a:rPr lang="en-GB" sz="700" b="1" i="0" u="none" strike="noStrike" kern="1200">
                          <a:solidFill>
                            <a:srgbClr val="FFFFFF"/>
                          </a:solidFill>
                          <a:effectLst/>
                          <a:latin typeface="Calibri Light"/>
                          <a:ea typeface="+mn-ea"/>
                          <a:cs typeface="+mn-cs"/>
                        </a:rPr>
                        <a:t>W2</a:t>
                      </a:r>
                    </a:p>
                    <a:p>
                      <a:pPr algn="ctr" fontAlgn="ctr"/>
                      <a:r>
                        <a:rPr lang="en-GB" sz="700" b="1" i="0" u="none" strike="noStrike" kern="1200">
                          <a:solidFill>
                            <a:srgbClr val="FFFFFF"/>
                          </a:solidFill>
                          <a:effectLst/>
                          <a:latin typeface="Calibri Light"/>
                          <a:ea typeface="+mn-ea"/>
                          <a:cs typeface="+mn-cs"/>
                        </a:rPr>
                        <a:t>18/2</a:t>
                      </a:r>
                    </a:p>
                    <a:p>
                      <a:pPr algn="ctr" fontAlgn="ctr"/>
                      <a:r>
                        <a:rPr lang="en-GB" sz="700" b="1" i="0" u="none" strike="noStrike" kern="1200">
                          <a:solidFill>
                            <a:srgbClr val="FFFFFF"/>
                          </a:solidFill>
                          <a:effectLst/>
                          <a:latin typeface="Calibri Light"/>
                          <a:ea typeface="+mn-ea"/>
                          <a:cs typeface="+mn-cs"/>
                        </a:rPr>
                        <a:t>24/2</a:t>
                      </a: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98296"/>
                    </a:solidFill>
                  </a:tcPr>
                </a:tc>
                <a:tc>
                  <a:txBody>
                    <a:bodyPr/>
                    <a:lstStyle/>
                    <a:p>
                      <a:pPr algn="ctr" fontAlgn="ctr"/>
                      <a:r>
                        <a:rPr lang="en-GB" sz="700" b="1" i="0" u="none" strike="noStrike">
                          <a:solidFill>
                            <a:srgbClr val="FFFFFF"/>
                          </a:solidFill>
                          <a:effectLst/>
                          <a:latin typeface="Calibri Light"/>
                        </a:rPr>
                        <a:t>W3</a:t>
                      </a:r>
                    </a:p>
                    <a:p>
                      <a:pPr algn="ctr" fontAlgn="ctr"/>
                      <a:r>
                        <a:rPr lang="en-GB" sz="700" b="1" i="0" u="none" strike="noStrike">
                          <a:solidFill>
                            <a:srgbClr val="FFFFFF"/>
                          </a:solidFill>
                          <a:effectLst/>
                          <a:latin typeface="Calibri Light"/>
                        </a:rPr>
                        <a:t>25/2</a:t>
                      </a:r>
                    </a:p>
                    <a:p>
                      <a:pPr algn="ctr" fontAlgn="ctr"/>
                      <a:r>
                        <a:rPr lang="en-GB" sz="700" b="1" i="0" u="none" strike="noStrike">
                          <a:solidFill>
                            <a:srgbClr val="FFFFFF"/>
                          </a:solidFill>
                          <a:effectLst/>
                          <a:latin typeface="Calibri Light"/>
                        </a:rPr>
                        <a:t>03/3</a:t>
                      </a: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98296"/>
                    </a:solidFill>
                  </a:tcPr>
                </a:tc>
                <a:tc>
                  <a:txBody>
                    <a:bodyPr/>
                    <a:lstStyle/>
                    <a:p>
                      <a:pPr algn="ctr" fontAlgn="ctr"/>
                      <a:r>
                        <a:rPr lang="en-GB" sz="700" b="1" i="0" u="none" strike="noStrike">
                          <a:solidFill>
                            <a:srgbClr val="FFFFFF"/>
                          </a:solidFill>
                          <a:effectLst/>
                          <a:latin typeface="Calibri Light"/>
                        </a:rPr>
                        <a:t>W4</a:t>
                      </a:r>
                    </a:p>
                    <a:p>
                      <a:pPr algn="ctr" fontAlgn="ctr"/>
                      <a:r>
                        <a:rPr lang="en-GB" sz="700" b="1" i="0" u="none" strike="noStrike">
                          <a:solidFill>
                            <a:srgbClr val="FFFFFF"/>
                          </a:solidFill>
                          <a:effectLst/>
                          <a:latin typeface="Calibri Light"/>
                        </a:rPr>
                        <a:t>04/3</a:t>
                      </a:r>
                    </a:p>
                    <a:p>
                      <a:pPr algn="ctr" fontAlgn="ctr"/>
                      <a:r>
                        <a:rPr lang="en-GB" sz="700" b="1" i="0" u="none" strike="noStrike">
                          <a:solidFill>
                            <a:srgbClr val="FFFFFF"/>
                          </a:solidFill>
                          <a:effectLst/>
                          <a:latin typeface="Calibri Light"/>
                        </a:rPr>
                        <a:t>10/3</a:t>
                      </a: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98296"/>
                    </a:solidFill>
                  </a:tcPr>
                </a:tc>
                <a:tc>
                  <a:txBody>
                    <a:bodyPr/>
                    <a:lstStyle/>
                    <a:p>
                      <a:pPr algn="ctr" fontAlgn="ctr"/>
                      <a:r>
                        <a:rPr lang="en-GB" sz="700" b="1" i="0" u="none" strike="noStrike">
                          <a:solidFill>
                            <a:srgbClr val="FFFFFF"/>
                          </a:solidFill>
                          <a:effectLst/>
                          <a:latin typeface="Calibri Light"/>
                        </a:rPr>
                        <a:t>W5</a:t>
                      </a:r>
                    </a:p>
                    <a:p>
                      <a:pPr algn="ctr" fontAlgn="ctr"/>
                      <a:r>
                        <a:rPr lang="en-GB" sz="700" b="1" i="0" u="none" strike="noStrike">
                          <a:solidFill>
                            <a:srgbClr val="FFFFFF"/>
                          </a:solidFill>
                          <a:effectLst/>
                          <a:latin typeface="Calibri Light"/>
                        </a:rPr>
                        <a:t>11/3</a:t>
                      </a:r>
                    </a:p>
                    <a:p>
                      <a:pPr algn="ctr" fontAlgn="ctr"/>
                      <a:r>
                        <a:rPr lang="en-GB" sz="700" b="1" i="0" u="none" strike="noStrike">
                          <a:solidFill>
                            <a:srgbClr val="FFFFFF"/>
                          </a:solidFill>
                          <a:effectLst/>
                          <a:latin typeface="Calibri Light"/>
                        </a:rPr>
                        <a:t>17/3</a:t>
                      </a: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E8A8C"/>
                    </a:solidFill>
                  </a:tcPr>
                </a:tc>
                <a:tc>
                  <a:txBody>
                    <a:bodyPr/>
                    <a:lstStyle/>
                    <a:p>
                      <a:pPr algn="ctr" fontAlgn="ctr"/>
                      <a:r>
                        <a:rPr lang="en-GB" sz="700" b="1" i="0" u="none" strike="noStrike">
                          <a:solidFill>
                            <a:srgbClr val="FFFFFF"/>
                          </a:solidFill>
                          <a:effectLst/>
                          <a:latin typeface="Calibri Light"/>
                        </a:rPr>
                        <a:t>W6</a:t>
                      </a:r>
                    </a:p>
                    <a:p>
                      <a:pPr algn="ctr" fontAlgn="ctr"/>
                      <a:r>
                        <a:rPr lang="en-GB" sz="700" b="1" i="0" u="none" strike="noStrike">
                          <a:solidFill>
                            <a:srgbClr val="FFFFFF"/>
                          </a:solidFill>
                          <a:effectLst/>
                          <a:latin typeface="Calibri Light"/>
                        </a:rPr>
                        <a:t>18/3</a:t>
                      </a:r>
                    </a:p>
                    <a:p>
                      <a:pPr algn="ctr" fontAlgn="ctr"/>
                      <a:r>
                        <a:rPr lang="en-GB" sz="700" b="1" i="0" u="none" strike="noStrike">
                          <a:solidFill>
                            <a:srgbClr val="FFFFFF"/>
                          </a:solidFill>
                          <a:effectLst/>
                          <a:latin typeface="Calibri Light"/>
                        </a:rPr>
                        <a:t>24/3</a:t>
                      </a: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E8A8C"/>
                    </a:solidFill>
                  </a:tcPr>
                </a:tc>
                <a:tc>
                  <a:txBody>
                    <a:bodyPr/>
                    <a:lstStyle/>
                    <a:p>
                      <a:pPr algn="ctr" fontAlgn="ctr"/>
                      <a:r>
                        <a:rPr lang="en-GB" sz="700" b="1" i="0" u="none" strike="noStrike">
                          <a:solidFill>
                            <a:srgbClr val="FFFFFF"/>
                          </a:solidFill>
                          <a:effectLst/>
                          <a:latin typeface="Calibri Light"/>
                        </a:rPr>
                        <a:t>W7</a:t>
                      </a:r>
                    </a:p>
                    <a:p>
                      <a:pPr algn="ctr" fontAlgn="ctr"/>
                      <a:r>
                        <a:rPr lang="en-GB" sz="700" b="1" i="0" u="none" strike="noStrike">
                          <a:solidFill>
                            <a:srgbClr val="FFFFFF"/>
                          </a:solidFill>
                          <a:effectLst/>
                          <a:latin typeface="Calibri Light"/>
                        </a:rPr>
                        <a:t>25/3</a:t>
                      </a:r>
                    </a:p>
                    <a:p>
                      <a:pPr algn="ctr" fontAlgn="ctr"/>
                      <a:r>
                        <a:rPr lang="en-GB" sz="700" b="1" i="0" u="none" strike="noStrike">
                          <a:solidFill>
                            <a:srgbClr val="FFFFFF"/>
                          </a:solidFill>
                          <a:effectLst/>
                          <a:latin typeface="Calibri Light"/>
                        </a:rPr>
                        <a:t>31/3</a:t>
                      </a: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E8A8C"/>
                    </a:solidFill>
                  </a:tcPr>
                </a:tc>
                <a:tc>
                  <a:txBody>
                    <a:bodyPr/>
                    <a:lstStyle/>
                    <a:p>
                      <a:pPr algn="ctr" fontAlgn="ctr"/>
                      <a:r>
                        <a:rPr lang="en-GB" sz="700" b="1" i="0" u="none" strike="noStrike">
                          <a:solidFill>
                            <a:srgbClr val="FFFFFF"/>
                          </a:solidFill>
                          <a:effectLst/>
                          <a:latin typeface="Calibri Light"/>
                        </a:rPr>
                        <a:t>W8</a:t>
                      </a:r>
                    </a:p>
                    <a:p>
                      <a:pPr algn="ctr" fontAlgn="ctr"/>
                      <a:r>
                        <a:rPr lang="en-GB" sz="700" b="1" i="0" u="none" strike="noStrike">
                          <a:solidFill>
                            <a:srgbClr val="FFFFFF"/>
                          </a:solidFill>
                          <a:effectLst/>
                          <a:latin typeface="Calibri Light"/>
                        </a:rPr>
                        <a:t>01/4</a:t>
                      </a:r>
                    </a:p>
                    <a:p>
                      <a:pPr algn="ctr" fontAlgn="ctr"/>
                      <a:r>
                        <a:rPr lang="en-GB" sz="700" b="1" i="0" u="none" strike="noStrike">
                          <a:solidFill>
                            <a:srgbClr val="FFFFFF"/>
                          </a:solidFill>
                          <a:effectLst/>
                          <a:latin typeface="Calibri Light"/>
                        </a:rPr>
                        <a:t>07/4</a:t>
                      </a: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E8A8C"/>
                    </a:solidFill>
                  </a:tcPr>
                </a:tc>
                <a:tc>
                  <a:txBody>
                    <a:bodyPr/>
                    <a:lstStyle/>
                    <a:p>
                      <a:pPr algn="ctr" fontAlgn="ctr"/>
                      <a:r>
                        <a:rPr lang="en-GB" sz="700" b="1" i="0" u="none" strike="noStrike">
                          <a:solidFill>
                            <a:srgbClr val="FFFFFF"/>
                          </a:solidFill>
                          <a:effectLst/>
                          <a:latin typeface="Calibri Light"/>
                        </a:rPr>
                        <a:t>W9</a:t>
                      </a:r>
                    </a:p>
                    <a:p>
                      <a:pPr algn="ctr" fontAlgn="ctr"/>
                      <a:r>
                        <a:rPr lang="en-GB" sz="700" b="1" i="0" u="none" strike="noStrike">
                          <a:solidFill>
                            <a:srgbClr val="FFFFFF"/>
                          </a:solidFill>
                          <a:effectLst/>
                          <a:latin typeface="Calibri Light"/>
                        </a:rPr>
                        <a:t>08/4</a:t>
                      </a:r>
                    </a:p>
                    <a:p>
                      <a:pPr algn="ctr" fontAlgn="ctr"/>
                      <a:r>
                        <a:rPr lang="en-GB" sz="700" b="1" i="0" u="none" strike="noStrike">
                          <a:solidFill>
                            <a:srgbClr val="FFFFFF"/>
                          </a:solidFill>
                          <a:effectLst/>
                          <a:latin typeface="Calibri Light"/>
                        </a:rPr>
                        <a:t>14/4</a:t>
                      </a: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BC8E"/>
                    </a:solidFill>
                  </a:tcPr>
                </a:tc>
                <a:tc>
                  <a:txBody>
                    <a:bodyPr/>
                    <a:lstStyle/>
                    <a:p>
                      <a:pPr algn="ctr" fontAlgn="ctr"/>
                      <a:r>
                        <a:rPr lang="en-GB" sz="700" b="1" i="0" u="none" strike="noStrike">
                          <a:solidFill>
                            <a:srgbClr val="FFFFFF"/>
                          </a:solidFill>
                          <a:effectLst/>
                          <a:latin typeface="Calibri Light"/>
                        </a:rPr>
                        <a:t>W10</a:t>
                      </a:r>
                    </a:p>
                    <a:p>
                      <a:pPr algn="ctr" fontAlgn="ctr"/>
                      <a:r>
                        <a:rPr lang="en-GB" sz="700" b="1" i="0" u="none" strike="noStrike">
                          <a:solidFill>
                            <a:srgbClr val="FFFFFF"/>
                          </a:solidFill>
                          <a:effectLst/>
                          <a:latin typeface="Calibri Light"/>
                        </a:rPr>
                        <a:t>15/4</a:t>
                      </a:r>
                    </a:p>
                    <a:p>
                      <a:pPr algn="ctr" fontAlgn="ctr"/>
                      <a:r>
                        <a:rPr lang="en-GB" sz="700" b="1" i="0" u="none" strike="noStrike">
                          <a:solidFill>
                            <a:srgbClr val="FFFFFF"/>
                          </a:solidFill>
                          <a:effectLst/>
                          <a:latin typeface="Calibri Light"/>
                        </a:rPr>
                        <a:t>21/4</a:t>
                      </a: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BC8E"/>
                    </a:solidFill>
                  </a:tcPr>
                </a:tc>
                <a:tc>
                  <a:txBody>
                    <a:bodyPr/>
                    <a:lstStyle/>
                    <a:p>
                      <a:pPr algn="ctr" fontAlgn="ctr"/>
                      <a:r>
                        <a:rPr lang="en-GB" sz="700" b="1" i="0" u="none" strike="noStrike">
                          <a:solidFill>
                            <a:srgbClr val="FFFFFF"/>
                          </a:solidFill>
                          <a:effectLst/>
                          <a:latin typeface="Calibri Light"/>
                        </a:rPr>
                        <a:t>W11</a:t>
                      </a:r>
                    </a:p>
                    <a:p>
                      <a:pPr algn="ctr" fontAlgn="ctr"/>
                      <a:r>
                        <a:rPr lang="en-GB" sz="700" b="1" i="0" u="none" strike="noStrike">
                          <a:solidFill>
                            <a:srgbClr val="FFFFFF"/>
                          </a:solidFill>
                          <a:effectLst/>
                          <a:latin typeface="Calibri Light"/>
                        </a:rPr>
                        <a:t>22/4</a:t>
                      </a:r>
                    </a:p>
                    <a:p>
                      <a:pPr algn="ctr" fontAlgn="ctr"/>
                      <a:r>
                        <a:rPr lang="en-GB" sz="700" b="1" i="0" u="none" strike="noStrike">
                          <a:solidFill>
                            <a:srgbClr val="FFFFFF"/>
                          </a:solidFill>
                          <a:effectLst/>
                          <a:latin typeface="Calibri Light"/>
                        </a:rPr>
                        <a:t>28/4</a:t>
                      </a: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BC8E"/>
                    </a:solidFill>
                  </a:tcPr>
                </a:tc>
                <a:tc>
                  <a:txBody>
                    <a:bodyPr/>
                    <a:lstStyle/>
                    <a:p>
                      <a:pPr algn="ctr" fontAlgn="ctr"/>
                      <a:r>
                        <a:rPr lang="en-GB" sz="700" b="1" i="0" u="none" strike="noStrike">
                          <a:solidFill>
                            <a:srgbClr val="FFFFFF"/>
                          </a:solidFill>
                          <a:effectLst/>
                          <a:latin typeface="Calibri Light"/>
                        </a:rPr>
                        <a:t>W12</a:t>
                      </a:r>
                    </a:p>
                    <a:p>
                      <a:pPr algn="ctr" fontAlgn="ctr"/>
                      <a:r>
                        <a:rPr lang="en-GB" sz="700" b="1" i="0" u="none" strike="noStrike">
                          <a:solidFill>
                            <a:srgbClr val="FFFFFF"/>
                          </a:solidFill>
                          <a:effectLst/>
                          <a:latin typeface="Calibri Light"/>
                        </a:rPr>
                        <a:t>29/4</a:t>
                      </a:r>
                    </a:p>
                    <a:p>
                      <a:pPr algn="ctr" fontAlgn="ctr"/>
                      <a:r>
                        <a:rPr lang="en-GB" sz="700" b="1" i="0" u="none" strike="noStrike">
                          <a:solidFill>
                            <a:srgbClr val="FFFFFF"/>
                          </a:solidFill>
                          <a:effectLst/>
                          <a:latin typeface="Calibri Light"/>
                        </a:rPr>
                        <a:t>05/5</a:t>
                      </a:r>
                    </a:p>
                  </a:txBody>
                  <a:tcPr marL="3234" marR="3234" marT="3234"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BC8E"/>
                    </a:solidFill>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a:solidFill>
                        <a:schemeClr val="tx1"/>
                      </a:solidFill>
                    </a:lnL>
                    <a:lnR>
                      <a:noFill/>
                    </a:lnR>
                    <a:lnT>
                      <a:noFill/>
                    </a:lnT>
                    <a:lnB>
                      <a:noFill/>
                    </a:lnB>
                  </a:tcPr>
                </a:tc>
                <a:extLst>
                  <a:ext uri="{0D108BD9-81ED-4DB2-BD59-A6C34878D82A}">
                    <a16:rowId xmlns:a16="http://schemas.microsoft.com/office/drawing/2014/main" val="2969307353"/>
                  </a:ext>
                </a:extLst>
              </a:tr>
              <a:tr h="245368">
                <a:tc rowSpan="7">
                  <a:txBody>
                    <a:bodyPr/>
                    <a:lstStyle/>
                    <a:p>
                      <a:pPr marL="0" marR="0" lvl="0" indent="0" algn="ctr" defTabSz="685804" rtl="0" eaLnBrk="1" fontAlgn="ctr" latinLnBrk="0" hangingPunct="1">
                        <a:lnSpc>
                          <a:spcPct val="100000"/>
                        </a:lnSpc>
                        <a:spcBef>
                          <a:spcPts val="0"/>
                        </a:spcBef>
                        <a:spcAft>
                          <a:spcPts val="0"/>
                        </a:spcAft>
                        <a:buClrTx/>
                        <a:buSzTx/>
                        <a:buFontTx/>
                        <a:buNone/>
                        <a:tabLst/>
                        <a:defRPr/>
                      </a:pPr>
                      <a:r>
                        <a:rPr lang="en-GB" altLang="zh-CN" sz="700" b="1" i="0" u="none" strike="noStrike" kern="1200">
                          <a:solidFill>
                            <a:srgbClr val="000000"/>
                          </a:solidFill>
                          <a:effectLst/>
                          <a:latin typeface="Arial"/>
                          <a:ea typeface="+mn-ea"/>
                          <a:cs typeface="Arial"/>
                        </a:rPr>
                        <a:t>Minimum</a:t>
                      </a:r>
                      <a:endParaRPr lang="en-US" altLang="zh-CN" sz="700" b="1" i="0" u="none" strike="noStrike" kern="1200">
                        <a:solidFill>
                          <a:srgbClr val="000000"/>
                        </a:solidFill>
                        <a:effectLst/>
                        <a:latin typeface="Arial"/>
                        <a:ea typeface="+mn-ea"/>
                        <a:cs typeface="Arial"/>
                      </a:endParaRPr>
                    </a:p>
                    <a:p>
                      <a:pPr marL="0" algn="l" defTabSz="685804" rtl="0" eaLnBrk="1" fontAlgn="ctr" latinLnBrk="0" hangingPunct="1"/>
                      <a:endParaRPr lang="en-GB" sz="700" b="0" i="0" u="none" strike="noStrike" kern="1200">
                        <a:solidFill>
                          <a:srgbClr val="000000"/>
                        </a:solidFill>
                        <a:effectLst/>
                        <a:latin typeface="Arial"/>
                        <a:ea typeface="+mn-ea"/>
                        <a:cs typeface="Arial"/>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rowSpan="2" gridSpan="2">
                  <a:txBody>
                    <a:bodyPr/>
                    <a:lstStyle/>
                    <a:p>
                      <a:pPr algn="l" fontAlgn="ctr"/>
                      <a:r>
                        <a:rPr lang="en-GB" sz="700" b="1" i="0" u="none" strike="noStrike">
                          <a:solidFill>
                            <a:srgbClr val="000000"/>
                          </a:solidFill>
                          <a:effectLst/>
                          <a:latin typeface="Arial"/>
                          <a:cs typeface="Arial"/>
                        </a:rPr>
                        <a:t>Preliminary Research</a:t>
                      </a:r>
                    </a:p>
                  </a:txBody>
                  <a:tcPr marL="38807"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rgbClr val="66CCFF"/>
                    </a:solidFill>
                  </a:tcPr>
                </a:tc>
                <a:tc rowSpan="2" hMerge="1">
                  <a:txBody>
                    <a:bodyPr/>
                    <a:lstStyle/>
                    <a:p>
                      <a:pPr algn="l" fontAlgn="ctr"/>
                      <a:r>
                        <a:rPr lang="en-GB" sz="1200" b="0" i="0" u="none" strike="noStrike">
                          <a:solidFill>
                            <a:srgbClr val="000000"/>
                          </a:solidFill>
                          <a:effectLst/>
                          <a:latin typeface="Calibri Light" panose="020F0302020204030204" pitchFamily="34" charset="0"/>
                        </a:rPr>
                        <a:t>Literature Review</a:t>
                      </a:r>
                    </a:p>
                  </a:txBody>
                  <a:tcPr marL="57037" marR="4753" marT="4753"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gridSpan="5">
                  <a:txBody>
                    <a:bodyPr/>
                    <a:lstStyle/>
                    <a:p>
                      <a:r>
                        <a:rPr lang="en-GB" sz="700" b="0" i="0" u="none" strike="noStrike">
                          <a:solidFill>
                            <a:srgbClr val="000000"/>
                          </a:solidFill>
                          <a:effectLst/>
                          <a:latin typeface="Arial"/>
                          <a:cs typeface="Arial"/>
                        </a:rPr>
                        <a:t>Literature Review</a:t>
                      </a:r>
                      <a:endParaRPr lang="zh-CN" altLang="en-US" sz="700">
                        <a:latin typeface="Arial"/>
                        <a:cs typeface="Arial"/>
                      </a:endParaRPr>
                    </a:p>
                  </a:txBody>
                  <a:tcPr marL="38807" marR="3234" marT="3234" marB="0" anchor="ctr">
                    <a:lnL w="12700">
                      <a:solidFill>
                        <a:schemeClr val="tx1"/>
                      </a:solidFill>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rgbClr val="D9D9D9"/>
                    </a:solidFill>
                  </a:tcPr>
                </a:tc>
                <a:tc hMerge="1">
                  <a:txBody>
                    <a:bodyPr/>
                    <a:lstStyle/>
                    <a:p>
                      <a:endParaRPr lang="en-GB"/>
                    </a:p>
                  </a:txBody>
                  <a:tcPr>
                    <a:lnL w="19050" cap="flat" cmpd="sng" algn="ctr">
                      <a:solidFill>
                        <a:srgbClr val="FFFFFF"/>
                      </a:solidFill>
                      <a:prstDash val="solid"/>
                      <a:round/>
                      <a:headEnd type="none" w="med" len="med"/>
                      <a:tailEnd type="none" w="med" len="med"/>
                    </a:lnL>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a:solidFill>
                        <a:schemeClr val="tx1"/>
                      </a:solidFill>
                    </a:lnL>
                    <a:lnR>
                      <a:noFill/>
                    </a:lnR>
                    <a:lnT>
                      <a:noFill/>
                    </a:lnT>
                    <a:lnB>
                      <a:noFill/>
                    </a:lnB>
                  </a:tcPr>
                </a:tc>
                <a:extLst>
                  <a:ext uri="{0D108BD9-81ED-4DB2-BD59-A6C34878D82A}">
                    <a16:rowId xmlns:a16="http://schemas.microsoft.com/office/drawing/2014/main" val="382903849"/>
                  </a:ext>
                </a:extLst>
              </a:tr>
              <a:tr h="245368">
                <a:tc vMerge="1">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a:noFill/>
                    </a:lnL>
                    <a:lnR>
                      <a:noFill/>
                    </a:lnR>
                    <a:lnT>
                      <a:noFill/>
                    </a:lnT>
                    <a:lnB>
                      <a:noFill/>
                    </a:lnB>
                  </a:tcPr>
                </a:tc>
                <a:tc gridSpan="2" vMerge="1">
                  <a:txBody>
                    <a:bodyPr/>
                    <a:lstStyle/>
                    <a:p>
                      <a:pPr algn="l" fontAlgn="ctr"/>
                      <a:endParaRPr lang="en-GB" sz="1200" b="0" i="0" u="none" strike="noStrike">
                        <a:solidFill>
                          <a:srgbClr val="000000"/>
                        </a:solidFill>
                        <a:effectLst/>
                        <a:latin typeface="Calibri Light" panose="020F0302020204030204" pitchFamily="34" charset="0"/>
                      </a:endParaRPr>
                    </a:p>
                  </a:txBody>
                  <a:tcPr marL="57037" marR="4753" marT="4753" marB="0" anchor="ctr">
                    <a:lnL>
                      <a:noFill/>
                    </a:lnL>
                    <a:lnR w="190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vMerge="1">
                  <a:txBody>
                    <a:bodyPr/>
                    <a:lstStyle/>
                    <a:p>
                      <a:pPr algn="l" fontAlgn="ctr"/>
                      <a:r>
                        <a:rPr lang="en-GB" sz="1200" b="0" i="0" u="none" strike="noStrike">
                          <a:solidFill>
                            <a:srgbClr val="000000"/>
                          </a:solidFill>
                          <a:effectLst/>
                          <a:latin typeface="Calibri Light" panose="020F0302020204030204" pitchFamily="34" charset="0"/>
                        </a:rPr>
                        <a:t>Complete Project Proposal</a:t>
                      </a:r>
                    </a:p>
                  </a:txBody>
                  <a:tcPr marL="57037" marR="4753" marT="4753"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gridSpan="5">
                  <a:txBody>
                    <a:bodyPr/>
                    <a:lstStyle/>
                    <a:p>
                      <a:r>
                        <a:rPr lang="en-GB" sz="700" b="0" i="0" u="none" strike="noStrike">
                          <a:solidFill>
                            <a:srgbClr val="000000"/>
                          </a:solidFill>
                          <a:effectLst/>
                          <a:latin typeface="Arial"/>
                          <a:cs typeface="Arial"/>
                        </a:rPr>
                        <a:t>Complete Project Proposal</a:t>
                      </a:r>
                      <a:endParaRPr lang="zh-CN" altLang="en-US" sz="700">
                        <a:latin typeface="Arial"/>
                        <a:cs typeface="Arial"/>
                      </a:endParaRPr>
                    </a:p>
                  </a:txBody>
                  <a:tcPr marL="38807" marR="3234" marT="3234" marB="0"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hMerge="1">
                  <a:txBody>
                    <a:bodyPr/>
                    <a:lstStyle/>
                    <a:p>
                      <a:endParaRPr lang="en-GB"/>
                    </a:p>
                  </a:txBody>
                  <a:tcPr>
                    <a:lnL w="19050" cap="flat" cmpd="sng" algn="ctr">
                      <a:solidFill>
                        <a:srgbClr val="FFFFFF"/>
                      </a:solidFill>
                      <a:prstDash val="solid"/>
                      <a:round/>
                      <a:headEnd type="none" w="med" len="med"/>
                      <a:tailEnd type="none" w="med" len="med"/>
                    </a:lnL>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a:solidFill>
                        <a:schemeClr val="tx1"/>
                      </a:solidFill>
                    </a:lnL>
                    <a:lnR>
                      <a:noFill/>
                    </a:lnR>
                    <a:lnT>
                      <a:noFill/>
                    </a:lnT>
                    <a:lnB>
                      <a:noFill/>
                    </a:lnB>
                  </a:tcPr>
                </a:tc>
                <a:extLst>
                  <a:ext uri="{0D108BD9-81ED-4DB2-BD59-A6C34878D82A}">
                    <a16:rowId xmlns:a16="http://schemas.microsoft.com/office/drawing/2014/main" val="1125096792"/>
                  </a:ext>
                </a:extLst>
              </a:tr>
              <a:tr h="245368">
                <a:tc vMerge="1">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a:noFill/>
                    </a:lnL>
                    <a:lnR>
                      <a:noFill/>
                    </a:lnR>
                    <a:lnT>
                      <a:noFill/>
                    </a:lnT>
                    <a:lnB>
                      <a:noFill/>
                    </a:lnB>
                  </a:tcPr>
                </a:tc>
                <a:tc rowSpan="2" gridSpan="2">
                  <a:txBody>
                    <a:bodyPr/>
                    <a:lstStyle/>
                    <a:p>
                      <a:pPr algn="l" fontAlgn="ctr"/>
                      <a:r>
                        <a:rPr lang="en-US" altLang="zh-CN" sz="700" b="1" kern="1200">
                          <a:solidFill>
                            <a:schemeClr val="tx1"/>
                          </a:solidFill>
                          <a:effectLst/>
                          <a:latin typeface="Arial"/>
                          <a:ea typeface="+mn-ea"/>
                          <a:cs typeface="Arial"/>
                        </a:rPr>
                        <a:t>Mechanical design enhancement and designs innovation</a:t>
                      </a:r>
                      <a:endParaRPr lang="en-GB" sz="700" b="1" i="0" u="none" strike="noStrike">
                        <a:solidFill>
                          <a:srgbClr val="000000"/>
                        </a:solidFill>
                        <a:effectLst/>
                        <a:latin typeface="Arial"/>
                        <a:cs typeface="Arial"/>
                      </a:endParaRPr>
                    </a:p>
                  </a:txBody>
                  <a:tcPr marL="38807"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tc rowSpan="2" hMerge="1">
                  <a:txBody>
                    <a:bodyPr/>
                    <a:lstStyle/>
                    <a:p>
                      <a:pPr algn="l" fontAlgn="ctr"/>
                      <a:r>
                        <a:rPr lang="en-US" altLang="zh-CN" sz="1200" kern="1200">
                          <a:solidFill>
                            <a:schemeClr val="tx1"/>
                          </a:solidFill>
                          <a:effectLst/>
                          <a:latin typeface="+mj-lt"/>
                          <a:ea typeface="+mn-ea"/>
                          <a:cs typeface="+mn-cs"/>
                        </a:rPr>
                        <a:t>Connection mechanism design</a:t>
                      </a:r>
                      <a:endParaRPr lang="en-GB" sz="1200" b="0" i="0" u="none" strike="noStrike">
                        <a:solidFill>
                          <a:srgbClr val="000000"/>
                        </a:solidFill>
                        <a:effectLst/>
                        <a:latin typeface="+mj-lt"/>
                      </a:endParaRPr>
                    </a:p>
                  </a:txBody>
                  <a:tcPr marL="57037" marR="4753" marT="4753"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gridSpan="5">
                  <a:txBody>
                    <a:bodyPr/>
                    <a:lstStyle/>
                    <a:p>
                      <a:r>
                        <a:rPr lang="en-US" altLang="zh-CN" sz="700" kern="1200">
                          <a:solidFill>
                            <a:schemeClr val="tx1"/>
                          </a:solidFill>
                          <a:effectLst/>
                          <a:latin typeface="Arial"/>
                          <a:ea typeface="+mn-ea"/>
                          <a:cs typeface="Arial"/>
                        </a:rPr>
                        <a:t>Connection mechanism design</a:t>
                      </a:r>
                      <a:endParaRPr lang="zh-CN" altLang="en-US" sz="700">
                        <a:latin typeface="Arial"/>
                        <a:cs typeface="Arial"/>
                      </a:endParaRPr>
                    </a:p>
                  </a:txBody>
                  <a:tcPr marL="38807"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hMerge="1">
                  <a:txBody>
                    <a:bodyPr/>
                    <a:lstStyle/>
                    <a:p>
                      <a:endParaRPr lang="en-GB"/>
                    </a:p>
                  </a:txBody>
                  <a:tcPr>
                    <a:lnL w="19050" cap="flat" cmpd="sng" algn="ctr">
                      <a:solidFill>
                        <a:srgbClr val="FFFFFF"/>
                      </a:solidFill>
                      <a:prstDash val="solid"/>
                      <a:round/>
                      <a:headEnd type="none" w="med" len="med"/>
                      <a:tailEnd type="none" w="med" len="med"/>
                    </a:lnL>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a:solidFill>
                        <a:schemeClr val="tx1"/>
                      </a:solidFill>
                    </a:lnL>
                    <a:lnR>
                      <a:noFill/>
                    </a:lnR>
                    <a:lnT>
                      <a:noFill/>
                    </a:lnT>
                    <a:lnB>
                      <a:noFill/>
                    </a:lnB>
                  </a:tcPr>
                </a:tc>
                <a:extLst>
                  <a:ext uri="{0D108BD9-81ED-4DB2-BD59-A6C34878D82A}">
                    <a16:rowId xmlns:a16="http://schemas.microsoft.com/office/drawing/2014/main" val="57082093"/>
                  </a:ext>
                </a:extLst>
              </a:tr>
              <a:tr h="245368">
                <a:tc vMerge="1">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a:noFill/>
                    </a:lnL>
                    <a:lnR>
                      <a:noFill/>
                    </a:lnR>
                    <a:lnT>
                      <a:noFill/>
                    </a:lnT>
                    <a:lnB>
                      <a:noFill/>
                    </a:lnB>
                  </a:tcPr>
                </a:tc>
                <a:tc gridSpan="2" vMerge="1">
                  <a:txBody>
                    <a:bodyPr/>
                    <a:lstStyle/>
                    <a:p>
                      <a:pPr algn="l" fontAlgn="ctr"/>
                      <a:endParaRPr lang="en-GB" sz="1200" b="0" i="0" u="none" strike="noStrike">
                        <a:solidFill>
                          <a:srgbClr val="000000"/>
                        </a:solidFill>
                        <a:effectLst/>
                        <a:latin typeface="+mj-lt"/>
                      </a:endParaRPr>
                    </a:p>
                  </a:txBody>
                  <a:tcPr marL="57037" marR="4753" marT="4753" marB="0" anchor="ctr">
                    <a:lnL>
                      <a:noFill/>
                    </a:lnL>
                    <a:lnR w="190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vMerge="1">
                  <a:txBody>
                    <a:bodyPr/>
                    <a:lstStyle/>
                    <a:p>
                      <a:pPr algn="l" fontAlgn="ctr"/>
                      <a:r>
                        <a:rPr lang="en-US" altLang="zh-CN" sz="1200" u="none" kern="1200">
                          <a:solidFill>
                            <a:schemeClr val="tx1"/>
                          </a:solidFill>
                          <a:effectLst/>
                          <a:latin typeface="+mj-lt"/>
                          <a:ea typeface="+mn-ea"/>
                          <a:cs typeface="+mn-cs"/>
                        </a:rPr>
                        <a:t>Prototyping</a:t>
                      </a:r>
                      <a:r>
                        <a:rPr lang="en-US" altLang="zh-CN" sz="1200" kern="1200">
                          <a:solidFill>
                            <a:schemeClr val="tx1"/>
                          </a:solidFill>
                          <a:effectLst/>
                          <a:latin typeface="+mj-lt"/>
                          <a:ea typeface="+mn-ea"/>
                          <a:cs typeface="+mn-cs"/>
                        </a:rPr>
                        <a:t> &amp; testing</a:t>
                      </a:r>
                      <a:endParaRPr lang="en-GB" sz="1200" b="0" i="0" u="none" strike="noStrike">
                        <a:solidFill>
                          <a:srgbClr val="000000"/>
                        </a:solidFill>
                        <a:effectLst/>
                        <a:latin typeface="+mj-lt"/>
                      </a:endParaRPr>
                    </a:p>
                  </a:txBody>
                  <a:tcPr marL="57037" marR="4753" marT="4753"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gridSpan="5">
                  <a:txBody>
                    <a:bodyPr/>
                    <a:lstStyle/>
                    <a:p>
                      <a:r>
                        <a:rPr lang="en-US" altLang="zh-CN" sz="700" u="none" kern="1200">
                          <a:solidFill>
                            <a:schemeClr val="tx1"/>
                          </a:solidFill>
                          <a:effectLst/>
                          <a:latin typeface="Arial"/>
                          <a:ea typeface="+mn-ea"/>
                          <a:cs typeface="Arial"/>
                        </a:rPr>
                        <a:t>Prototyping</a:t>
                      </a:r>
                      <a:r>
                        <a:rPr lang="en-US" altLang="zh-CN" sz="700" kern="1200">
                          <a:solidFill>
                            <a:schemeClr val="tx1"/>
                          </a:solidFill>
                          <a:effectLst/>
                          <a:latin typeface="Arial"/>
                          <a:ea typeface="+mn-ea"/>
                          <a:cs typeface="Arial"/>
                        </a:rPr>
                        <a:t> &amp; testing</a:t>
                      </a:r>
                      <a:endParaRPr lang="zh-CN" altLang="en-US" sz="700">
                        <a:latin typeface="Arial"/>
                        <a:cs typeface="Arial"/>
                      </a:endParaRPr>
                    </a:p>
                  </a:txBody>
                  <a:tcPr marL="38807" marR="3234" marT="3234" marB="0"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hMerge="1">
                  <a:txBody>
                    <a:bodyPr/>
                    <a:lstStyle/>
                    <a:p>
                      <a:endParaRPr lang="en-GB"/>
                    </a:p>
                  </a:txBody>
                  <a:tcPr>
                    <a:lnL w="19050" cap="flat" cmpd="sng" algn="ctr">
                      <a:solidFill>
                        <a:srgbClr val="FFFFFF"/>
                      </a:solidFill>
                      <a:prstDash val="solid"/>
                      <a:round/>
                      <a:headEnd type="none" w="med" len="med"/>
                      <a:tailEnd type="none" w="med" len="med"/>
                    </a:lnL>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a:solidFill>
                        <a:schemeClr val="tx1"/>
                      </a:solidFill>
                    </a:lnL>
                    <a:lnR>
                      <a:noFill/>
                    </a:lnR>
                    <a:lnT>
                      <a:noFill/>
                    </a:lnT>
                    <a:lnB>
                      <a:noFill/>
                    </a:lnB>
                  </a:tcPr>
                </a:tc>
                <a:extLst>
                  <a:ext uri="{0D108BD9-81ED-4DB2-BD59-A6C34878D82A}">
                    <a16:rowId xmlns:a16="http://schemas.microsoft.com/office/drawing/2014/main" val="2022608529"/>
                  </a:ext>
                </a:extLst>
              </a:tr>
              <a:tr h="245368">
                <a:tc vMerge="1">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a:noFill/>
                    </a:lnL>
                    <a:lnR>
                      <a:noFill/>
                    </a:lnR>
                    <a:lnT>
                      <a:noFill/>
                    </a:lnT>
                    <a:lnB>
                      <a:noFill/>
                    </a:lnB>
                  </a:tcPr>
                </a:tc>
                <a:tc rowSpan="3" gridSpan="2">
                  <a:txBody>
                    <a:bodyPr/>
                    <a:lstStyle/>
                    <a:p>
                      <a:pPr marL="0" indent="0">
                        <a:spcBef>
                          <a:spcPts val="0"/>
                        </a:spcBef>
                        <a:buNone/>
                      </a:pPr>
                      <a:r>
                        <a:rPr lang="en-US" altLang="zh-CN" sz="700" b="1" kern="100">
                          <a:latin typeface="Arial"/>
                          <a:ea typeface="宋体"/>
                          <a:cs typeface="Arial"/>
                        </a:rPr>
                        <a:t>Verify the basic actuation function of dVRK with continuum end through ROS and GUI.</a:t>
                      </a:r>
                    </a:p>
                  </a:txBody>
                  <a:tcPr marL="38807"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rowSpan="3" hMerge="1">
                  <a:txBody>
                    <a:bodyPr/>
                    <a:lstStyle/>
                    <a:p>
                      <a:pPr algn="l" fontAlgn="ctr"/>
                      <a:r>
                        <a:rPr lang="en-US" altLang="zh-CN" sz="1200" kern="1200">
                          <a:solidFill>
                            <a:schemeClr val="tx1"/>
                          </a:solidFill>
                          <a:effectLst/>
                          <a:latin typeface="+mj-lt"/>
                          <a:ea typeface="+mn-ea"/>
                          <a:cs typeface="+mn-cs"/>
                        </a:rPr>
                        <a:t>Training and get access of DaVinci operation</a:t>
                      </a:r>
                      <a:endParaRPr lang="en-GB" sz="1200" b="0" i="0" u="none" strike="noStrike">
                        <a:solidFill>
                          <a:srgbClr val="000000"/>
                        </a:solidFill>
                        <a:effectLst/>
                        <a:latin typeface="+mj-lt"/>
                      </a:endParaRPr>
                    </a:p>
                  </a:txBody>
                  <a:tcPr marL="57037" marR="4753" marT="4753"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gridSpan="5">
                  <a:txBody>
                    <a:bodyPr/>
                    <a:lstStyle/>
                    <a:p>
                      <a:r>
                        <a:rPr lang="en-US" altLang="zh-CN" sz="700" kern="1200">
                          <a:solidFill>
                            <a:schemeClr val="tx1"/>
                          </a:solidFill>
                          <a:effectLst/>
                          <a:latin typeface="Arial"/>
                          <a:ea typeface="+mn-ea"/>
                          <a:cs typeface="Arial"/>
                        </a:rPr>
                        <a:t>Training and getting access to DaVinci operation</a:t>
                      </a:r>
                      <a:endParaRPr lang="zh-CN" altLang="en-US" sz="700">
                        <a:latin typeface="Arial"/>
                        <a:cs typeface="Arial"/>
                      </a:endParaRPr>
                    </a:p>
                  </a:txBody>
                  <a:tcPr marL="38807"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hMerge="1">
                  <a:txBody>
                    <a:bodyPr/>
                    <a:lstStyle/>
                    <a:p>
                      <a:endParaRPr lang="en-GB"/>
                    </a:p>
                  </a:txBody>
                  <a:tcPr>
                    <a:lnL w="19050" cap="flat" cmpd="sng" algn="ctr">
                      <a:solidFill>
                        <a:srgbClr val="FFFFFF"/>
                      </a:solidFill>
                      <a:prstDash val="solid"/>
                      <a:round/>
                      <a:headEnd type="none" w="med" len="med"/>
                      <a:tailEnd type="none" w="med" len="med"/>
                    </a:lnL>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a:solidFill>
                        <a:schemeClr val="tx1"/>
                      </a:solidFill>
                    </a:lnL>
                    <a:lnR>
                      <a:noFill/>
                    </a:lnR>
                    <a:lnT>
                      <a:noFill/>
                    </a:lnT>
                    <a:lnB>
                      <a:noFill/>
                    </a:lnB>
                  </a:tcPr>
                </a:tc>
                <a:extLst>
                  <a:ext uri="{0D108BD9-81ED-4DB2-BD59-A6C34878D82A}">
                    <a16:rowId xmlns:a16="http://schemas.microsoft.com/office/drawing/2014/main" val="1378492040"/>
                  </a:ext>
                </a:extLst>
              </a:tr>
              <a:tr h="245368">
                <a:tc vMerge="1">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a:noFill/>
                    </a:lnL>
                    <a:lnR>
                      <a:noFill/>
                    </a:lnR>
                    <a:lnT>
                      <a:noFill/>
                    </a:lnT>
                    <a:lnB>
                      <a:noFill/>
                    </a:lnB>
                  </a:tcPr>
                </a:tc>
                <a:tc gridSpan="2" vMerge="1">
                  <a:txBody>
                    <a:bodyPr/>
                    <a:lstStyle/>
                    <a:p>
                      <a:pPr algn="l" fontAlgn="ctr"/>
                      <a:endParaRPr lang="en-GB" sz="1200" b="0" i="0" u="none" strike="noStrike">
                        <a:solidFill>
                          <a:srgbClr val="000000"/>
                        </a:solidFill>
                        <a:effectLst/>
                        <a:latin typeface="+mj-lt"/>
                      </a:endParaRPr>
                    </a:p>
                  </a:txBody>
                  <a:tcPr marL="57037" marR="4753" marT="4753" marB="0" anchor="ctr">
                    <a:lnL>
                      <a:noFill/>
                    </a:lnL>
                    <a:lnR w="190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vMerge="1">
                  <a:txBody>
                    <a:bodyPr/>
                    <a:lstStyle/>
                    <a:p>
                      <a:pPr algn="l" fontAlgn="ctr"/>
                      <a:r>
                        <a:rPr lang="en-US" altLang="zh-CN" sz="1200" kern="1200">
                          <a:solidFill>
                            <a:schemeClr val="tx1"/>
                          </a:solidFill>
                          <a:effectLst/>
                          <a:latin typeface="+mj-lt"/>
                          <a:ea typeface="+mn-ea"/>
                          <a:cs typeface="+mn-cs"/>
                        </a:rPr>
                        <a:t>Learning to control DaVinci Arm through GUI</a:t>
                      </a:r>
                      <a:endParaRPr lang="en-GB" sz="1200" b="0" i="0" u="none" strike="noStrike">
                        <a:solidFill>
                          <a:srgbClr val="000000"/>
                        </a:solidFill>
                        <a:effectLst/>
                        <a:latin typeface="+mj-lt"/>
                      </a:endParaRPr>
                    </a:p>
                  </a:txBody>
                  <a:tcPr marL="57037" marR="4753" marT="4753"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gridSpan="5">
                  <a:txBody>
                    <a:bodyPr/>
                    <a:lstStyle/>
                    <a:p>
                      <a:r>
                        <a:rPr lang="en-US" altLang="zh-CN" sz="700" kern="1200">
                          <a:solidFill>
                            <a:schemeClr val="tx1"/>
                          </a:solidFill>
                          <a:effectLst/>
                          <a:latin typeface="Arial"/>
                          <a:ea typeface="+mn-ea"/>
                          <a:cs typeface="Arial"/>
                        </a:rPr>
                        <a:t>Learning dVRK navigation through GUI and ROS</a:t>
                      </a:r>
                      <a:endParaRPr lang="zh-CN" altLang="en-US" sz="700">
                        <a:latin typeface="Arial"/>
                        <a:cs typeface="Arial"/>
                      </a:endParaRPr>
                    </a:p>
                  </a:txBody>
                  <a:tcPr marL="38807" marR="3234" marT="3234" marB="0"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hMerge="1">
                  <a:txBody>
                    <a:bodyPr/>
                    <a:lstStyle/>
                    <a:p>
                      <a:endParaRPr lang="en-GB"/>
                    </a:p>
                  </a:txBody>
                  <a:tcPr>
                    <a:lnL w="19050" cap="flat" cmpd="sng" algn="ctr">
                      <a:solidFill>
                        <a:srgbClr val="FFFFFF"/>
                      </a:solidFill>
                      <a:prstDash val="solid"/>
                      <a:round/>
                      <a:headEnd type="none" w="med" len="med"/>
                      <a:tailEnd type="none" w="med" len="med"/>
                    </a:lnL>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a:solidFill>
                        <a:schemeClr val="tx1"/>
                      </a:solidFill>
                    </a:lnL>
                    <a:lnR>
                      <a:noFill/>
                    </a:lnR>
                    <a:lnT>
                      <a:noFill/>
                    </a:lnT>
                    <a:lnB>
                      <a:noFill/>
                    </a:lnB>
                  </a:tcPr>
                </a:tc>
                <a:extLst>
                  <a:ext uri="{0D108BD9-81ED-4DB2-BD59-A6C34878D82A}">
                    <a16:rowId xmlns:a16="http://schemas.microsoft.com/office/drawing/2014/main" val="3629168748"/>
                  </a:ext>
                </a:extLst>
              </a:tr>
              <a:tr h="245368">
                <a:tc vMerge="1">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a:noFill/>
                    </a:lnL>
                    <a:lnR>
                      <a:noFill/>
                    </a:lnR>
                    <a:lnT>
                      <a:noFill/>
                    </a:lnT>
                    <a:lnB>
                      <a:noFill/>
                    </a:lnB>
                  </a:tcPr>
                </a:tc>
                <a:tc gridSpan="2" vMerge="1">
                  <a:txBody>
                    <a:bodyPr/>
                    <a:lstStyle/>
                    <a:p>
                      <a:pPr algn="l" fontAlgn="ctr"/>
                      <a:endParaRPr lang="en-GB" sz="1200" b="0" i="0" u="none" strike="noStrike">
                        <a:solidFill>
                          <a:srgbClr val="000000"/>
                        </a:solidFill>
                        <a:effectLst/>
                        <a:latin typeface="+mj-lt"/>
                      </a:endParaRPr>
                    </a:p>
                  </a:txBody>
                  <a:tcPr marL="57037" marR="4753" marT="4753" marB="0" anchor="ctr">
                    <a:lnL>
                      <a:noFill/>
                    </a:lnL>
                    <a:lnR w="190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vMerge="1">
                  <a:txBody>
                    <a:bodyPr/>
                    <a:lstStyle/>
                    <a:p>
                      <a:pPr algn="l" fontAlgn="ctr"/>
                      <a:r>
                        <a:rPr lang="en-US" altLang="zh-CN" sz="1200" u="none" kern="1200">
                          <a:solidFill>
                            <a:schemeClr val="tx1"/>
                          </a:solidFill>
                          <a:effectLst/>
                          <a:latin typeface="+mj-lt"/>
                          <a:ea typeface="+mn-ea"/>
                          <a:cs typeface="+mn-cs"/>
                        </a:rPr>
                        <a:t>Design the mechanism and workflow of catheter motion control</a:t>
                      </a:r>
                      <a:endParaRPr lang="en-GB" sz="1200" b="0" i="0" u="none" strike="noStrike">
                        <a:solidFill>
                          <a:srgbClr val="000000"/>
                        </a:solidFill>
                        <a:effectLst/>
                        <a:latin typeface="+mj-lt"/>
                      </a:endParaRPr>
                    </a:p>
                  </a:txBody>
                  <a:tcPr marL="57037" marR="4753" marT="4753"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gridSpan="5">
                  <a:txBody>
                    <a:bodyPr/>
                    <a:lstStyle/>
                    <a:p>
                      <a:r>
                        <a:rPr lang="en-US" altLang="zh-CN" sz="700" u="none" kern="1200">
                          <a:solidFill>
                            <a:schemeClr val="tx1"/>
                          </a:solidFill>
                          <a:effectLst/>
                          <a:latin typeface="Arial"/>
                          <a:ea typeface="+mn-ea"/>
                          <a:cs typeface="Arial"/>
                        </a:rPr>
                        <a:t>Actuating</a:t>
                      </a:r>
                      <a:r>
                        <a:rPr lang="en-US" altLang="zh-CN" sz="700" u="none" kern="1200" baseline="0">
                          <a:solidFill>
                            <a:schemeClr val="tx1"/>
                          </a:solidFill>
                          <a:effectLst/>
                          <a:latin typeface="Arial"/>
                          <a:ea typeface="+mn-ea"/>
                          <a:cs typeface="Arial"/>
                        </a:rPr>
                        <a:t> the </a:t>
                      </a:r>
                      <a:r>
                        <a:rPr lang="en-US" altLang="zh-CN" sz="700" u="none" kern="1200" baseline="0" err="1">
                          <a:solidFill>
                            <a:schemeClr val="tx1"/>
                          </a:solidFill>
                          <a:effectLst/>
                          <a:latin typeface="Arial"/>
                          <a:ea typeface="+mn-ea"/>
                          <a:cs typeface="Arial"/>
                        </a:rPr>
                        <a:t>dVRK</a:t>
                      </a:r>
                      <a:r>
                        <a:rPr lang="en-US" altLang="zh-CN" sz="700" u="none" kern="1200" baseline="0">
                          <a:solidFill>
                            <a:schemeClr val="tx1"/>
                          </a:solidFill>
                          <a:effectLst/>
                          <a:latin typeface="Arial"/>
                          <a:ea typeface="+mn-ea"/>
                          <a:cs typeface="Arial"/>
                        </a:rPr>
                        <a:t> with continuum end-effector</a:t>
                      </a:r>
                      <a:endParaRPr lang="zh-CN" altLang="en-US" sz="700">
                        <a:latin typeface="Arial"/>
                        <a:cs typeface="Arial"/>
                      </a:endParaRPr>
                    </a:p>
                  </a:txBody>
                  <a:tcPr marL="38807" marR="3234" marT="3234" marB="0"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hMerge="1">
                  <a:txBody>
                    <a:bodyPr/>
                    <a:lstStyle/>
                    <a:p>
                      <a:endParaRPr lang="en-GB"/>
                    </a:p>
                  </a:txBody>
                  <a:tcPr>
                    <a:lnL w="19050" cap="flat" cmpd="sng" algn="ctr">
                      <a:solidFill>
                        <a:srgbClr val="FFFFFF"/>
                      </a:solidFill>
                      <a:prstDash val="solid"/>
                      <a:round/>
                      <a:headEnd type="none" w="med" len="med"/>
                      <a:tailEnd type="none" w="med" len="med"/>
                    </a:lnL>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a:solidFill>
                        <a:schemeClr val="tx1"/>
                      </a:solidFill>
                    </a:lnL>
                    <a:lnR>
                      <a:noFill/>
                    </a:lnR>
                    <a:lnT>
                      <a:noFill/>
                    </a:lnT>
                    <a:lnB>
                      <a:noFill/>
                    </a:lnB>
                  </a:tcPr>
                </a:tc>
                <a:extLst>
                  <a:ext uri="{0D108BD9-81ED-4DB2-BD59-A6C34878D82A}">
                    <a16:rowId xmlns:a16="http://schemas.microsoft.com/office/drawing/2014/main" val="4226276423"/>
                  </a:ext>
                </a:extLst>
              </a:tr>
              <a:tr h="245368">
                <a:tc rowSpan="4">
                  <a:txBody>
                    <a:bodyPr/>
                    <a:lstStyle/>
                    <a:p>
                      <a:pPr marL="0" marR="0" lvl="0" indent="0" algn="ctr" defTabSz="685804" rtl="0" eaLnBrk="1" fontAlgn="ctr" latinLnBrk="0" hangingPunct="1">
                        <a:lnSpc>
                          <a:spcPct val="100000"/>
                        </a:lnSpc>
                        <a:spcBef>
                          <a:spcPts val="0"/>
                        </a:spcBef>
                        <a:spcAft>
                          <a:spcPts val="0"/>
                        </a:spcAft>
                        <a:buClrTx/>
                        <a:buSzTx/>
                        <a:buFontTx/>
                        <a:buNone/>
                        <a:tabLst/>
                        <a:defRPr/>
                      </a:pPr>
                      <a:r>
                        <a:rPr lang="en-GB" altLang="zh-CN" sz="700" b="1" i="0" u="none" strike="noStrike" kern="1200">
                          <a:solidFill>
                            <a:srgbClr val="000000"/>
                          </a:solidFill>
                          <a:effectLst/>
                          <a:latin typeface="Arial"/>
                          <a:ea typeface="+mn-ea"/>
                          <a:cs typeface="Arial"/>
                        </a:rPr>
                        <a:t>Expected</a:t>
                      </a:r>
                      <a:endParaRPr lang="en-US" altLang="zh-CN" sz="700" b="1" i="0" u="none" strike="noStrike" kern="1200">
                        <a:solidFill>
                          <a:srgbClr val="000000"/>
                        </a:solidFill>
                        <a:effectLst/>
                        <a:latin typeface="Arial"/>
                        <a:ea typeface="+mn-ea"/>
                        <a:cs typeface="Arial"/>
                      </a:endParaRPr>
                    </a:p>
                    <a:p>
                      <a:pPr marL="0" algn="l" defTabSz="685804" rtl="0" eaLnBrk="1" fontAlgn="ctr" latinLnBrk="0" hangingPunct="1"/>
                      <a:endParaRPr lang="en-GB" sz="700" b="1" i="0" u="none" strike="noStrike" kern="1200">
                        <a:solidFill>
                          <a:srgbClr val="000000"/>
                        </a:solidFill>
                        <a:effectLst/>
                        <a:latin typeface="Arial"/>
                        <a:ea typeface="+mn-ea"/>
                        <a:cs typeface="Arial"/>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rowSpan="2" gridSpan="2">
                  <a:txBody>
                    <a:bodyPr/>
                    <a:lstStyle/>
                    <a:p>
                      <a:pPr marL="0" marR="0" lvl="0" indent="0" algn="l" defTabSz="1007943" rtl="0" eaLnBrk="1" fontAlgn="ctr" latinLnBrk="0" hangingPunct="1">
                        <a:lnSpc>
                          <a:spcPct val="100000"/>
                        </a:lnSpc>
                        <a:spcBef>
                          <a:spcPts val="0"/>
                        </a:spcBef>
                        <a:spcAft>
                          <a:spcPts val="0"/>
                        </a:spcAft>
                        <a:buClrTx/>
                        <a:buSzTx/>
                        <a:buFontTx/>
                        <a:buNone/>
                        <a:tabLst/>
                        <a:defRPr/>
                      </a:pPr>
                      <a:r>
                        <a:rPr lang="en-US" altLang="zh-CN" sz="700" b="1" kern="1200">
                          <a:solidFill>
                            <a:schemeClr val="tx1"/>
                          </a:solidFill>
                          <a:effectLst/>
                          <a:latin typeface="Arial"/>
                          <a:ea typeface="+mn-ea"/>
                          <a:cs typeface="Arial"/>
                        </a:rPr>
                        <a:t>Obtain experimental results needed for identifying catheter parameters</a:t>
                      </a:r>
                      <a:endParaRPr lang="zh-CN" altLang="zh-CN" sz="700" b="1" kern="1200">
                        <a:solidFill>
                          <a:schemeClr val="tx1"/>
                        </a:solidFill>
                        <a:effectLst/>
                        <a:latin typeface="Arial"/>
                        <a:ea typeface="+mn-ea"/>
                        <a:cs typeface="Arial"/>
                      </a:endParaRPr>
                    </a:p>
                  </a:txBody>
                  <a:tcPr marL="38807"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rowSpan="2" hMerge="1">
                  <a:txBody>
                    <a:bodyPr/>
                    <a:lstStyle/>
                    <a:p>
                      <a:pPr algn="l" fontAlgn="ctr"/>
                      <a:r>
                        <a:rPr lang="en-US" altLang="zh-CN" sz="1200" kern="1200">
                          <a:solidFill>
                            <a:schemeClr val="tx1"/>
                          </a:solidFill>
                          <a:effectLst/>
                          <a:latin typeface="+mj-lt"/>
                          <a:ea typeface="+mn-ea"/>
                          <a:cs typeface="+mn-cs"/>
                        </a:rPr>
                        <a:t>ROS and dvr-k learning for DaVinci control</a:t>
                      </a:r>
                      <a:endParaRPr lang="en-GB" sz="1200" b="0" i="0" u="none" strike="noStrike">
                        <a:solidFill>
                          <a:srgbClr val="000000"/>
                        </a:solidFill>
                        <a:effectLst/>
                        <a:latin typeface="+mj-lt"/>
                      </a:endParaRPr>
                    </a:p>
                  </a:txBody>
                  <a:tcPr marL="57037" marR="4753" marT="4753"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gridSpan="5">
                  <a:txBody>
                    <a:bodyPr/>
                    <a:lstStyle/>
                    <a:p>
                      <a:r>
                        <a:rPr lang="en-US" altLang="zh-CN" sz="700" kern="1200">
                          <a:solidFill>
                            <a:schemeClr val="tx1"/>
                          </a:solidFill>
                          <a:effectLst/>
                          <a:latin typeface="Arial"/>
                          <a:ea typeface="+mn-ea"/>
                          <a:cs typeface="Arial"/>
                        </a:rPr>
                        <a:t>Setup experiments of the </a:t>
                      </a:r>
                      <a:r>
                        <a:rPr lang="en-US" altLang="zh-CN" sz="700" kern="1200" err="1">
                          <a:solidFill>
                            <a:schemeClr val="tx1"/>
                          </a:solidFill>
                          <a:effectLst/>
                          <a:latin typeface="Arial"/>
                          <a:ea typeface="+mn-ea"/>
                          <a:cs typeface="Arial"/>
                        </a:rPr>
                        <a:t>Acunav</a:t>
                      </a:r>
                      <a:r>
                        <a:rPr lang="en-US" altLang="zh-CN" sz="700" kern="1200">
                          <a:solidFill>
                            <a:schemeClr val="tx1"/>
                          </a:solidFill>
                          <a:effectLst/>
                          <a:latin typeface="Arial"/>
                          <a:ea typeface="+mn-ea"/>
                          <a:cs typeface="Arial"/>
                        </a:rPr>
                        <a:t> catheter</a:t>
                      </a:r>
                      <a:endParaRPr lang="zh-CN" altLang="en-US" sz="700">
                        <a:latin typeface="Arial"/>
                        <a:cs typeface="Arial"/>
                      </a:endParaRPr>
                    </a:p>
                  </a:txBody>
                  <a:tcPr marL="38807"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hMerge="1">
                  <a:txBody>
                    <a:bodyPr/>
                    <a:lstStyle/>
                    <a:p>
                      <a:endParaRPr lang="en-GB"/>
                    </a:p>
                  </a:txBody>
                  <a:tcPr>
                    <a:lnL w="19050" cap="flat" cmpd="sng" algn="ctr">
                      <a:solidFill>
                        <a:srgbClr val="FFFFFF"/>
                      </a:solidFill>
                      <a:prstDash val="solid"/>
                      <a:round/>
                      <a:headEnd type="none" w="med" len="med"/>
                      <a:tailEnd type="none" w="med" len="med"/>
                    </a:lnL>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a:solidFill>
                        <a:schemeClr val="tx1"/>
                      </a:solidFill>
                    </a:lnL>
                    <a:lnR>
                      <a:noFill/>
                    </a:lnR>
                    <a:lnT>
                      <a:noFill/>
                    </a:lnT>
                    <a:lnB>
                      <a:noFill/>
                    </a:lnB>
                  </a:tcPr>
                </a:tc>
                <a:extLst>
                  <a:ext uri="{0D108BD9-81ED-4DB2-BD59-A6C34878D82A}">
                    <a16:rowId xmlns:a16="http://schemas.microsoft.com/office/drawing/2014/main" val="4264897622"/>
                  </a:ext>
                </a:extLst>
              </a:tr>
              <a:tr h="245368">
                <a:tc vMerge="1">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a:noFill/>
                    </a:lnL>
                    <a:lnR>
                      <a:noFill/>
                    </a:lnR>
                    <a:lnT w="12700" cap="flat" cmpd="sng" algn="ctr">
                      <a:solidFill>
                        <a:schemeClr val="tx1"/>
                      </a:solidFill>
                      <a:prstDash val="solid"/>
                      <a:round/>
                      <a:headEnd type="none" w="med" len="med"/>
                      <a:tailEnd type="none" w="med" len="med"/>
                    </a:lnT>
                    <a:lnB>
                      <a:noFill/>
                    </a:lnB>
                    <a:solidFill>
                      <a:schemeClr val="bg2">
                        <a:lumMod val="90000"/>
                      </a:schemeClr>
                    </a:solidFill>
                  </a:tcPr>
                </a:tc>
                <a:tc gridSpan="2" vMerge="1">
                  <a:txBody>
                    <a:bodyPr/>
                    <a:lstStyle/>
                    <a:p>
                      <a:pPr algn="l" fontAlgn="ctr"/>
                      <a:endParaRPr lang="en-GB" sz="1200" b="0" i="0" u="none" strike="noStrike">
                        <a:solidFill>
                          <a:srgbClr val="000000"/>
                        </a:solidFill>
                        <a:effectLst/>
                        <a:latin typeface="+mj-lt"/>
                      </a:endParaRPr>
                    </a:p>
                  </a:txBody>
                  <a:tcPr marL="57037" marR="4753" marT="4753" marB="0" anchor="ctr">
                    <a:lnL>
                      <a:noFill/>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vMerge="1">
                  <a:txBody>
                    <a:bodyPr/>
                    <a:lstStyle/>
                    <a:p>
                      <a:pPr algn="l" fontAlgn="ctr"/>
                      <a:r>
                        <a:rPr lang="en-US" altLang="zh-CN" sz="1200" kern="1200">
                          <a:solidFill>
                            <a:schemeClr val="tx1"/>
                          </a:solidFill>
                          <a:effectLst/>
                          <a:latin typeface="+mj-lt"/>
                          <a:ea typeface="+mn-ea"/>
                          <a:cs typeface="+mn-cs"/>
                        </a:rPr>
                        <a:t>Test and integrate the algorithm on DaVinci robot</a:t>
                      </a:r>
                      <a:endParaRPr lang="en-GB" sz="1200" b="0" i="0" u="none" strike="noStrike">
                        <a:solidFill>
                          <a:srgbClr val="000000"/>
                        </a:solidFill>
                        <a:effectLst/>
                        <a:latin typeface="+mj-lt"/>
                      </a:endParaRPr>
                    </a:p>
                  </a:txBody>
                  <a:tcPr marL="57037" marR="4753" marT="4753"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gridSpan="5">
                  <a:txBody>
                    <a:bodyPr/>
                    <a:lstStyle/>
                    <a:p>
                      <a:r>
                        <a:rPr lang="en-US" altLang="zh-CN" sz="700" kern="1200">
                          <a:solidFill>
                            <a:schemeClr val="tx1"/>
                          </a:solidFill>
                          <a:effectLst/>
                          <a:latin typeface="Arial"/>
                          <a:ea typeface="+mn-ea"/>
                          <a:cs typeface="Arial"/>
                        </a:rPr>
                        <a:t>Applying the experiment data to pre-defined model to get catheter parameters</a:t>
                      </a:r>
                      <a:endParaRPr lang="zh-CN" altLang="en-US" sz="700" kern="1200">
                        <a:solidFill>
                          <a:schemeClr val="tx1"/>
                        </a:solidFill>
                        <a:effectLst/>
                        <a:latin typeface="Arial"/>
                        <a:ea typeface="+mn-ea"/>
                        <a:cs typeface="Arial"/>
                      </a:endParaRPr>
                    </a:p>
                  </a:txBody>
                  <a:tcPr marL="38807"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hMerge="1">
                  <a:txBody>
                    <a:bodyPr/>
                    <a:lstStyle/>
                    <a:p>
                      <a:endParaRPr lang="en-GB"/>
                    </a:p>
                  </a:txBody>
                  <a:tcPr>
                    <a:lnL w="19050" cap="flat" cmpd="sng" algn="ctr">
                      <a:solidFill>
                        <a:srgbClr val="FFFFFF"/>
                      </a:solidFill>
                      <a:prstDash val="solid"/>
                      <a:round/>
                      <a:headEnd type="none" w="med" len="med"/>
                      <a:tailEnd type="none" w="med" len="med"/>
                    </a:lnL>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240262218"/>
                  </a:ext>
                </a:extLst>
              </a:tr>
              <a:tr h="245368">
                <a:tc vMerge="1">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a:noFill/>
                    </a:lnL>
                    <a:lnR>
                      <a:noFill/>
                    </a:lnR>
                    <a:lnT>
                      <a:noFill/>
                    </a:lnT>
                    <a:lnB>
                      <a:noFill/>
                    </a:lnB>
                    <a:solidFill>
                      <a:schemeClr val="bg2">
                        <a:lumMod val="90000"/>
                      </a:schemeClr>
                    </a:solidFill>
                  </a:tcPr>
                </a:tc>
                <a:tc rowSpan="2" gridSpan="2">
                  <a:txBody>
                    <a:bodyPr/>
                    <a:lstStyle/>
                    <a:p>
                      <a:pPr marL="0" marR="0" lvl="0" indent="0" algn="l" defTabSz="1007943" rtl="0" eaLnBrk="1" fontAlgn="ctr" latinLnBrk="0" hangingPunct="1">
                        <a:lnSpc>
                          <a:spcPct val="100000"/>
                        </a:lnSpc>
                        <a:spcBef>
                          <a:spcPts val="0"/>
                        </a:spcBef>
                        <a:spcAft>
                          <a:spcPts val="0"/>
                        </a:spcAft>
                        <a:buClrTx/>
                        <a:buSzTx/>
                        <a:buFontTx/>
                        <a:buNone/>
                        <a:tabLst/>
                        <a:defRPr/>
                      </a:pPr>
                      <a:r>
                        <a:rPr lang="en-US" altLang="zh-CN" sz="700" b="1" kern="100">
                          <a:effectLst/>
                          <a:latin typeface="Arial"/>
                          <a:ea typeface="宋体"/>
                          <a:cs typeface="Arial"/>
                        </a:rPr>
                        <a:t>Code development and </a:t>
                      </a:r>
                      <a:r>
                        <a:rPr lang="en-US" altLang="zh-CN" sz="700" b="1" kern="100">
                          <a:latin typeface="Arial"/>
                          <a:ea typeface="宋体"/>
                          <a:cs typeface="Arial"/>
                        </a:rPr>
                        <a:t>forward kinematics actuation based on catheter parameters</a:t>
                      </a:r>
                    </a:p>
                  </a:txBody>
                  <a:tcPr marL="38807"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rgbClr val="CCFF66"/>
                    </a:solidFill>
                  </a:tcPr>
                </a:tc>
                <a:tc rowSpan="2" hMerge="1">
                  <a:txBody>
                    <a:bodyPr/>
                    <a:lstStyle/>
                    <a:p>
                      <a:pPr algn="l" fontAlgn="ctr"/>
                      <a:r>
                        <a:rPr lang="en-US" altLang="zh-CN" sz="1200" kern="1200">
                          <a:solidFill>
                            <a:schemeClr val="tx1"/>
                          </a:solidFill>
                          <a:effectLst/>
                          <a:latin typeface="+mj-lt"/>
                          <a:ea typeface="+mn-ea"/>
                          <a:cs typeface="+mn-cs"/>
                        </a:rPr>
                        <a:t>Design and setup experiments of the ultrasound catheter</a:t>
                      </a:r>
                      <a:endParaRPr lang="en-GB" sz="1200" b="0" i="0" u="none" strike="noStrike">
                        <a:solidFill>
                          <a:srgbClr val="000000"/>
                        </a:solidFill>
                        <a:effectLst/>
                        <a:latin typeface="+mj-lt"/>
                      </a:endParaRPr>
                    </a:p>
                  </a:txBody>
                  <a:tcPr marL="57037" marR="4753" marT="4753"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gridSpan="5">
                  <a:txBody>
                    <a:bodyPr/>
                    <a:lstStyle/>
                    <a:p>
                      <a:r>
                        <a:rPr lang="en-US" altLang="zh-CN" sz="700" b="0" i="0" kern="1200">
                          <a:solidFill>
                            <a:schemeClr val="tx1"/>
                          </a:solidFill>
                          <a:effectLst/>
                          <a:latin typeface="Arial"/>
                          <a:ea typeface="+mn-ea"/>
                          <a:cs typeface="Arial"/>
                        </a:rPr>
                        <a:t>Constructing the initial state of forward kinematics</a:t>
                      </a:r>
                      <a:endParaRPr lang="zh-CN" altLang="en-US" sz="100">
                        <a:latin typeface="Arial"/>
                        <a:cs typeface="Arial"/>
                      </a:endParaRPr>
                    </a:p>
                  </a:txBody>
                  <a:tcPr marL="38807" marR="3234" marT="3234" marB="0"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hMerge="1">
                  <a:txBody>
                    <a:bodyPr/>
                    <a:lstStyle/>
                    <a:p>
                      <a:endParaRPr lang="en-GB"/>
                    </a:p>
                  </a:txBody>
                  <a:tcPr>
                    <a:lnL w="19050" cap="flat" cmpd="sng" algn="ctr">
                      <a:solidFill>
                        <a:srgbClr val="FFFFFF"/>
                      </a:solidFill>
                      <a:prstDash val="solid"/>
                      <a:round/>
                      <a:headEnd type="none" w="med" len="med"/>
                      <a:tailEnd type="none" w="med" len="med"/>
                    </a:lnL>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a:solidFill>
                        <a:schemeClr val="tx1"/>
                      </a:solidFill>
                    </a:lnL>
                    <a:lnR>
                      <a:noFill/>
                    </a:lnR>
                    <a:lnT>
                      <a:noFill/>
                    </a:lnT>
                    <a:lnB>
                      <a:noFill/>
                    </a:lnB>
                  </a:tcPr>
                </a:tc>
                <a:extLst>
                  <a:ext uri="{0D108BD9-81ED-4DB2-BD59-A6C34878D82A}">
                    <a16:rowId xmlns:a16="http://schemas.microsoft.com/office/drawing/2014/main" val="2251308775"/>
                  </a:ext>
                </a:extLst>
              </a:tr>
              <a:tr h="245368">
                <a:tc vMerge="1">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a:noFill/>
                    </a:lnL>
                    <a:lnR>
                      <a:noFill/>
                    </a:lnR>
                    <a:lnT>
                      <a:noFill/>
                    </a:lnT>
                    <a:lnB>
                      <a:noFill/>
                    </a:lnB>
                    <a:solidFill>
                      <a:schemeClr val="bg2">
                        <a:lumMod val="90000"/>
                      </a:schemeClr>
                    </a:solidFill>
                  </a:tcPr>
                </a:tc>
                <a:tc gridSpan="2" vMerge="1">
                  <a:txBody>
                    <a:bodyPr/>
                    <a:lstStyle/>
                    <a:p>
                      <a:endParaRPr lang="zh-CN" altLang="en-US"/>
                    </a:p>
                  </a:txBody>
                  <a:tcPr/>
                </a:tc>
                <a:tc hMerge="1" vMerge="1">
                  <a:txBody>
                    <a:bodyPr/>
                    <a:lstStyle/>
                    <a:p>
                      <a:endParaRPr lang="zh-CN" altLang="en-US"/>
                    </a:p>
                  </a:txBody>
                  <a:tcPr/>
                </a:tc>
                <a:tc gridSpan="5">
                  <a:txBody>
                    <a:bodyPr/>
                    <a:lstStyle/>
                    <a:p>
                      <a:r>
                        <a:rPr lang="en-US" altLang="zh-CN" sz="700" b="0" i="0" kern="1200">
                          <a:solidFill>
                            <a:schemeClr val="tx1"/>
                          </a:solidFill>
                          <a:effectLst/>
                          <a:latin typeface="Arial"/>
                          <a:ea typeface="+mn-ea"/>
                          <a:cs typeface="Arial"/>
                        </a:rPr>
                        <a:t>Integrate algorithms enable precise actuation of continuum effector</a:t>
                      </a:r>
                      <a:endParaRPr lang="zh-CN" altLang="en-US" sz="100">
                        <a:latin typeface="Arial"/>
                        <a:cs typeface="Arial"/>
                      </a:endParaRPr>
                    </a:p>
                  </a:txBody>
                  <a:tcPr marL="38807" marR="3234" marT="3234" marB="0"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a:solidFill>
                        <a:schemeClr val="tx1"/>
                      </a:solidFill>
                    </a:lnL>
                    <a:lnR>
                      <a:noFill/>
                    </a:lnR>
                    <a:lnT>
                      <a:noFill/>
                    </a:lnT>
                    <a:lnB>
                      <a:noFill/>
                    </a:lnB>
                  </a:tcPr>
                </a:tc>
                <a:extLst>
                  <a:ext uri="{0D108BD9-81ED-4DB2-BD59-A6C34878D82A}">
                    <a16:rowId xmlns:a16="http://schemas.microsoft.com/office/drawing/2014/main" val="3298130476"/>
                  </a:ext>
                </a:extLst>
              </a:tr>
              <a:tr h="245368">
                <a:tc rowSpan="3">
                  <a:txBody>
                    <a:bodyPr/>
                    <a:lstStyle/>
                    <a:p>
                      <a:pPr marL="0" marR="0" lvl="0" indent="0" algn="ctr" defTabSz="685804" rtl="0" eaLnBrk="1" fontAlgn="ctr" latinLnBrk="0" hangingPunct="1">
                        <a:lnSpc>
                          <a:spcPct val="100000"/>
                        </a:lnSpc>
                        <a:spcBef>
                          <a:spcPts val="0"/>
                        </a:spcBef>
                        <a:spcAft>
                          <a:spcPts val="0"/>
                        </a:spcAft>
                        <a:buClrTx/>
                        <a:buSzTx/>
                        <a:buFontTx/>
                        <a:buNone/>
                        <a:tabLst/>
                        <a:defRPr/>
                      </a:pPr>
                      <a:r>
                        <a:rPr lang="en-GB" altLang="zh-CN" sz="700" b="1" i="0" u="none" strike="noStrike" kern="1200">
                          <a:solidFill>
                            <a:srgbClr val="000000"/>
                          </a:solidFill>
                          <a:effectLst/>
                          <a:latin typeface="Arial"/>
                          <a:ea typeface="+mn-ea"/>
                          <a:cs typeface="Arial"/>
                        </a:rPr>
                        <a:t>Maximum</a:t>
                      </a:r>
                      <a:endParaRPr lang="en-US" altLang="zh-CN" sz="700" b="1" i="0" u="none" strike="noStrike" kern="1200">
                        <a:solidFill>
                          <a:srgbClr val="000000"/>
                        </a:solidFill>
                        <a:effectLst/>
                        <a:latin typeface="Arial"/>
                        <a:ea typeface="+mn-ea"/>
                        <a:cs typeface="Arial"/>
                      </a:endParaRPr>
                    </a:p>
                    <a:p>
                      <a:pPr algn="ctr" fontAlgn="ctr"/>
                      <a:endParaRPr lang="en-GB" sz="500" b="1" i="0" u="none" strike="noStrike">
                        <a:solidFill>
                          <a:srgbClr val="000000"/>
                        </a:solidFill>
                        <a:effectLst/>
                        <a:latin typeface="Calibri Light" panose="020F0302020204030204" pitchFamily="34" charset="0"/>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rowSpan="3" gridSpan="2">
                  <a:txBody>
                    <a:bodyPr/>
                    <a:lstStyle/>
                    <a:p>
                      <a:pPr marL="0" marR="0" lvl="0" indent="0" algn="l" defTabSz="1007943" rtl="0" eaLnBrk="1" fontAlgn="ctr" latinLnBrk="0" hangingPunct="1">
                        <a:lnSpc>
                          <a:spcPct val="100000"/>
                        </a:lnSpc>
                        <a:spcBef>
                          <a:spcPts val="0"/>
                        </a:spcBef>
                        <a:spcAft>
                          <a:spcPts val="0"/>
                        </a:spcAft>
                        <a:buClrTx/>
                        <a:buSzTx/>
                        <a:buFontTx/>
                        <a:buNone/>
                        <a:tabLst/>
                        <a:defRPr/>
                      </a:pPr>
                      <a:r>
                        <a:rPr lang="en-US" altLang="zh-CN" sz="700" b="1" kern="1200">
                          <a:solidFill>
                            <a:schemeClr val="tx1"/>
                          </a:solidFill>
                          <a:effectLst/>
                          <a:latin typeface="Arial"/>
                          <a:ea typeface="+mn-ea"/>
                          <a:cs typeface="Arial"/>
                        </a:rPr>
                        <a:t>Find a fit surgical application</a:t>
                      </a:r>
                      <a:endParaRPr lang="zh-CN" altLang="zh-CN" sz="700" b="1" kern="1200">
                        <a:solidFill>
                          <a:schemeClr val="tx1"/>
                        </a:solidFill>
                        <a:effectLst/>
                        <a:latin typeface="Arial"/>
                        <a:ea typeface="+mn-ea"/>
                        <a:cs typeface="Arial"/>
                      </a:endParaRPr>
                    </a:p>
                  </a:txBody>
                  <a:tcPr marL="38807" marR="3234" marT="3234"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a:solidFill>
                        <a:schemeClr val="tx1"/>
                      </a:solidFill>
                    </a:lnB>
                    <a:solidFill>
                      <a:srgbClr val="66FFCC"/>
                    </a:solidFill>
                  </a:tcPr>
                </a:tc>
                <a:tc rowSpan="3" hMerge="1">
                  <a:txBody>
                    <a:bodyPr/>
                    <a:lstStyle/>
                    <a:p>
                      <a:endParaRPr lang="zh-CN" altLang="en-US"/>
                    </a:p>
                  </a:txBody>
                  <a:tcPr/>
                </a:tc>
                <a:tc gridSpan="5">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zh-CN" sz="700" u="none" kern="1200" baseline="0">
                          <a:solidFill>
                            <a:schemeClr val="tx1"/>
                          </a:solidFill>
                          <a:effectLst/>
                          <a:latin typeface="Arial"/>
                          <a:ea typeface="+mn-ea"/>
                          <a:cs typeface="Arial"/>
                        </a:rPr>
                        <a:t>Find a fit surgical application to our DaVinci-assisted continuum robot navigation</a:t>
                      </a:r>
                      <a:endParaRPr lang="zh-CN" altLang="en-US" sz="700" u="none" kern="1200" baseline="0">
                        <a:solidFill>
                          <a:schemeClr val="tx1"/>
                        </a:solidFill>
                        <a:effectLst/>
                        <a:latin typeface="Arial"/>
                        <a:ea typeface="+mn-ea"/>
                        <a:cs typeface="Arial"/>
                      </a:endParaRPr>
                    </a:p>
                  </a:txBody>
                  <a:tcPr marL="38807" marR="3234" marT="3234"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FBC"/>
                    </a:solidFill>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DBE"/>
                    </a:solidFill>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DC5"/>
                    </a:solidFill>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439274447"/>
                  </a:ext>
                </a:extLst>
              </a:tr>
              <a:tr h="245368">
                <a:tc vMerge="1">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a:noFill/>
                    </a:lnL>
                    <a:lnR>
                      <a:noFill/>
                    </a:lnR>
                    <a:lnT>
                      <a:noFill/>
                    </a:lnT>
                    <a:lnB>
                      <a:noFill/>
                    </a:lnB>
                    <a:solidFill>
                      <a:schemeClr val="bg2">
                        <a:lumMod val="90000"/>
                      </a:schemeClr>
                    </a:solidFill>
                  </a:tcPr>
                </a:tc>
                <a:tc gridSpan="2" vMerge="1">
                  <a:txBody>
                    <a:bodyPr/>
                    <a:lstStyle/>
                    <a:p>
                      <a:pPr algn="l" fontAlgn="ctr"/>
                      <a:endParaRPr lang="en-GB" sz="1200" b="0" i="0" u="none" strike="noStrike">
                        <a:solidFill>
                          <a:srgbClr val="000000"/>
                        </a:solidFill>
                        <a:effectLst/>
                        <a:latin typeface="+mj-lt"/>
                      </a:endParaRPr>
                    </a:p>
                  </a:txBody>
                  <a:tcPr marL="57037" marR="4753" marT="4753" marB="0" anchor="ctr">
                    <a:lnL>
                      <a:noFill/>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a:noFill/>
                    </a:lnB>
                    <a:solidFill>
                      <a:srgbClr val="D9D9D9"/>
                    </a:solidFill>
                  </a:tcPr>
                </a:tc>
                <a:tc hMerge="1" vMerge="1">
                  <a:txBody>
                    <a:bodyPr/>
                    <a:lstStyle/>
                    <a:p>
                      <a:pPr algn="l" fontAlgn="ctr"/>
                      <a:r>
                        <a:rPr lang="en-US" altLang="zh-CN" sz="1200" kern="1200">
                          <a:solidFill>
                            <a:schemeClr val="tx1"/>
                          </a:solidFill>
                          <a:effectLst/>
                          <a:latin typeface="+mj-lt"/>
                          <a:ea typeface="+mn-ea"/>
                          <a:cs typeface="+mn-cs"/>
                        </a:rPr>
                        <a:t>Apply the experiment data to pre-defined model to get catheter parameters</a:t>
                      </a:r>
                      <a:endParaRPr lang="en-GB" sz="1200" b="0" i="0" u="none" strike="noStrike">
                        <a:solidFill>
                          <a:srgbClr val="000000"/>
                        </a:solidFill>
                        <a:effectLst/>
                        <a:latin typeface="+mj-lt"/>
                      </a:endParaRPr>
                    </a:p>
                  </a:txBody>
                  <a:tcPr marL="57037" marR="4753" marT="4753"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D9D9D9"/>
                    </a:solidFill>
                  </a:tcPr>
                </a:tc>
                <a:tc gridSpan="5">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zh-CN" sz="700" kern="1200">
                          <a:solidFill>
                            <a:schemeClr val="tx1"/>
                          </a:solidFill>
                          <a:effectLst/>
                          <a:latin typeface="Arial"/>
                          <a:ea typeface="+mn-ea"/>
                          <a:cs typeface="Arial"/>
                        </a:rPr>
                        <a:t>Teleoperation of the catheter using DaVinci dVRK</a:t>
                      </a:r>
                    </a:p>
                  </a:txBody>
                  <a:tcPr marL="38807" marR="3234" marT="3234" marB="0"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hMerge="1">
                  <a:txBody>
                    <a:bodyPr/>
                    <a:lstStyle/>
                    <a:p>
                      <a:endParaRPr lang="en-GB"/>
                    </a:p>
                  </a:txBody>
                  <a:tcPr>
                    <a:lnL w="19050" cap="flat" cmpd="sng" algn="ctr">
                      <a:solidFill>
                        <a:srgbClr val="FFFFFF"/>
                      </a:solidFill>
                      <a:prstDash val="solid"/>
                      <a:round/>
                      <a:headEnd type="none" w="med" len="med"/>
                      <a:tailEnd type="none" w="med" len="med"/>
                    </a:lnL>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rgbClr val="EDDDC5"/>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rgbClr val="EDDDC5"/>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rgbClr val="EDDDC5"/>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rgbClr val="EDDDC5"/>
                    </a:solidFill>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a:solidFill>
                        <a:schemeClr val="tx1"/>
                      </a:solidFill>
                    </a:lnL>
                    <a:lnR>
                      <a:noFill/>
                    </a:lnR>
                    <a:lnT>
                      <a:noFill/>
                    </a:lnT>
                    <a:lnB>
                      <a:noFill/>
                    </a:lnB>
                  </a:tcPr>
                </a:tc>
                <a:extLst>
                  <a:ext uri="{0D108BD9-81ED-4DB2-BD59-A6C34878D82A}">
                    <a16:rowId xmlns:a16="http://schemas.microsoft.com/office/drawing/2014/main" val="3308674460"/>
                  </a:ext>
                </a:extLst>
              </a:tr>
              <a:tr h="245368">
                <a:tc vMerge="1">
                  <a:txBody>
                    <a:bodyPr/>
                    <a:lstStyle/>
                    <a:p>
                      <a:pPr algn="ctr" fontAlgn="ctr"/>
                      <a:endParaRPr lang="en-GB" sz="500" b="1" i="0" u="none" strike="noStrike">
                        <a:solidFill>
                          <a:srgbClr val="000000"/>
                        </a:solidFill>
                        <a:effectLst/>
                        <a:latin typeface="Calibri Light" panose="020F0302020204030204" pitchFamily="34" charset="0"/>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gridSpan="2" vMerge="1">
                  <a:txBody>
                    <a:bodyPr/>
                    <a:lstStyle/>
                    <a:p>
                      <a:pPr marL="0" marR="0" lvl="0" indent="0" algn="l" defTabSz="1007943" rtl="0" eaLnBrk="1" fontAlgn="ctr" latinLnBrk="0" hangingPunct="1">
                        <a:lnSpc>
                          <a:spcPct val="100000"/>
                        </a:lnSpc>
                        <a:spcBef>
                          <a:spcPts val="0"/>
                        </a:spcBef>
                        <a:spcAft>
                          <a:spcPts val="0"/>
                        </a:spcAft>
                        <a:buClrTx/>
                        <a:buSzTx/>
                        <a:buFontTx/>
                        <a:buNone/>
                        <a:tabLst/>
                        <a:defRPr/>
                      </a:pPr>
                      <a:endParaRPr lang="zh-CN" altLang="zh-CN" sz="700" b="1" kern="1200">
                        <a:solidFill>
                          <a:schemeClr val="tx1"/>
                        </a:solidFill>
                        <a:effectLst/>
                        <a:latin typeface="Arial"/>
                        <a:ea typeface="+mn-ea"/>
                        <a:cs typeface="Arial"/>
                      </a:endParaRPr>
                    </a:p>
                  </a:txBody>
                  <a:tcPr marL="38807"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rgbClr val="66FFCC"/>
                    </a:solidFill>
                  </a:tcPr>
                </a:tc>
                <a:tc hMerge="1" vMerge="1">
                  <a:txBody>
                    <a:bodyPr/>
                    <a:lstStyle/>
                    <a:p>
                      <a:endParaRPr lang="zh-CN" altLang="en-US"/>
                    </a:p>
                  </a:txBody>
                  <a:tcPr/>
                </a:tc>
                <a:tc gridSpan="5">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zh-CN" sz="700" kern="1200">
                          <a:solidFill>
                            <a:schemeClr val="tx1"/>
                          </a:solidFill>
                          <a:effectLst/>
                          <a:latin typeface="Arial"/>
                          <a:ea typeface="+mn-ea"/>
                          <a:cs typeface="Arial"/>
                        </a:rPr>
                        <a:t>Control tip of </a:t>
                      </a:r>
                      <a:r>
                        <a:rPr lang="en-US" altLang="zh-CN" sz="700" kern="1200" err="1">
                          <a:solidFill>
                            <a:schemeClr val="tx1"/>
                          </a:solidFill>
                          <a:effectLst/>
                          <a:latin typeface="Arial"/>
                          <a:ea typeface="+mn-ea"/>
                          <a:cs typeface="Arial"/>
                        </a:rPr>
                        <a:t>Acunav</a:t>
                      </a:r>
                      <a:r>
                        <a:rPr lang="en-US" altLang="zh-CN" sz="700" kern="1200">
                          <a:solidFill>
                            <a:schemeClr val="tx1"/>
                          </a:solidFill>
                          <a:effectLst/>
                          <a:latin typeface="Arial"/>
                          <a:ea typeface="+mn-ea"/>
                          <a:cs typeface="Arial"/>
                        </a:rPr>
                        <a:t> catheter to do ultrasound imaging of a phantom</a:t>
                      </a:r>
                      <a:endParaRPr lang="zh-CN" altLang="en-US" sz="700" kern="1200">
                        <a:solidFill>
                          <a:schemeClr val="tx1"/>
                        </a:solidFill>
                        <a:effectLst/>
                        <a:latin typeface="Arial"/>
                        <a:ea typeface="+mn-ea"/>
                        <a:cs typeface="Arial"/>
                      </a:endParaRPr>
                    </a:p>
                  </a:txBody>
                  <a:tcPr marL="38807"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rgbClr val="A0AFBC"/>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rgbClr val="D1BDBE"/>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rgbClr val="EDDDC5"/>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rgbClr val="EDDDC5"/>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rgbClr val="EDDDC5"/>
                    </a:solidFill>
                  </a:tcPr>
                </a:tc>
                <a:tc>
                  <a:txBody>
                    <a:bodyPr/>
                    <a:lstStyle/>
                    <a:p>
                      <a:pPr algn="ctr" fontAlgn="ctr"/>
                      <a:endParaRPr lang="en-GB" sz="500" b="0" i="0" u="none" strike="noStrike">
                        <a:solidFill>
                          <a:srgbClr val="000000"/>
                        </a:solidFill>
                        <a:effectLst/>
                        <a:latin typeface="Calibri Light"/>
                      </a:endParaRPr>
                    </a:p>
                  </a:txBody>
                  <a:tcPr marL="3234" marR="3234" marT="32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rgbClr val="EDDDC5"/>
                    </a:solidFill>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238103850"/>
                  </a:ext>
                </a:extLst>
              </a:tr>
              <a:tr h="117255">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a:noFill/>
                    </a:lnL>
                    <a:lnR>
                      <a:noFill/>
                    </a:lnR>
                    <a:lnT w="12700" cap="flat" cmpd="sng" algn="ctr">
                      <a:solidFill>
                        <a:schemeClr val="tx1"/>
                      </a:solidFill>
                      <a:prstDash val="solid"/>
                      <a:round/>
                      <a:headEnd type="none" w="med" len="med"/>
                      <a:tailEnd type="none" w="med" len="med"/>
                    </a:lnT>
                    <a:lnB>
                      <a:noFill/>
                    </a:lnB>
                  </a:tcPr>
                </a:tc>
                <a:tc gridSpan="2">
                  <a:txBody>
                    <a:bodyPr/>
                    <a:lstStyle/>
                    <a:p>
                      <a:pPr algn="ctr" fontAlgn="ctr"/>
                      <a:endParaRPr lang="en-GB" sz="700" b="0" i="0" u="none" strike="noStrike">
                        <a:solidFill>
                          <a:srgbClr val="000000"/>
                        </a:solidFill>
                        <a:effectLst/>
                        <a:latin typeface="Calibri Light" panose="020F0302020204030204" pitchFamily="34" charset="0"/>
                      </a:endParaRPr>
                    </a:p>
                  </a:txBody>
                  <a:tcPr marL="3234" marR="3234" marT="3234" marB="0" anchor="ctr">
                    <a:lnL>
                      <a:noFill/>
                    </a:lnL>
                    <a:lnR>
                      <a:noFill/>
                    </a:lnR>
                    <a:lnT w="12700">
                      <a:solidFill>
                        <a:schemeClr val="tx1"/>
                      </a:solidFill>
                    </a:lnT>
                    <a:lnB>
                      <a:noFill/>
                    </a:lnB>
                  </a:tcPr>
                </a:tc>
                <a:tc hMerge="1">
                  <a:txBody>
                    <a:bodyPr/>
                    <a:lstStyle/>
                    <a:p>
                      <a:pPr algn="ctr" fontAlgn="ctr"/>
                      <a:endParaRPr lang="en-GB" sz="1100" b="0" i="0" u="none" strike="noStrike">
                        <a:solidFill>
                          <a:srgbClr val="000000"/>
                        </a:solidFill>
                        <a:effectLst/>
                        <a:latin typeface="Calibri Light" panose="020F0302020204030204" pitchFamily="34" charset="0"/>
                      </a:endParaRPr>
                    </a:p>
                  </a:txBody>
                  <a:tcPr marL="4753" marR="4753" marT="4753" marB="0" anchor="ctr">
                    <a:lnL>
                      <a:noFill/>
                    </a:lnL>
                    <a:lnR>
                      <a:noFill/>
                    </a:lnR>
                    <a:lnT>
                      <a:noFill/>
                    </a:lnT>
                    <a:lnB>
                      <a:noFill/>
                    </a:lnB>
                  </a:tcPr>
                </a:tc>
                <a:tc>
                  <a:txBody>
                    <a:bodyPr/>
                    <a:lstStyle/>
                    <a:p>
                      <a:pPr algn="ctr" fontAlgn="ctr"/>
                      <a:endParaRPr lang="en-GB" sz="700" b="0" i="0" u="none" strike="noStrike">
                        <a:solidFill>
                          <a:srgbClr val="000000"/>
                        </a:solidFill>
                        <a:effectLst/>
                        <a:latin typeface="Calibri Light" panose="020F0302020204030204" pitchFamily="34" charset="0"/>
                      </a:endParaRPr>
                    </a:p>
                  </a:txBody>
                  <a:tcPr marL="3234" marR="3234" marT="3234"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endParaRPr lang="en-GB" sz="700" b="0" i="0" u="none" strike="noStrike">
                        <a:solidFill>
                          <a:srgbClr val="000000"/>
                        </a:solidFill>
                        <a:effectLst/>
                        <a:latin typeface="Calibri Light" panose="020F0302020204030204" pitchFamily="34" charset="0"/>
                      </a:endParaRPr>
                    </a:p>
                  </a:txBody>
                  <a:tcPr marL="3234" marR="3234" marT="3234"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endParaRPr lang="en-GB" sz="700" b="0" i="0" u="none" strike="noStrike">
                        <a:solidFill>
                          <a:srgbClr val="000000"/>
                        </a:solidFill>
                        <a:effectLst/>
                        <a:latin typeface="Calibri Light" panose="020F0302020204030204" pitchFamily="34" charset="0"/>
                      </a:endParaRPr>
                    </a:p>
                  </a:txBody>
                  <a:tcPr marL="3234" marR="3234" marT="3234"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endParaRPr lang="en-GB" sz="700" b="0" i="0" u="none" strike="noStrike">
                        <a:solidFill>
                          <a:srgbClr val="000000"/>
                        </a:solidFill>
                        <a:effectLst/>
                        <a:latin typeface="Calibri Light" panose="020F0302020204030204" pitchFamily="34" charset="0"/>
                      </a:endParaRPr>
                    </a:p>
                  </a:txBody>
                  <a:tcPr marL="3234" marR="3234" marT="3234"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endParaRPr lang="en-GB" sz="700" b="0" i="0" u="none" strike="noStrike">
                        <a:solidFill>
                          <a:srgbClr val="000000"/>
                        </a:solidFill>
                        <a:effectLst/>
                        <a:latin typeface="Calibri Light" panose="020F0302020204030204" pitchFamily="34" charset="0"/>
                      </a:endParaRPr>
                    </a:p>
                  </a:txBody>
                  <a:tcPr marL="3234" marR="3234" marT="3234"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endParaRPr lang="en-GB" sz="700" b="0" i="0" u="none" strike="noStrike">
                        <a:solidFill>
                          <a:srgbClr val="000000"/>
                        </a:solidFill>
                        <a:effectLst/>
                        <a:latin typeface="Calibri Light" panose="020F0302020204030204" pitchFamily="34" charset="0"/>
                      </a:endParaRPr>
                    </a:p>
                  </a:txBody>
                  <a:tcPr marL="3234" marR="3234" marT="3234" marB="0" anchor="ctr">
                    <a:lnL>
                      <a:noFill/>
                    </a:lnL>
                    <a:lnR>
                      <a:noFill/>
                    </a:lnR>
                    <a:lnT w="12700">
                      <a:solidFill>
                        <a:schemeClr val="tx1"/>
                      </a:solidFill>
                    </a:lnT>
                    <a:lnB>
                      <a:noFill/>
                    </a:lnB>
                  </a:tcPr>
                </a:tc>
                <a:tc>
                  <a:txBody>
                    <a:bodyPr/>
                    <a:lstStyle/>
                    <a:p>
                      <a:pPr algn="ctr" fontAlgn="ctr"/>
                      <a:endParaRPr lang="en-GB" sz="700" b="0" i="0" u="none" strike="noStrike">
                        <a:solidFill>
                          <a:srgbClr val="000000"/>
                        </a:solidFill>
                        <a:effectLst/>
                        <a:latin typeface="Calibri Light" panose="020F0302020204030204" pitchFamily="34" charset="0"/>
                      </a:endParaRPr>
                    </a:p>
                  </a:txBody>
                  <a:tcPr marL="3234" marR="3234" marT="3234" marB="0" anchor="ctr">
                    <a:lnL>
                      <a:noFill/>
                    </a:lnL>
                    <a:lnR>
                      <a:noFill/>
                    </a:lnR>
                    <a:lnT w="12700" cmpd="sng">
                      <a:solidFill>
                        <a:schemeClr val="tx1"/>
                      </a:solidFill>
                      <a:prstDash val="solid"/>
                    </a:lnT>
                    <a:lnB>
                      <a:noFill/>
                    </a:lnB>
                  </a:tcPr>
                </a:tc>
                <a:tc>
                  <a:txBody>
                    <a:bodyPr/>
                    <a:lstStyle/>
                    <a:p>
                      <a:pPr algn="ctr" fontAlgn="ctr"/>
                      <a:endParaRPr lang="en-GB" sz="700" b="0" i="0" u="none" strike="noStrike">
                        <a:solidFill>
                          <a:srgbClr val="000000"/>
                        </a:solidFill>
                        <a:effectLst/>
                        <a:latin typeface="Calibri Light" panose="020F0302020204030204" pitchFamily="34" charset="0"/>
                      </a:endParaRPr>
                    </a:p>
                  </a:txBody>
                  <a:tcPr marL="3234" marR="3234" marT="3234" marB="0" anchor="ctr">
                    <a:lnL>
                      <a:noFill/>
                    </a:lnL>
                    <a:lnR>
                      <a:noFill/>
                    </a:lnR>
                    <a:lnT w="12700">
                      <a:solidFill>
                        <a:schemeClr val="tx1"/>
                      </a:solidFill>
                    </a:lnT>
                    <a:lnB>
                      <a:noFill/>
                    </a:lnB>
                  </a:tcPr>
                </a:tc>
                <a:tc>
                  <a:txBody>
                    <a:bodyPr/>
                    <a:lstStyle/>
                    <a:p>
                      <a:pPr algn="ctr" fontAlgn="ctr"/>
                      <a:endParaRPr lang="en-GB" sz="700" b="0" i="0" u="none" strike="noStrike">
                        <a:solidFill>
                          <a:srgbClr val="000000"/>
                        </a:solidFill>
                        <a:effectLst/>
                        <a:latin typeface="Calibri Light" panose="020F0302020204030204" pitchFamily="34" charset="0"/>
                      </a:endParaRPr>
                    </a:p>
                  </a:txBody>
                  <a:tcPr marL="3234" marR="3234" marT="3234" marB="0" anchor="ctr">
                    <a:lnL>
                      <a:noFill/>
                    </a:lnL>
                    <a:lnR>
                      <a:noFill/>
                    </a:lnR>
                    <a:lnT w="12700">
                      <a:solidFill>
                        <a:schemeClr val="tx1"/>
                      </a:solidFill>
                    </a:lnT>
                    <a:lnB>
                      <a:noFill/>
                    </a:lnB>
                  </a:tcPr>
                </a:tc>
                <a:tc>
                  <a:txBody>
                    <a:bodyPr/>
                    <a:lstStyle/>
                    <a:p>
                      <a:pPr algn="ctr" fontAlgn="ctr"/>
                      <a:endParaRPr lang="en-GB" sz="700" b="0" i="0" u="none" strike="noStrike">
                        <a:solidFill>
                          <a:srgbClr val="000000"/>
                        </a:solidFill>
                        <a:effectLst/>
                        <a:latin typeface="Calibri Light" panose="020F0302020204030204" pitchFamily="34" charset="0"/>
                      </a:endParaRPr>
                    </a:p>
                  </a:txBody>
                  <a:tcPr marL="3234" marR="3234" marT="3234" marB="0" anchor="ctr">
                    <a:lnL>
                      <a:noFill/>
                    </a:lnL>
                    <a:lnR>
                      <a:noFill/>
                    </a:lnR>
                    <a:lnT w="12700">
                      <a:solidFill>
                        <a:schemeClr val="tx1"/>
                      </a:solidFill>
                    </a:lnT>
                    <a:lnB>
                      <a:noFill/>
                    </a:lnB>
                  </a:tcPr>
                </a:tc>
                <a:tc>
                  <a:txBody>
                    <a:bodyPr/>
                    <a:lstStyle/>
                    <a:p>
                      <a:pPr algn="ctr" fontAlgn="ctr"/>
                      <a:endParaRPr lang="en-GB" sz="700" b="0" i="0" u="none" strike="noStrike">
                        <a:solidFill>
                          <a:srgbClr val="000000"/>
                        </a:solidFill>
                        <a:effectLst/>
                        <a:latin typeface="Calibri Light" panose="020F0302020204030204" pitchFamily="34" charset="0"/>
                      </a:endParaRPr>
                    </a:p>
                  </a:txBody>
                  <a:tcPr marL="3234" marR="3234" marT="3234" marB="0" anchor="ctr">
                    <a:lnL>
                      <a:noFill/>
                    </a:lnL>
                    <a:lnR>
                      <a:noFill/>
                    </a:lnR>
                    <a:lnT w="12700">
                      <a:solidFill>
                        <a:schemeClr val="tx1"/>
                      </a:solidFill>
                    </a:lnT>
                    <a:lnB>
                      <a:noFill/>
                    </a:lnB>
                  </a:tcPr>
                </a:tc>
                <a:tc>
                  <a:txBody>
                    <a:bodyPr/>
                    <a:lstStyle/>
                    <a:p>
                      <a:pPr algn="ctr" fontAlgn="ctr"/>
                      <a:endParaRPr lang="en-GB" sz="700" b="0" i="0" u="none" strike="noStrike">
                        <a:solidFill>
                          <a:srgbClr val="000000"/>
                        </a:solidFill>
                        <a:effectLst/>
                        <a:latin typeface="Calibri Light" panose="020F0302020204030204" pitchFamily="34" charset="0"/>
                      </a:endParaRPr>
                    </a:p>
                  </a:txBody>
                  <a:tcPr marL="3234" marR="3234" marT="3234" marB="0" anchor="ctr">
                    <a:lnL>
                      <a:noFill/>
                    </a:lnL>
                    <a:lnR>
                      <a:noFill/>
                    </a:lnR>
                    <a:lnT w="12700">
                      <a:solidFill>
                        <a:schemeClr val="tx1"/>
                      </a:solidFill>
                    </a:lnT>
                    <a:lnB>
                      <a:noFill/>
                    </a:lnB>
                  </a:tcPr>
                </a:tc>
                <a:tc>
                  <a:txBody>
                    <a:bodyPr/>
                    <a:lstStyle/>
                    <a:p>
                      <a:pPr algn="ctr" fontAlgn="ctr"/>
                      <a:endParaRPr lang="en-GB" sz="700" b="0" i="0" u="none" strike="noStrike">
                        <a:solidFill>
                          <a:srgbClr val="000000"/>
                        </a:solidFill>
                        <a:effectLst/>
                        <a:latin typeface="Calibri Light" panose="020F0302020204030204" pitchFamily="34" charset="0"/>
                      </a:endParaRPr>
                    </a:p>
                  </a:txBody>
                  <a:tcPr marL="3234" marR="3234" marT="3234" marB="0" anchor="ctr">
                    <a:lnL>
                      <a:noFill/>
                    </a:lnL>
                    <a:lnR>
                      <a:noFill/>
                    </a:lnR>
                    <a:lnT w="12700">
                      <a:solidFill>
                        <a:schemeClr val="tx1"/>
                      </a:solidFill>
                    </a:lnT>
                    <a:lnB>
                      <a:noFill/>
                    </a:lnB>
                  </a:tcPr>
                </a:tc>
                <a:tc>
                  <a:txBody>
                    <a:bodyPr/>
                    <a:lstStyle/>
                    <a:p>
                      <a:pPr algn="ctr" fontAlgn="ctr"/>
                      <a:endParaRPr lang="en-GB" sz="700" b="0" i="0" u="none" strike="noStrike">
                        <a:solidFill>
                          <a:srgbClr val="000000"/>
                        </a:solidFill>
                        <a:effectLst/>
                        <a:latin typeface="Calibri Light" panose="020F0302020204030204" pitchFamily="34" charset="0"/>
                      </a:endParaRPr>
                    </a:p>
                  </a:txBody>
                  <a:tcPr marL="3234" marR="3234" marT="3234" marB="0" anchor="ctr">
                    <a:lnL>
                      <a:noFill/>
                    </a:lnL>
                    <a:lnR>
                      <a:noFill/>
                    </a:lnR>
                    <a:lnT w="12700">
                      <a:solidFill>
                        <a:schemeClr val="tx1"/>
                      </a:solidFill>
                    </a:lnT>
                    <a:lnB>
                      <a:noFill/>
                    </a:lnB>
                  </a:tcPr>
                </a:tc>
                <a:tc>
                  <a:txBody>
                    <a:bodyPr/>
                    <a:lstStyle/>
                    <a:p>
                      <a:pPr algn="ctr" fontAlgn="ctr"/>
                      <a:endParaRPr lang="en-GB" sz="700" b="0" i="0" u="none" strike="noStrike">
                        <a:solidFill>
                          <a:srgbClr val="000000"/>
                        </a:solidFill>
                        <a:effectLst/>
                        <a:latin typeface="Calibri Light" panose="020F0302020204030204" pitchFamily="34" charset="0"/>
                      </a:endParaRPr>
                    </a:p>
                  </a:txBody>
                  <a:tcPr marL="3234" marR="3234" marT="3234" marB="0" anchor="ctr">
                    <a:lnL>
                      <a:noFill/>
                    </a:lnL>
                    <a:lnR>
                      <a:noFill/>
                    </a:lnR>
                    <a:lnT w="12700">
                      <a:solidFill>
                        <a:schemeClr val="tx1"/>
                      </a:solidFill>
                    </a:lnT>
                    <a:lnB>
                      <a:noFill/>
                    </a:lnB>
                  </a:tcPr>
                </a:tc>
                <a:tc>
                  <a:txBody>
                    <a:bodyPr/>
                    <a:lstStyle/>
                    <a:p>
                      <a:pPr algn="ctr" fontAlgn="ctr"/>
                      <a:endParaRPr lang="en-GB" sz="700" b="0" i="0" u="none" strike="noStrike">
                        <a:solidFill>
                          <a:srgbClr val="000000"/>
                        </a:solidFill>
                        <a:effectLst/>
                        <a:latin typeface="Calibri Light" panose="020F0302020204030204" pitchFamily="34" charset="0"/>
                      </a:endParaRPr>
                    </a:p>
                  </a:txBody>
                  <a:tcPr marL="3234" marR="3234" marT="3234" marB="0" anchor="ctr">
                    <a:lnL>
                      <a:noFill/>
                    </a:lnL>
                    <a:lnR>
                      <a:noFill/>
                    </a:lnR>
                    <a:lnT w="12700">
                      <a:solidFill>
                        <a:schemeClr val="tx1"/>
                      </a:solidFill>
                    </a:lnT>
                    <a:lnB>
                      <a:noFill/>
                    </a:lnB>
                  </a:tcPr>
                </a:tc>
                <a:tc>
                  <a:txBody>
                    <a:bodyPr/>
                    <a:lstStyle/>
                    <a:p>
                      <a:pPr algn="ctr" fontAlgn="ctr"/>
                      <a:endParaRPr lang="en-GB" sz="700" b="0" i="0" u="none" strike="noStrike">
                        <a:solidFill>
                          <a:srgbClr val="000000"/>
                        </a:solidFill>
                        <a:effectLst/>
                        <a:latin typeface="Calibri Light" panose="020F0302020204030204" pitchFamily="34" charset="0"/>
                      </a:endParaRPr>
                    </a:p>
                  </a:txBody>
                  <a:tcPr marL="3234" marR="3234" marT="3234" marB="0" anchor="ctr">
                    <a:lnL>
                      <a:noFill/>
                    </a:lnL>
                    <a:lnR>
                      <a:noFill/>
                    </a:lnR>
                    <a:lnT w="12700">
                      <a:solidFill>
                        <a:schemeClr val="tx1"/>
                      </a:solidFill>
                    </a:lnT>
                    <a:lnB>
                      <a:noFill/>
                    </a:lnB>
                  </a:tcPr>
                </a:tc>
                <a:tc>
                  <a:txBody>
                    <a:bodyPr/>
                    <a:lstStyle/>
                    <a:p>
                      <a:pPr algn="ctr" fontAlgn="ctr"/>
                      <a:endParaRPr lang="en-GB" sz="500" b="0" i="0" u="none" strike="noStrike">
                        <a:solidFill>
                          <a:srgbClr val="000000"/>
                        </a:solidFill>
                        <a:effectLst/>
                        <a:latin typeface="Calibri Light" panose="020F0302020204030204" pitchFamily="34" charset="0"/>
                      </a:endParaRPr>
                    </a:p>
                  </a:txBody>
                  <a:tcPr marL="3234" marR="3234" marT="3234" marB="0" anchor="ctr">
                    <a:lnL>
                      <a:noFill/>
                    </a:lnL>
                    <a:lnR>
                      <a:noFill/>
                    </a:lnR>
                    <a:lnT>
                      <a:noFill/>
                    </a:lnT>
                    <a:lnB>
                      <a:noFill/>
                    </a:lnB>
                  </a:tcPr>
                </a:tc>
                <a:extLst>
                  <a:ext uri="{0D108BD9-81ED-4DB2-BD59-A6C34878D82A}">
                    <a16:rowId xmlns:a16="http://schemas.microsoft.com/office/drawing/2014/main" val="2340810751"/>
                  </a:ext>
                </a:extLst>
              </a:tr>
            </a:tbl>
          </a:graphicData>
        </a:graphic>
      </p:graphicFrame>
      <p:grpSp>
        <p:nvGrpSpPr>
          <p:cNvPr id="8" name="组合 7">
            <a:extLst>
              <a:ext uri="{FF2B5EF4-FFF2-40B4-BE49-F238E27FC236}">
                <a16:creationId xmlns:a16="http://schemas.microsoft.com/office/drawing/2014/main" id="{ECE4754B-81F2-8DD7-2CDF-9F46C86939DE}"/>
              </a:ext>
            </a:extLst>
          </p:cNvPr>
          <p:cNvGrpSpPr/>
          <p:nvPr/>
        </p:nvGrpSpPr>
        <p:grpSpPr>
          <a:xfrm>
            <a:off x="480823" y="92255"/>
            <a:ext cx="8410617" cy="4468217"/>
            <a:chOff x="349031" y="201137"/>
            <a:chExt cx="8410617" cy="4468217"/>
          </a:xfrm>
        </p:grpSpPr>
        <p:sp>
          <p:nvSpPr>
            <p:cNvPr id="15" name="Rectangle: Rounded Corners 14">
              <a:extLst>
                <a:ext uri="{FF2B5EF4-FFF2-40B4-BE49-F238E27FC236}">
                  <a16:creationId xmlns:a16="http://schemas.microsoft.com/office/drawing/2014/main" id="{5DDFCE33-C94F-4B5A-9454-ABA37357BF6D}"/>
                </a:ext>
              </a:extLst>
            </p:cNvPr>
            <p:cNvSpPr/>
            <p:nvPr/>
          </p:nvSpPr>
          <p:spPr>
            <a:xfrm>
              <a:off x="5795628" y="3279554"/>
              <a:ext cx="362412" cy="136784"/>
            </a:xfrm>
            <a:prstGeom prst="roundRect">
              <a:avLst/>
            </a:prstGeom>
            <a:solidFill>
              <a:srgbClr val="FFAF2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GB" sz="748"/>
            </a:p>
          </p:txBody>
        </p:sp>
        <p:sp>
          <p:nvSpPr>
            <p:cNvPr id="17" name="Rectangle: Rounded Corners 16">
              <a:extLst>
                <a:ext uri="{FF2B5EF4-FFF2-40B4-BE49-F238E27FC236}">
                  <a16:creationId xmlns:a16="http://schemas.microsoft.com/office/drawing/2014/main" id="{BB5F6CA7-CAF1-4E95-AF8C-7BB4D4FFAE21}"/>
                </a:ext>
              </a:extLst>
            </p:cNvPr>
            <p:cNvSpPr/>
            <p:nvPr/>
          </p:nvSpPr>
          <p:spPr>
            <a:xfrm>
              <a:off x="7290649" y="4272711"/>
              <a:ext cx="1468999" cy="150222"/>
            </a:xfrm>
            <a:prstGeom prst="roundRect">
              <a:avLst/>
            </a:prstGeom>
            <a:solidFill>
              <a:srgbClr val="3EBDB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GB" sz="748"/>
            </a:p>
          </p:txBody>
        </p:sp>
        <p:sp>
          <p:nvSpPr>
            <p:cNvPr id="19" name="Rectangle: Rounded Corners 18">
              <a:extLst>
                <a:ext uri="{FF2B5EF4-FFF2-40B4-BE49-F238E27FC236}">
                  <a16:creationId xmlns:a16="http://schemas.microsoft.com/office/drawing/2014/main" id="{83486552-0EC4-45EA-A0C4-54D0D0CC1C1D}"/>
                </a:ext>
              </a:extLst>
            </p:cNvPr>
            <p:cNvSpPr/>
            <p:nvPr/>
          </p:nvSpPr>
          <p:spPr>
            <a:xfrm>
              <a:off x="4315851" y="1594744"/>
              <a:ext cx="355882" cy="145167"/>
            </a:xfrm>
            <a:prstGeom prst="roundRect">
              <a:avLst/>
            </a:prstGeom>
            <a:solidFill>
              <a:srgbClr val="13B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53"/>
            </a:p>
          </p:txBody>
        </p:sp>
        <p:sp>
          <p:nvSpPr>
            <p:cNvPr id="20" name="Rectangle: Rounded Corners 19">
              <a:extLst>
                <a:ext uri="{FF2B5EF4-FFF2-40B4-BE49-F238E27FC236}">
                  <a16:creationId xmlns:a16="http://schemas.microsoft.com/office/drawing/2014/main" id="{D0CEFBB0-7658-4F0A-AADF-BE45EE55396B}"/>
                </a:ext>
              </a:extLst>
            </p:cNvPr>
            <p:cNvSpPr/>
            <p:nvPr/>
          </p:nvSpPr>
          <p:spPr>
            <a:xfrm>
              <a:off x="6544016" y="3767493"/>
              <a:ext cx="543680" cy="156733"/>
            </a:xfrm>
            <a:prstGeom prst="roundRect">
              <a:avLst/>
            </a:prstGeom>
            <a:solidFill>
              <a:srgbClr val="95C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53"/>
            </a:p>
          </p:txBody>
        </p:sp>
        <p:sp>
          <p:nvSpPr>
            <p:cNvPr id="21" name="Rectangle: Rounded Corners 20">
              <a:extLst>
                <a:ext uri="{FF2B5EF4-FFF2-40B4-BE49-F238E27FC236}">
                  <a16:creationId xmlns:a16="http://schemas.microsoft.com/office/drawing/2014/main" id="{71142664-03C9-4BA4-B300-1AF5B6D45518}"/>
                </a:ext>
              </a:extLst>
            </p:cNvPr>
            <p:cNvSpPr/>
            <p:nvPr/>
          </p:nvSpPr>
          <p:spPr>
            <a:xfrm>
              <a:off x="4695449" y="2063257"/>
              <a:ext cx="349597" cy="149631"/>
            </a:xfrm>
            <a:prstGeom prst="roundRect">
              <a:avLst/>
            </a:prstGeom>
            <a:solidFill>
              <a:srgbClr val="CC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53"/>
            </a:p>
          </p:txBody>
        </p:sp>
        <p:sp>
          <p:nvSpPr>
            <p:cNvPr id="24" name="Rectangle: Rounded Corners 23">
              <a:extLst>
                <a:ext uri="{FF2B5EF4-FFF2-40B4-BE49-F238E27FC236}">
                  <a16:creationId xmlns:a16="http://schemas.microsoft.com/office/drawing/2014/main" id="{31784B36-CDCD-4D25-A2E4-80F7829FC595}"/>
                </a:ext>
              </a:extLst>
            </p:cNvPr>
            <p:cNvSpPr/>
            <p:nvPr/>
          </p:nvSpPr>
          <p:spPr>
            <a:xfrm>
              <a:off x="4695449" y="2561352"/>
              <a:ext cx="362411" cy="145167"/>
            </a:xfrm>
            <a:prstGeom prst="roundRect">
              <a:avLst/>
            </a:prstGeom>
            <a:solidFill>
              <a:srgbClr val="EB4D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53"/>
            </a:p>
          </p:txBody>
        </p:sp>
        <p:sp>
          <p:nvSpPr>
            <p:cNvPr id="30" name="Rectangle: Rounded Corners 29">
              <a:extLst>
                <a:ext uri="{FF2B5EF4-FFF2-40B4-BE49-F238E27FC236}">
                  <a16:creationId xmlns:a16="http://schemas.microsoft.com/office/drawing/2014/main" id="{6F05842C-EBEC-4842-B79B-7C1EC38A8567}"/>
                </a:ext>
              </a:extLst>
            </p:cNvPr>
            <p:cNvSpPr/>
            <p:nvPr/>
          </p:nvSpPr>
          <p:spPr>
            <a:xfrm>
              <a:off x="349031" y="201137"/>
              <a:ext cx="1959513" cy="72584"/>
            </a:xfrm>
            <a:prstGeom prst="roundRect">
              <a:avLst/>
            </a:prstGeom>
            <a:solidFill>
              <a:srgbClr val="698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53"/>
            </a:p>
          </p:txBody>
        </p:sp>
        <p:sp>
          <p:nvSpPr>
            <p:cNvPr id="2" name="Rectangle: Rounded Corners 18">
              <a:extLst>
                <a:ext uri="{FF2B5EF4-FFF2-40B4-BE49-F238E27FC236}">
                  <a16:creationId xmlns:a16="http://schemas.microsoft.com/office/drawing/2014/main" id="{95EDD911-5215-D9DF-82A6-9A8EE354D301}"/>
                </a:ext>
              </a:extLst>
            </p:cNvPr>
            <p:cNvSpPr/>
            <p:nvPr/>
          </p:nvSpPr>
          <p:spPr>
            <a:xfrm>
              <a:off x="4320116" y="1847686"/>
              <a:ext cx="724930" cy="149631"/>
            </a:xfrm>
            <a:prstGeom prst="roundRect">
              <a:avLst/>
            </a:prstGeom>
            <a:solidFill>
              <a:srgbClr val="13B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53"/>
            </a:p>
          </p:txBody>
        </p:sp>
        <p:sp>
          <p:nvSpPr>
            <p:cNvPr id="3" name="Rectangle: Rounded Corners 20">
              <a:extLst>
                <a:ext uri="{FF2B5EF4-FFF2-40B4-BE49-F238E27FC236}">
                  <a16:creationId xmlns:a16="http://schemas.microsoft.com/office/drawing/2014/main" id="{EB7925B6-33A9-FC64-D4F3-D04FCFFD7B07}"/>
                </a:ext>
              </a:extLst>
            </p:cNvPr>
            <p:cNvSpPr/>
            <p:nvPr/>
          </p:nvSpPr>
          <p:spPr>
            <a:xfrm>
              <a:off x="5063813" y="2336440"/>
              <a:ext cx="731816" cy="141113"/>
            </a:xfrm>
            <a:prstGeom prst="roundRect">
              <a:avLst/>
            </a:prstGeom>
            <a:solidFill>
              <a:srgbClr val="CC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53"/>
            </a:p>
          </p:txBody>
        </p:sp>
        <p:sp>
          <p:nvSpPr>
            <p:cNvPr id="4" name="Rectangle: Rounded Corners 23">
              <a:extLst>
                <a:ext uri="{FF2B5EF4-FFF2-40B4-BE49-F238E27FC236}">
                  <a16:creationId xmlns:a16="http://schemas.microsoft.com/office/drawing/2014/main" id="{9458FD64-B5C5-0045-F80C-0B11DB38669D}"/>
                </a:ext>
              </a:extLst>
            </p:cNvPr>
            <p:cNvSpPr/>
            <p:nvPr/>
          </p:nvSpPr>
          <p:spPr>
            <a:xfrm>
              <a:off x="5057860" y="2805580"/>
              <a:ext cx="421035" cy="156264"/>
            </a:xfrm>
            <a:prstGeom prst="roundRect">
              <a:avLst/>
            </a:prstGeom>
            <a:solidFill>
              <a:srgbClr val="EB4D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53"/>
            </a:p>
          </p:txBody>
        </p:sp>
        <p:sp>
          <p:nvSpPr>
            <p:cNvPr id="5" name="Rectangle: Rounded Corners 23">
              <a:extLst>
                <a:ext uri="{FF2B5EF4-FFF2-40B4-BE49-F238E27FC236}">
                  <a16:creationId xmlns:a16="http://schemas.microsoft.com/office/drawing/2014/main" id="{39234206-A465-D172-E120-DCD03E962275}"/>
                </a:ext>
              </a:extLst>
            </p:cNvPr>
            <p:cNvSpPr/>
            <p:nvPr/>
          </p:nvSpPr>
          <p:spPr>
            <a:xfrm>
              <a:off x="5478895" y="3060905"/>
              <a:ext cx="316733" cy="136784"/>
            </a:xfrm>
            <a:prstGeom prst="roundRect">
              <a:avLst/>
            </a:prstGeom>
            <a:solidFill>
              <a:srgbClr val="EB4D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53"/>
            </a:p>
          </p:txBody>
        </p:sp>
        <p:sp>
          <p:nvSpPr>
            <p:cNvPr id="6" name="Rectangle: Rounded Corners 14">
              <a:extLst>
                <a:ext uri="{FF2B5EF4-FFF2-40B4-BE49-F238E27FC236}">
                  <a16:creationId xmlns:a16="http://schemas.microsoft.com/office/drawing/2014/main" id="{4C752EB3-F374-8088-6B1E-CF838087473A}"/>
                </a:ext>
              </a:extLst>
            </p:cNvPr>
            <p:cNvSpPr/>
            <p:nvPr/>
          </p:nvSpPr>
          <p:spPr>
            <a:xfrm>
              <a:off x="6158040" y="3524135"/>
              <a:ext cx="357401" cy="136784"/>
            </a:xfrm>
            <a:prstGeom prst="roundRect">
              <a:avLst/>
            </a:prstGeom>
            <a:solidFill>
              <a:srgbClr val="FFAF2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GB" sz="748"/>
            </a:p>
          </p:txBody>
        </p:sp>
        <p:sp>
          <p:nvSpPr>
            <p:cNvPr id="10" name="Rectangle: Rounded Corners 19">
              <a:extLst>
                <a:ext uri="{FF2B5EF4-FFF2-40B4-BE49-F238E27FC236}">
                  <a16:creationId xmlns:a16="http://schemas.microsoft.com/office/drawing/2014/main" id="{0B821B78-94EA-E673-4707-D1EF9D52AF24}"/>
                </a:ext>
              </a:extLst>
            </p:cNvPr>
            <p:cNvSpPr/>
            <p:nvPr/>
          </p:nvSpPr>
          <p:spPr>
            <a:xfrm>
              <a:off x="6728025" y="4017619"/>
              <a:ext cx="543680" cy="145167"/>
            </a:xfrm>
            <a:prstGeom prst="roundRect">
              <a:avLst/>
            </a:prstGeom>
            <a:solidFill>
              <a:srgbClr val="95C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53"/>
            </a:p>
          </p:txBody>
        </p:sp>
        <p:sp>
          <p:nvSpPr>
            <p:cNvPr id="11" name="Rectangle: Rounded Corners 16">
              <a:extLst>
                <a:ext uri="{FF2B5EF4-FFF2-40B4-BE49-F238E27FC236}">
                  <a16:creationId xmlns:a16="http://schemas.microsoft.com/office/drawing/2014/main" id="{05C0C6CD-62A4-B37F-D459-A6ED2BDB9C23}"/>
                </a:ext>
              </a:extLst>
            </p:cNvPr>
            <p:cNvSpPr/>
            <p:nvPr/>
          </p:nvSpPr>
          <p:spPr>
            <a:xfrm>
              <a:off x="7652477" y="4519132"/>
              <a:ext cx="1107171" cy="150222"/>
            </a:xfrm>
            <a:prstGeom prst="roundRect">
              <a:avLst/>
            </a:prstGeom>
            <a:solidFill>
              <a:srgbClr val="3EBDB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GB" sz="748"/>
            </a:p>
          </p:txBody>
        </p:sp>
      </p:grpSp>
      <p:sp>
        <p:nvSpPr>
          <p:cNvPr id="13" name="Title 1">
            <a:extLst>
              <a:ext uri="{FF2B5EF4-FFF2-40B4-BE49-F238E27FC236}">
                <a16:creationId xmlns:a16="http://schemas.microsoft.com/office/drawing/2014/main" id="{5FCF8C39-1358-E433-0AD0-A8E05CC9A240}"/>
              </a:ext>
            </a:extLst>
          </p:cNvPr>
          <p:cNvSpPr txBox="1">
            <a:spLocks/>
          </p:cNvSpPr>
          <p:nvPr/>
        </p:nvSpPr>
        <p:spPr>
          <a:xfrm>
            <a:off x="148236" y="134785"/>
            <a:ext cx="2209390" cy="526582"/>
          </a:xfrm>
          <a:prstGeom prst="rect">
            <a:avLst/>
          </a:prstGeom>
        </p:spPr>
        <p:txBody>
          <a:bodyPr vert="horz" lIns="91440" tIns="45720" rIns="91440" bIns="45720" rtlCol="0" anchor="b">
            <a:normAutofit/>
          </a:bodyPr>
          <a:lstStyle>
            <a:lvl1pPr algn="ctr" defTabSz="685804" rtl="0" eaLnBrk="1" latinLnBrk="0" hangingPunct="1">
              <a:lnSpc>
                <a:spcPct val="90000"/>
              </a:lnSpc>
              <a:spcBef>
                <a:spcPct val="0"/>
              </a:spcBef>
              <a:buNone/>
              <a:defRPr sz="4500" kern="1200">
                <a:solidFill>
                  <a:schemeClr val="tx1"/>
                </a:solidFill>
                <a:latin typeface="+mj-lt"/>
                <a:ea typeface="+mj-ea"/>
                <a:cs typeface="+mj-cs"/>
              </a:defRPr>
            </a:lvl1pPr>
          </a:lstStyle>
          <a:p>
            <a:r>
              <a:rPr lang="en-US" altLang="zh-CN" sz="3000" b="1">
                <a:solidFill>
                  <a:srgbClr val="3A5073"/>
                </a:solidFill>
                <a:latin typeface="Tahoma" panose="020B0604030504040204" pitchFamily="34" charset="0"/>
                <a:ea typeface="Tahoma" panose="020B0604030504040204" pitchFamily="34" charset="0"/>
                <a:cs typeface="Tahoma" panose="020B0604030504040204" pitchFamily="34" charset="0"/>
              </a:rPr>
              <a:t>Timeline</a:t>
            </a:r>
            <a:endParaRPr lang="en-US" sz="3000" b="1">
              <a:solidFill>
                <a:srgbClr val="3A5073"/>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Rounded Corners 16">
            <a:extLst>
              <a:ext uri="{FF2B5EF4-FFF2-40B4-BE49-F238E27FC236}">
                <a16:creationId xmlns:a16="http://schemas.microsoft.com/office/drawing/2014/main" id="{16242367-3DF6-4137-DDD6-9624A6A3ED16}"/>
              </a:ext>
            </a:extLst>
          </p:cNvPr>
          <p:cNvSpPr/>
          <p:nvPr/>
        </p:nvSpPr>
        <p:spPr>
          <a:xfrm>
            <a:off x="7784269" y="4633056"/>
            <a:ext cx="1107171" cy="150222"/>
          </a:xfrm>
          <a:prstGeom prst="roundRect">
            <a:avLst/>
          </a:prstGeom>
          <a:solidFill>
            <a:srgbClr val="3EBDB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GB" sz="748"/>
          </a:p>
        </p:txBody>
      </p:sp>
    </p:spTree>
    <p:extLst>
      <p:ext uri="{BB962C8B-B14F-4D97-AF65-F5344CB8AC3E}">
        <p14:creationId xmlns:p14="http://schemas.microsoft.com/office/powerpoint/2010/main" val="3264332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5C5922B-1CC8-4DF4-BB17-129E25D575BC}"/>
              </a:ext>
            </a:extLst>
          </p:cNvPr>
          <p:cNvSpPr>
            <a:spLocks noGrp="1"/>
          </p:cNvSpPr>
          <p:nvPr>
            <p:ph type="title"/>
          </p:nvPr>
        </p:nvSpPr>
        <p:spPr>
          <a:xfrm>
            <a:off x="530351" y="107119"/>
            <a:ext cx="8088983" cy="857542"/>
          </a:xfrm>
        </p:spPr>
        <p:txBody>
          <a:bodyPr lIns="91440" tIns="45720" rIns="91440" bIns="45720" anchor="b"/>
          <a:lstStyle/>
          <a:p>
            <a:r>
              <a:rPr lang="en-US"/>
              <a:t>Key dates</a:t>
            </a:r>
          </a:p>
        </p:txBody>
      </p:sp>
      <p:graphicFrame>
        <p:nvGraphicFramePr>
          <p:cNvPr id="4" name="表格 2">
            <a:extLst>
              <a:ext uri="{FF2B5EF4-FFF2-40B4-BE49-F238E27FC236}">
                <a16:creationId xmlns:a16="http://schemas.microsoft.com/office/drawing/2014/main" id="{5C986B76-DB7D-E20F-4A35-791359CA9181}"/>
              </a:ext>
            </a:extLst>
          </p:cNvPr>
          <p:cNvGraphicFramePr>
            <a:graphicFrameLocks noGrp="1"/>
          </p:cNvGraphicFramePr>
          <p:nvPr>
            <p:extLst>
              <p:ext uri="{D42A27DB-BD31-4B8C-83A1-F6EECF244321}">
                <p14:modId xmlns:p14="http://schemas.microsoft.com/office/powerpoint/2010/main" val="1594924036"/>
              </p:ext>
            </p:extLst>
          </p:nvPr>
        </p:nvGraphicFramePr>
        <p:xfrm>
          <a:off x="616484" y="1144273"/>
          <a:ext cx="7937823" cy="3210560"/>
        </p:xfrm>
        <a:graphic>
          <a:graphicData uri="http://schemas.openxmlformats.org/drawingml/2006/table">
            <a:tbl>
              <a:tblPr firstRow="1" bandRow="1">
                <a:tableStyleId>{5940675A-B579-460E-94D1-54222C63F5DA}</a:tableStyleId>
              </a:tblPr>
              <a:tblGrid>
                <a:gridCol w="889889">
                  <a:extLst>
                    <a:ext uri="{9D8B030D-6E8A-4147-A177-3AD203B41FA5}">
                      <a16:colId xmlns:a16="http://schemas.microsoft.com/office/drawing/2014/main" val="20000"/>
                    </a:ext>
                  </a:extLst>
                </a:gridCol>
                <a:gridCol w="2086119">
                  <a:extLst>
                    <a:ext uri="{9D8B030D-6E8A-4147-A177-3AD203B41FA5}">
                      <a16:colId xmlns:a16="http://schemas.microsoft.com/office/drawing/2014/main" val="20001"/>
                    </a:ext>
                  </a:extLst>
                </a:gridCol>
                <a:gridCol w="2835099">
                  <a:extLst>
                    <a:ext uri="{9D8B030D-6E8A-4147-A177-3AD203B41FA5}">
                      <a16:colId xmlns:a16="http://schemas.microsoft.com/office/drawing/2014/main" val="20002"/>
                    </a:ext>
                  </a:extLst>
                </a:gridCol>
                <a:gridCol w="855700">
                  <a:extLst>
                    <a:ext uri="{9D8B030D-6E8A-4147-A177-3AD203B41FA5}">
                      <a16:colId xmlns:a16="http://schemas.microsoft.com/office/drawing/2014/main" val="1337930060"/>
                    </a:ext>
                  </a:extLst>
                </a:gridCol>
                <a:gridCol w="1271016">
                  <a:extLst>
                    <a:ext uri="{9D8B030D-6E8A-4147-A177-3AD203B41FA5}">
                      <a16:colId xmlns:a16="http://schemas.microsoft.com/office/drawing/2014/main" val="209613433"/>
                    </a:ext>
                  </a:extLst>
                </a:gridCol>
              </a:tblGrid>
              <a:tr h="370840">
                <a:tc>
                  <a:txBody>
                    <a:bodyPr/>
                    <a:lstStyle/>
                    <a:p>
                      <a:pPr algn="ctr"/>
                      <a:endParaRPr lang="zh-CN" altLang="en-US" sz="1200"/>
                    </a:p>
                  </a:txBody>
                  <a:tcPr anchor="ctr">
                    <a:solidFill>
                      <a:schemeClr val="accent3">
                        <a:lumMod val="40000"/>
                        <a:lumOff val="60000"/>
                      </a:schemeClr>
                    </a:solidFill>
                  </a:tcPr>
                </a:tc>
                <a:tc>
                  <a:txBody>
                    <a:bodyPr/>
                    <a:lstStyle/>
                    <a:p>
                      <a:pPr algn="ctr"/>
                      <a:r>
                        <a:rPr lang="en-US" altLang="zh-CN" sz="1200"/>
                        <a:t>Milestones</a:t>
                      </a:r>
                      <a:endParaRPr lang="zh-CN" altLang="en-US" sz="1200"/>
                    </a:p>
                  </a:txBody>
                  <a:tcPr anchor="ctr">
                    <a:solidFill>
                      <a:schemeClr val="accent3">
                        <a:lumMod val="40000"/>
                        <a:lumOff val="60000"/>
                      </a:schemeClr>
                    </a:solidFill>
                  </a:tcPr>
                </a:tc>
                <a:tc>
                  <a:txBody>
                    <a:bodyPr/>
                    <a:lstStyle/>
                    <a:p>
                      <a:pPr algn="ctr"/>
                      <a:r>
                        <a:rPr lang="en-US" altLang="zh-CN" sz="1200"/>
                        <a:t>Output (submit in the team’s chat)</a:t>
                      </a:r>
                      <a:endParaRPr lang="zh-CN" altLang="en-US" sz="1200"/>
                    </a:p>
                  </a:txBody>
                  <a:tcPr anchor="ctr">
                    <a:solidFill>
                      <a:schemeClr val="accent3">
                        <a:lumMod val="40000"/>
                        <a:lumOff val="60000"/>
                      </a:schemeClr>
                    </a:solidFill>
                  </a:tcPr>
                </a:tc>
                <a:tc>
                  <a:txBody>
                    <a:bodyPr/>
                    <a:lstStyle/>
                    <a:p>
                      <a:pPr algn="ctr"/>
                      <a:r>
                        <a:rPr lang="en-US" altLang="zh-CN" sz="1200"/>
                        <a:t>Deadline</a:t>
                      </a:r>
                      <a:endParaRPr lang="zh-CN" altLang="en-US" sz="1200"/>
                    </a:p>
                  </a:txBody>
                  <a:tcPr anchor="ctr">
                    <a:solidFill>
                      <a:schemeClr val="accent3">
                        <a:lumMod val="40000"/>
                        <a:lumOff val="60000"/>
                      </a:schemeClr>
                    </a:solidFill>
                  </a:tcPr>
                </a:tc>
                <a:tc>
                  <a:txBody>
                    <a:bodyPr/>
                    <a:lstStyle/>
                    <a:p>
                      <a:pPr algn="ctr"/>
                      <a:r>
                        <a:rPr lang="en-US" altLang="zh-CN" sz="1200"/>
                        <a:t>Status</a:t>
                      </a:r>
                      <a:endParaRPr lang="zh-CN" altLang="en-US" sz="1200"/>
                    </a:p>
                  </a:txBody>
                  <a:tcPr anchor="ctr">
                    <a:solidFill>
                      <a:schemeClr val="accent3">
                        <a:lumMod val="40000"/>
                        <a:lumOff val="60000"/>
                      </a:schemeClr>
                    </a:solidFill>
                  </a:tcPr>
                </a:tc>
                <a:extLst>
                  <a:ext uri="{0D108BD9-81ED-4DB2-BD59-A6C34878D82A}">
                    <a16:rowId xmlns:a16="http://schemas.microsoft.com/office/drawing/2014/main" val="10000"/>
                  </a:ext>
                </a:extLst>
              </a:tr>
              <a:tr h="370840">
                <a:tc rowSpan="3">
                  <a:txBody>
                    <a:bodyPr/>
                    <a:lstStyle/>
                    <a:p>
                      <a:pPr algn="l"/>
                      <a:r>
                        <a:rPr lang="en-US" altLang="zh-CN" sz="1200"/>
                        <a:t>Minimum</a:t>
                      </a:r>
                      <a:endParaRPr lang="zh-CN" altLang="en-US" sz="1200"/>
                    </a:p>
                  </a:txBody>
                  <a:tcPr anchor="ctr"/>
                </a:tc>
                <a:tc>
                  <a:txBody>
                    <a:bodyPr/>
                    <a:lstStyle/>
                    <a:p>
                      <a:pPr algn="l"/>
                      <a:r>
                        <a:rPr lang="en-US" altLang="zh-CN" sz="1200"/>
                        <a:t>Complete project proposal</a:t>
                      </a:r>
                      <a:endParaRPr lang="zh-CN" altLang="en-US" sz="1200"/>
                    </a:p>
                  </a:txBody>
                  <a:tcPr anchor="ctr"/>
                </a:tc>
                <a:tc>
                  <a:txBody>
                    <a:bodyPr/>
                    <a:lstStyle/>
                    <a:p>
                      <a:pPr algn="l"/>
                      <a:r>
                        <a:rPr lang="en-US" altLang="zh-CN" sz="1200"/>
                        <a:t>5-8 pages summary</a:t>
                      </a:r>
                      <a:endParaRPr lang="zh-CN" altLang="en-US" sz="1200"/>
                    </a:p>
                  </a:txBody>
                  <a:tcPr anchor="ctr"/>
                </a:tc>
                <a:tc>
                  <a:txBody>
                    <a:bodyPr/>
                    <a:lstStyle/>
                    <a:p>
                      <a:pPr algn="l"/>
                      <a:r>
                        <a:rPr lang="en-US" altLang="zh-CN" sz="1200"/>
                        <a:t>Feb.23</a:t>
                      </a:r>
                      <a:endParaRPr lang="zh-CN" altLang="en-US" sz="1200"/>
                    </a:p>
                  </a:txBody>
                  <a:tcPr anchor="ctr"/>
                </a:tc>
                <a:tc>
                  <a:txBody>
                    <a:bodyPr/>
                    <a:lstStyle/>
                    <a:p>
                      <a:pPr algn="l"/>
                      <a:r>
                        <a:rPr lang="en-US" altLang="zh-CN" sz="1200"/>
                        <a:t>Done on Feb.22</a:t>
                      </a:r>
                      <a:endParaRPr lang="zh-CN" altLang="en-US" sz="1200"/>
                    </a:p>
                  </a:txBody>
                  <a:tcPr anchor="ctr"/>
                </a:tc>
                <a:extLst>
                  <a:ext uri="{0D108BD9-81ED-4DB2-BD59-A6C34878D82A}">
                    <a16:rowId xmlns:a16="http://schemas.microsoft.com/office/drawing/2014/main" val="10001"/>
                  </a:ext>
                </a:extLst>
              </a:tr>
              <a:tr h="370840">
                <a:tc vMerge="1">
                  <a:txBody>
                    <a:bodyPr/>
                    <a:lstStyle/>
                    <a:p>
                      <a:r>
                        <a:rPr lang="en-US" altLang="zh-CN" sz="1200" err="1"/>
                        <a:t>Flexiblity</a:t>
                      </a:r>
                      <a:endParaRPr lang="zh-CN" altLang="en-US" sz="1200"/>
                    </a:p>
                  </a:txBody>
                  <a:tcPr/>
                </a:tc>
                <a:tc>
                  <a:txBody>
                    <a:bodyPr/>
                    <a:lstStyle/>
                    <a:p>
                      <a:pPr algn="l"/>
                      <a:r>
                        <a:rPr lang="en-US" altLang="zh-CN" sz="1200" u="none" kern="1200">
                          <a:solidFill>
                            <a:schemeClr val="tx1"/>
                          </a:solidFill>
                          <a:effectLst/>
                          <a:latin typeface="+mn-lt"/>
                          <a:ea typeface="+mn-ea"/>
                          <a:cs typeface="+mn-cs"/>
                        </a:rPr>
                        <a:t>Prototyping</a:t>
                      </a:r>
                      <a:r>
                        <a:rPr lang="en-US" altLang="zh-CN" sz="1200" kern="1200">
                          <a:solidFill>
                            <a:schemeClr val="tx1"/>
                          </a:solidFill>
                          <a:effectLst/>
                          <a:latin typeface="+mn-lt"/>
                          <a:ea typeface="+mn-ea"/>
                          <a:cs typeface="+mn-cs"/>
                        </a:rPr>
                        <a:t> &amp; testing</a:t>
                      </a:r>
                      <a:endParaRPr lang="zh-CN" altLang="en-US" sz="1200"/>
                    </a:p>
                  </a:txBody>
                  <a:tcPr anchor="ctr"/>
                </a:tc>
                <a:tc>
                  <a:txBody>
                    <a:bodyPr/>
                    <a:lstStyle/>
                    <a:p>
                      <a:pPr algn="l"/>
                      <a:r>
                        <a:rPr lang="en-US" altLang="zh-CN" sz="1200"/>
                        <a:t>An </a:t>
                      </a:r>
                      <a:r>
                        <a:rPr lang="en-US" altLang="zh-CN" sz="1200" err="1"/>
                        <a:t>Acunav</a:t>
                      </a:r>
                      <a:r>
                        <a:rPr lang="en-US" altLang="zh-CN" sz="1200"/>
                        <a:t> Catheter that can be controlled mechanically by DaVinci</a:t>
                      </a:r>
                      <a:endParaRPr lang="zh-CN" altLang="en-US" sz="1200"/>
                    </a:p>
                  </a:txBody>
                  <a:tcPr anchor="ctr"/>
                </a:tc>
                <a:tc>
                  <a:txBody>
                    <a:bodyPr/>
                    <a:lstStyle/>
                    <a:p>
                      <a:pPr algn="l"/>
                      <a:r>
                        <a:rPr lang="en-US" altLang="zh-CN" sz="1200"/>
                        <a:t>Mar.10</a:t>
                      </a:r>
                      <a:endParaRPr lang="zh-CN" altLang="en-US" sz="1200"/>
                    </a:p>
                  </a:txBody>
                  <a:tcPr anchor="ctr"/>
                </a:tc>
                <a:tc>
                  <a:txBody>
                    <a:bodyPr/>
                    <a:lstStyle/>
                    <a:p>
                      <a:pPr algn="l"/>
                      <a:r>
                        <a:rPr lang="en-US" altLang="zh-CN" sz="1200"/>
                        <a:t>In progress</a:t>
                      </a:r>
                      <a:endParaRPr lang="zh-CN" altLang="en-US" sz="1200"/>
                    </a:p>
                  </a:txBody>
                  <a:tcPr anchor="ctr"/>
                </a:tc>
                <a:extLst>
                  <a:ext uri="{0D108BD9-81ED-4DB2-BD59-A6C34878D82A}">
                    <a16:rowId xmlns:a16="http://schemas.microsoft.com/office/drawing/2014/main" val="10002"/>
                  </a:ext>
                </a:extLst>
              </a:tr>
              <a:tr h="370840">
                <a:tc vMerge="1">
                  <a:txBody>
                    <a:bodyPr/>
                    <a:lstStyle/>
                    <a:p>
                      <a:r>
                        <a:rPr lang="en-US" altLang="zh-CN" sz="1200"/>
                        <a:t>Motion </a:t>
                      </a:r>
                      <a:endParaRPr lang="zh-CN" altLang="en-US" sz="120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200" u="none" kern="1200">
                          <a:solidFill>
                            <a:schemeClr val="tx1"/>
                          </a:solidFill>
                          <a:effectLst/>
                          <a:latin typeface="+mn-lt"/>
                          <a:ea typeface="+mn-ea"/>
                          <a:cs typeface="Arial"/>
                        </a:rPr>
                        <a:t>Actuating</a:t>
                      </a:r>
                      <a:r>
                        <a:rPr lang="en-US" altLang="zh-CN" sz="1200" u="none" kern="1200" baseline="0">
                          <a:solidFill>
                            <a:schemeClr val="tx1"/>
                          </a:solidFill>
                          <a:effectLst/>
                          <a:latin typeface="+mn-lt"/>
                          <a:ea typeface="+mn-ea"/>
                          <a:cs typeface="Arial"/>
                        </a:rPr>
                        <a:t> the </a:t>
                      </a:r>
                      <a:r>
                        <a:rPr lang="en-US" altLang="zh-CN" sz="1200" u="none" kern="1200" baseline="0" err="1">
                          <a:solidFill>
                            <a:schemeClr val="tx1"/>
                          </a:solidFill>
                          <a:effectLst/>
                          <a:latin typeface="+mn-lt"/>
                          <a:ea typeface="+mn-ea"/>
                          <a:cs typeface="Arial"/>
                        </a:rPr>
                        <a:t>dVRK</a:t>
                      </a:r>
                      <a:r>
                        <a:rPr lang="en-US" altLang="zh-CN" sz="1200" u="none" kern="1200" baseline="0">
                          <a:solidFill>
                            <a:schemeClr val="tx1"/>
                          </a:solidFill>
                          <a:effectLst/>
                          <a:latin typeface="+mn-lt"/>
                          <a:ea typeface="+mn-ea"/>
                          <a:cs typeface="Arial"/>
                        </a:rPr>
                        <a:t> with continuum end</a:t>
                      </a:r>
                      <a:endParaRPr lang="zh-CN" altLang="en-US" sz="1200">
                        <a:latin typeface="+mn-lt"/>
                        <a:cs typeface="Arial"/>
                      </a:endParaRPr>
                    </a:p>
                  </a:txBody>
                  <a:tcPr anchor="ctr"/>
                </a:tc>
                <a:tc>
                  <a:txBody>
                    <a:bodyPr/>
                    <a:lstStyle/>
                    <a:p>
                      <a:pPr algn="l"/>
                      <a:r>
                        <a:rPr lang="en-US" altLang="zh-CN" sz="1200"/>
                        <a:t>Video about actuating the continuum end by </a:t>
                      </a:r>
                      <a:r>
                        <a:rPr lang="en-US" altLang="zh-CN" sz="1200" err="1"/>
                        <a:t>dVRK</a:t>
                      </a:r>
                      <a:endParaRPr lang="zh-CN" altLang="en-US" sz="1200"/>
                    </a:p>
                  </a:txBody>
                  <a:tcPr anchor="ctr"/>
                </a:tc>
                <a:tc>
                  <a:txBody>
                    <a:bodyPr/>
                    <a:lstStyle/>
                    <a:p>
                      <a:pPr algn="l"/>
                      <a:r>
                        <a:rPr lang="en-US" altLang="zh-CN" sz="1200"/>
                        <a:t>Mar.10</a:t>
                      </a:r>
                      <a:endParaRPr lang="zh-CN" altLang="en-US" sz="1200"/>
                    </a:p>
                  </a:txBody>
                  <a:tcPr anchor="ctr"/>
                </a:tc>
                <a:tc>
                  <a:txBody>
                    <a:bodyPr/>
                    <a:lstStyle/>
                    <a:p>
                      <a:pPr algn="l"/>
                      <a:r>
                        <a:rPr lang="en-US" altLang="zh-CN" sz="1200"/>
                        <a:t>In progress</a:t>
                      </a:r>
                      <a:endParaRPr lang="zh-CN" altLang="en-US" sz="1200"/>
                    </a:p>
                  </a:txBody>
                  <a:tcPr anchor="ctr"/>
                </a:tc>
                <a:extLst>
                  <a:ext uri="{0D108BD9-81ED-4DB2-BD59-A6C34878D82A}">
                    <a16:rowId xmlns:a16="http://schemas.microsoft.com/office/drawing/2014/main" val="10003"/>
                  </a:ext>
                </a:extLst>
              </a:tr>
              <a:tr h="370840">
                <a:tc rowSpan="2">
                  <a:txBody>
                    <a:bodyPr/>
                    <a:lstStyle/>
                    <a:p>
                      <a:pPr algn="l"/>
                      <a:r>
                        <a:rPr lang="en-US" altLang="zh-CN" sz="1200"/>
                        <a:t>Expected</a:t>
                      </a:r>
                      <a:endParaRPr lang="zh-CN" altLang="en-US" sz="1200"/>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200" kern="1200">
                          <a:solidFill>
                            <a:schemeClr val="tx1"/>
                          </a:solidFill>
                          <a:effectLst/>
                          <a:latin typeface="+mn-lt"/>
                          <a:ea typeface="+mn-ea"/>
                          <a:cs typeface="+mn-cs"/>
                        </a:rPr>
                        <a:t>Obtain experimental results for parameter identification</a:t>
                      </a:r>
                      <a:endParaRPr lang="zh-CN" altLang="en-US" sz="1200"/>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200"/>
                        <a:t>PDF document and data visualizations</a:t>
                      </a:r>
                      <a:endParaRPr lang="zh-CN" altLang="en-US" sz="1200"/>
                    </a:p>
                  </a:txBody>
                  <a:tcPr anchor="ctr"/>
                </a:tc>
                <a:tc>
                  <a:txBody>
                    <a:bodyPr/>
                    <a:lstStyle/>
                    <a:p>
                      <a:pPr algn="l"/>
                      <a:r>
                        <a:rPr lang="en-US" altLang="zh-CN" sz="1200"/>
                        <a:t>Mar.24</a:t>
                      </a:r>
                      <a:endParaRPr lang="zh-CN" altLang="en-US" sz="1200"/>
                    </a:p>
                  </a:txBody>
                  <a:tcPr anchor="ctr"/>
                </a:tc>
                <a:tc>
                  <a:txBody>
                    <a:bodyPr/>
                    <a:lstStyle/>
                    <a:p>
                      <a:pPr algn="l"/>
                      <a:r>
                        <a:rPr lang="en-US" altLang="zh-CN" sz="1200"/>
                        <a:t>Waiting</a:t>
                      </a:r>
                      <a:endParaRPr lang="zh-CN" altLang="en-US" sz="1200"/>
                    </a:p>
                  </a:txBody>
                  <a:tcPr anchor="ctr"/>
                </a:tc>
                <a:extLst>
                  <a:ext uri="{0D108BD9-81ED-4DB2-BD59-A6C34878D82A}">
                    <a16:rowId xmlns:a16="http://schemas.microsoft.com/office/drawing/2014/main" val="10004"/>
                  </a:ext>
                </a:extLst>
              </a:tr>
              <a:tr h="370840">
                <a:tc vMerge="1">
                  <a:txBody>
                    <a:bodyPr/>
                    <a:lstStyle/>
                    <a:p>
                      <a:pPr algn="l"/>
                      <a:endParaRPr lang="zh-CN" altLang="en-US" sz="1200"/>
                    </a:p>
                  </a:txBody>
                  <a:tcPr anchor="ctr"/>
                </a:tc>
                <a:tc>
                  <a:txBody>
                    <a:bodyPr/>
                    <a:lstStyle/>
                    <a:p>
                      <a:r>
                        <a:rPr lang="en-US" altLang="zh-CN" sz="1200" b="0" i="0" kern="1200">
                          <a:solidFill>
                            <a:schemeClr val="tx1"/>
                          </a:solidFill>
                          <a:effectLst/>
                          <a:latin typeface="+mn-lt"/>
                          <a:ea typeface="+mn-ea"/>
                          <a:cs typeface="Arial" panose="020B0604020202020204" pitchFamily="34" charset="0"/>
                        </a:rPr>
                        <a:t>Integrate algorithms enable precise actuation of continuum ends</a:t>
                      </a:r>
                      <a:endParaRPr lang="zh-CN" altLang="en-US" sz="1050">
                        <a:latin typeface="+mn-lt"/>
                        <a:cs typeface="Arial" panose="020B0604020202020204" pitchFamily="34" charset="0"/>
                      </a:endParaRPr>
                    </a:p>
                  </a:txBody>
                  <a:tcPr anchor="ctr"/>
                </a:tc>
                <a:tc>
                  <a:txBody>
                    <a:bodyPr/>
                    <a:lstStyle/>
                    <a:p>
                      <a:pPr algn="l"/>
                      <a:r>
                        <a:rPr lang="en-US" altLang="zh-CN" sz="1200"/>
                        <a:t>PDF document and code with comments </a:t>
                      </a:r>
                      <a:endParaRPr lang="zh-CN" altLang="en-US" sz="1200"/>
                    </a:p>
                  </a:txBody>
                  <a:tcPr anchor="ctr"/>
                </a:tc>
                <a:tc>
                  <a:txBody>
                    <a:bodyPr/>
                    <a:lstStyle/>
                    <a:p>
                      <a:pPr algn="l"/>
                      <a:r>
                        <a:rPr lang="en-US" altLang="zh-CN" sz="1200"/>
                        <a:t>Apr.07</a:t>
                      </a:r>
                      <a:endParaRPr lang="zh-CN" altLang="en-US" sz="1200"/>
                    </a:p>
                  </a:txBody>
                  <a:tcPr anchor="ctr"/>
                </a:tc>
                <a:tc>
                  <a:txBody>
                    <a:bodyPr/>
                    <a:lstStyle/>
                    <a:p>
                      <a:pPr algn="l"/>
                      <a:r>
                        <a:rPr lang="en-US" altLang="zh-CN" sz="1200"/>
                        <a:t>Waiting</a:t>
                      </a:r>
                      <a:endParaRPr lang="zh-CN" altLang="en-US" sz="1200"/>
                    </a:p>
                  </a:txBody>
                  <a:tcPr anchor="ctr"/>
                </a:tc>
                <a:extLst>
                  <a:ext uri="{0D108BD9-81ED-4DB2-BD59-A6C34878D82A}">
                    <a16:rowId xmlns:a16="http://schemas.microsoft.com/office/drawing/2014/main" val="1166152651"/>
                  </a:ext>
                </a:extLst>
              </a:tr>
              <a:tr h="370840">
                <a:tc>
                  <a:txBody>
                    <a:bodyPr/>
                    <a:lstStyle/>
                    <a:p>
                      <a:pPr algn="l"/>
                      <a:r>
                        <a:rPr lang="en-US" altLang="zh-CN" sz="1200"/>
                        <a:t>Maximum</a:t>
                      </a:r>
                      <a:endParaRPr lang="zh-CN" altLang="en-US" sz="1200"/>
                    </a:p>
                  </a:txBody>
                  <a:tcPr anchor="ctr"/>
                </a:tc>
                <a:tc>
                  <a:txBody>
                    <a:bodyPr/>
                    <a:lstStyle/>
                    <a:p>
                      <a:pPr algn="l"/>
                      <a:r>
                        <a:rPr lang="en-US" altLang="zh-CN" sz="1200" kern="1200">
                          <a:solidFill>
                            <a:schemeClr val="tx1"/>
                          </a:solidFill>
                          <a:effectLst/>
                          <a:latin typeface="+mn-lt"/>
                          <a:ea typeface="+mn-ea"/>
                          <a:cs typeface="+mn-cs"/>
                        </a:rPr>
                        <a:t>Find a fit surgical application</a:t>
                      </a:r>
                      <a:endParaRPr lang="zh-CN" altLang="en-US" sz="1200"/>
                    </a:p>
                  </a:txBody>
                  <a:tcPr anchor="ctr"/>
                </a:tc>
                <a:tc>
                  <a:txBody>
                    <a:bodyPr/>
                    <a:lstStyle/>
                    <a:p>
                      <a:pPr algn="l"/>
                      <a:r>
                        <a:rPr lang="en-US" altLang="zh-CN" sz="1200"/>
                        <a:t>PDF document</a:t>
                      </a:r>
                      <a:endParaRPr lang="zh-CN" altLang="en-US" sz="1200"/>
                    </a:p>
                  </a:txBody>
                  <a:tcPr anchor="ctr"/>
                </a:tc>
                <a:tc>
                  <a:txBody>
                    <a:bodyPr/>
                    <a:lstStyle/>
                    <a:p>
                      <a:pPr algn="l"/>
                      <a:r>
                        <a:rPr lang="en-US" altLang="zh-CN" sz="1200"/>
                        <a:t>May.07</a:t>
                      </a:r>
                      <a:endParaRPr lang="zh-CN" altLang="en-US" sz="1200"/>
                    </a:p>
                  </a:txBody>
                  <a:tcPr anchor="ctr"/>
                </a:tc>
                <a:tc>
                  <a:txBody>
                    <a:bodyPr/>
                    <a:lstStyle/>
                    <a:p>
                      <a:pPr algn="l"/>
                      <a:r>
                        <a:rPr lang="en-US" altLang="zh-CN" sz="1200"/>
                        <a:t>Waiting</a:t>
                      </a:r>
                      <a:endParaRPr lang="zh-CN" altLang="en-US" sz="1200"/>
                    </a:p>
                  </a:txBody>
                  <a:tcPr anchor="ctr"/>
                </a:tc>
                <a:extLst>
                  <a:ext uri="{0D108BD9-81ED-4DB2-BD59-A6C34878D82A}">
                    <a16:rowId xmlns:a16="http://schemas.microsoft.com/office/drawing/2014/main" val="101390312"/>
                  </a:ext>
                </a:extLst>
              </a:tr>
            </a:tbl>
          </a:graphicData>
        </a:graphic>
      </p:graphicFrame>
    </p:spTree>
    <p:extLst>
      <p:ext uri="{BB962C8B-B14F-4D97-AF65-F5344CB8AC3E}">
        <p14:creationId xmlns:p14="http://schemas.microsoft.com/office/powerpoint/2010/main" val="1950878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solidFill>
                  <a:srgbClr val="3A5073"/>
                </a:solidFill>
              </a:rPr>
              <a:t>Dependencies</a:t>
            </a:r>
            <a:endParaRPr lang="en-US">
              <a:solidFill>
                <a:srgbClr val="3A5073"/>
              </a:solidFill>
            </a:endParaRPr>
          </a:p>
        </p:txBody>
      </p:sp>
      <p:graphicFrame>
        <p:nvGraphicFramePr>
          <p:cNvPr id="3" name="表格 3"/>
          <p:cNvGraphicFramePr>
            <a:graphicFrameLocks noGrp="1"/>
          </p:cNvGraphicFramePr>
          <p:nvPr>
            <p:custDataLst>
              <p:tags r:id="rId1"/>
            </p:custDataLst>
            <p:extLst>
              <p:ext uri="{D42A27DB-BD31-4B8C-83A1-F6EECF244321}">
                <p14:modId xmlns:p14="http://schemas.microsoft.com/office/powerpoint/2010/main" val="1966470661"/>
              </p:ext>
            </p:extLst>
          </p:nvPr>
        </p:nvGraphicFramePr>
        <p:xfrm>
          <a:off x="533919" y="1177909"/>
          <a:ext cx="8184378" cy="3566160"/>
        </p:xfrm>
        <a:graphic>
          <a:graphicData uri="http://schemas.openxmlformats.org/drawingml/2006/table">
            <a:tbl>
              <a:tblPr firstRow="1" bandRow="1">
                <a:tableStyleId>{5940675A-B579-460E-94D1-54222C63F5DA}</a:tableStyleId>
              </a:tblPr>
              <a:tblGrid>
                <a:gridCol w="2007973">
                  <a:extLst>
                    <a:ext uri="{9D8B030D-6E8A-4147-A177-3AD203B41FA5}">
                      <a16:colId xmlns:a16="http://schemas.microsoft.com/office/drawing/2014/main" val="20000"/>
                    </a:ext>
                  </a:extLst>
                </a:gridCol>
                <a:gridCol w="1978709">
                  <a:extLst>
                    <a:ext uri="{9D8B030D-6E8A-4147-A177-3AD203B41FA5}">
                      <a16:colId xmlns:a16="http://schemas.microsoft.com/office/drawing/2014/main" val="20001"/>
                    </a:ext>
                  </a:extLst>
                </a:gridCol>
                <a:gridCol w="1740877">
                  <a:extLst>
                    <a:ext uri="{9D8B030D-6E8A-4147-A177-3AD203B41FA5}">
                      <a16:colId xmlns:a16="http://schemas.microsoft.com/office/drawing/2014/main" val="20002"/>
                    </a:ext>
                  </a:extLst>
                </a:gridCol>
                <a:gridCol w="756662">
                  <a:extLst>
                    <a:ext uri="{9D8B030D-6E8A-4147-A177-3AD203B41FA5}">
                      <a16:colId xmlns:a16="http://schemas.microsoft.com/office/drawing/2014/main" val="20003"/>
                    </a:ext>
                  </a:extLst>
                </a:gridCol>
                <a:gridCol w="759586">
                  <a:extLst>
                    <a:ext uri="{9D8B030D-6E8A-4147-A177-3AD203B41FA5}">
                      <a16:colId xmlns:a16="http://schemas.microsoft.com/office/drawing/2014/main" val="20004"/>
                    </a:ext>
                  </a:extLst>
                </a:gridCol>
                <a:gridCol w="940571">
                  <a:extLst>
                    <a:ext uri="{9D8B030D-6E8A-4147-A177-3AD203B41FA5}">
                      <a16:colId xmlns:a16="http://schemas.microsoft.com/office/drawing/2014/main" val="20005"/>
                    </a:ext>
                  </a:extLst>
                </a:gridCol>
              </a:tblGrid>
              <a:tr h="269644">
                <a:tc>
                  <a:txBody>
                    <a:bodyPr/>
                    <a:lstStyle/>
                    <a:p>
                      <a:r>
                        <a:rPr lang="en-US" altLang="zh-CN" sz="1200"/>
                        <a:t>Dependency</a:t>
                      </a:r>
                      <a:endParaRPr lang="zh-CN" altLang="en-US" sz="1200"/>
                    </a:p>
                  </a:txBody>
                  <a:tcPr/>
                </a:tc>
                <a:tc>
                  <a:txBody>
                    <a:bodyPr/>
                    <a:lstStyle/>
                    <a:p>
                      <a:r>
                        <a:rPr lang="en-US" altLang="zh-CN" sz="1200"/>
                        <a:t>Need</a:t>
                      </a:r>
                      <a:endParaRPr lang="zh-CN" altLang="en-US" sz="1200"/>
                    </a:p>
                  </a:txBody>
                  <a:tcPr/>
                </a:tc>
                <a:tc>
                  <a:txBody>
                    <a:bodyPr/>
                    <a:lstStyle/>
                    <a:p>
                      <a:r>
                        <a:rPr lang="en-US" altLang="zh-CN" sz="1200"/>
                        <a:t>Contingency plan</a:t>
                      </a:r>
                      <a:endParaRPr lang="zh-CN" altLang="en-US" sz="1200"/>
                    </a:p>
                  </a:txBody>
                  <a:tcPr/>
                </a:tc>
                <a:tc>
                  <a:txBody>
                    <a:bodyPr/>
                    <a:lstStyle/>
                    <a:p>
                      <a:r>
                        <a:rPr lang="en-US" altLang="zh-CN" sz="1200"/>
                        <a:t>Planned</a:t>
                      </a:r>
                      <a:endParaRPr lang="zh-CN" altLang="en-US" sz="1200"/>
                    </a:p>
                  </a:txBody>
                  <a:tcPr/>
                </a:tc>
                <a:tc>
                  <a:txBody>
                    <a:bodyPr/>
                    <a:lstStyle/>
                    <a:p>
                      <a:r>
                        <a:rPr lang="en-US" altLang="zh-CN" sz="1200"/>
                        <a:t>Hard</a:t>
                      </a:r>
                      <a:endParaRPr lang="zh-CN" altLang="en-US" sz="1200"/>
                    </a:p>
                  </a:txBody>
                  <a:tcPr/>
                </a:tc>
                <a:tc>
                  <a:txBody>
                    <a:bodyPr/>
                    <a:lstStyle/>
                    <a:p>
                      <a:r>
                        <a:rPr lang="en-US" altLang="zh-CN" sz="1200"/>
                        <a:t>Status</a:t>
                      </a:r>
                      <a:endParaRPr lang="zh-CN" altLang="en-US" sz="1200"/>
                    </a:p>
                  </a:txBody>
                  <a:tcPr/>
                </a:tc>
                <a:extLst>
                  <a:ext uri="{0D108BD9-81ED-4DB2-BD59-A6C34878D82A}">
                    <a16:rowId xmlns:a16="http://schemas.microsoft.com/office/drawing/2014/main" val="10000"/>
                  </a:ext>
                </a:extLst>
              </a:tr>
              <a:tr h="406068">
                <a:tc>
                  <a:txBody>
                    <a:bodyPr/>
                    <a:lstStyle/>
                    <a:p>
                      <a:r>
                        <a:rPr lang="en-US" altLang="zh-CN" sz="1200"/>
                        <a:t>End-effectors for testing</a:t>
                      </a:r>
                      <a:endParaRPr lang="zh-CN" altLang="en-US" sz="1200"/>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altLang="zh-CN" sz="1200"/>
                        <a:t>DaVinci </a:t>
                      </a:r>
                      <a:r>
                        <a:rPr lang="en-US" altLang="zh-CN" sz="1200" err="1"/>
                        <a:t>dVRK</a:t>
                      </a:r>
                      <a:r>
                        <a:rPr lang="en-US" altLang="zh-CN" sz="1200"/>
                        <a:t>, endoscope and </a:t>
                      </a:r>
                      <a:r>
                        <a:rPr lang="en-US" altLang="zh-CN" sz="1200" err="1"/>
                        <a:t>Acunav</a:t>
                      </a:r>
                      <a:r>
                        <a:rPr lang="en-US" altLang="zh-CN" sz="1200"/>
                        <a:t> catheter</a:t>
                      </a:r>
                      <a:endParaRPr lang="zh-CN" altLang="en-US" sz="1200"/>
                    </a:p>
                  </a:txBody>
                  <a:tcPr/>
                </a:tc>
                <a:tc>
                  <a:txBody>
                    <a:bodyPr/>
                    <a:lstStyle/>
                    <a:p>
                      <a:r>
                        <a:rPr lang="en-US" altLang="zh-CN" sz="1200" err="1"/>
                        <a:t>dVRK</a:t>
                      </a:r>
                      <a:r>
                        <a:rPr lang="en-US" altLang="zh-CN" sz="1200"/>
                        <a:t> in </a:t>
                      </a:r>
                      <a:r>
                        <a:rPr lang="en-US" altLang="zh-CN" sz="1200" err="1"/>
                        <a:t>Robotrium</a:t>
                      </a:r>
                      <a:endParaRPr lang="zh-CN" altLang="en-US" sz="1200"/>
                    </a:p>
                  </a:txBody>
                  <a:tcPr/>
                </a:tc>
                <a:tc>
                  <a:txBody>
                    <a:bodyPr/>
                    <a:lstStyle/>
                    <a:p>
                      <a:r>
                        <a:rPr lang="en-US" altLang="zh-CN" sz="1200"/>
                        <a:t>Feb.27</a:t>
                      </a:r>
                    </a:p>
                  </a:txBody>
                  <a:tcPr/>
                </a:tc>
                <a:tc>
                  <a:txBody>
                    <a:bodyPr/>
                    <a:lstStyle/>
                    <a:p>
                      <a:r>
                        <a:rPr lang="en-US" altLang="zh-CN" sz="1200"/>
                        <a:t>Feb.29</a:t>
                      </a:r>
                    </a:p>
                  </a:txBody>
                  <a:tcPr/>
                </a:tc>
                <a:tc>
                  <a:txBody>
                    <a:bodyPr/>
                    <a:lstStyle/>
                    <a:p>
                      <a:r>
                        <a:rPr lang="en-US" altLang="zh-CN" sz="1200"/>
                        <a:t>Acquiring</a:t>
                      </a:r>
                      <a:endParaRPr lang="zh-CN" altLang="en-US" sz="1200"/>
                    </a:p>
                  </a:txBody>
                  <a:tcPr/>
                </a:tc>
                <a:extLst>
                  <a:ext uri="{0D108BD9-81ED-4DB2-BD59-A6C34878D82A}">
                    <a16:rowId xmlns:a16="http://schemas.microsoft.com/office/drawing/2014/main" val="10001"/>
                  </a:ext>
                </a:extLst>
              </a:tr>
              <a:tr h="568495">
                <a:tc>
                  <a:txBody>
                    <a:bodyPr/>
                    <a:lstStyle/>
                    <a:p>
                      <a:r>
                        <a:rPr lang="en-US" altLang="zh-CN" sz="1200"/>
                        <a:t>Access to hardware Models</a:t>
                      </a:r>
                      <a:endParaRPr lang="zh-CN" altLang="en-US" sz="1200"/>
                    </a:p>
                  </a:txBody>
                  <a:tcPr/>
                </a:tc>
                <a:tc>
                  <a:txBody>
                    <a:bodyPr/>
                    <a:lstStyle/>
                    <a:p>
                      <a:r>
                        <a:rPr lang="en-US" altLang="zh-CN" sz="1200"/>
                        <a:t>CAD Model of </a:t>
                      </a:r>
                      <a:r>
                        <a:rPr lang="en-US" altLang="zh-CN" sz="1200" err="1"/>
                        <a:t>Acunav</a:t>
                      </a:r>
                      <a:r>
                        <a:rPr lang="en-US" altLang="zh-CN" sz="1200"/>
                        <a:t> catheter and DaVinci baseplate</a:t>
                      </a:r>
                      <a:endParaRPr lang="zh-CN" altLang="en-US" sz="1200"/>
                    </a:p>
                  </a:txBody>
                  <a:tcPr/>
                </a:tc>
                <a:tc>
                  <a:txBody>
                    <a:bodyPr/>
                    <a:lstStyle/>
                    <a:p>
                      <a:r>
                        <a:rPr lang="en-US" altLang="zh-CN" sz="1200"/>
                        <a:t>Manually measurement and modeling</a:t>
                      </a:r>
                      <a:endParaRPr lang="zh-CN" altLang="en-US" sz="1200"/>
                    </a:p>
                  </a:txBody>
                  <a:tcPr/>
                </a:tc>
                <a:tc>
                  <a:txBody>
                    <a:bodyPr/>
                    <a:lstStyle/>
                    <a:p>
                      <a:r>
                        <a:rPr lang="en-US" altLang="zh-CN" sz="1200"/>
                        <a:t>Feb.27</a:t>
                      </a:r>
                    </a:p>
                  </a:txBody>
                  <a:tcPr/>
                </a:tc>
                <a:tc>
                  <a:txBody>
                    <a:bodyPr/>
                    <a:lstStyle/>
                    <a:p>
                      <a:r>
                        <a:rPr lang="en-US" altLang="zh-CN" sz="1200"/>
                        <a:t>Feb.29</a:t>
                      </a:r>
                    </a:p>
                  </a:txBody>
                  <a:tcPr/>
                </a:tc>
                <a:tc>
                  <a:txBody>
                    <a:bodyPr/>
                    <a:lstStyle/>
                    <a:p>
                      <a:r>
                        <a:rPr lang="en-US" altLang="zh-CN" sz="1200"/>
                        <a:t>Acquiring files</a:t>
                      </a:r>
                      <a:endParaRPr lang="zh-CN" altLang="en-US" sz="1200"/>
                    </a:p>
                  </a:txBody>
                  <a:tcPr/>
                </a:tc>
                <a:extLst>
                  <a:ext uri="{0D108BD9-81ED-4DB2-BD59-A6C34878D82A}">
                    <a16:rowId xmlns:a16="http://schemas.microsoft.com/office/drawing/2014/main" val="10002"/>
                  </a:ext>
                </a:extLst>
              </a:tr>
              <a:tr h="568495">
                <a:tc>
                  <a:txBody>
                    <a:bodyPr/>
                    <a:lstStyle/>
                    <a:p>
                      <a:pPr marL="0" marR="0" lvl="0" indent="0" algn="l" rtl="0" eaLnBrk="1" fontAlgn="auto" latinLnBrk="0" hangingPunct="1">
                        <a:lnSpc>
                          <a:spcPct val="100000"/>
                        </a:lnSpc>
                        <a:spcBef>
                          <a:spcPts val="0"/>
                        </a:spcBef>
                        <a:spcAft>
                          <a:spcPts val="0"/>
                        </a:spcAft>
                        <a:buClrTx/>
                        <a:buSzTx/>
                        <a:buFontTx/>
                        <a:buNone/>
                      </a:pPr>
                      <a:r>
                        <a:rPr lang="en-US" altLang="zh-CN" sz="1200"/>
                        <a:t>Software installation: ROS,  Python, CISST library</a:t>
                      </a:r>
                      <a:endParaRPr lang="zh-CN" altLang="en-US" sz="1200"/>
                    </a:p>
                  </a:txBody>
                  <a:tcPr/>
                </a:tc>
                <a:tc>
                  <a:txBody>
                    <a:bodyPr/>
                    <a:lstStyle/>
                    <a:p>
                      <a:r>
                        <a:rPr lang="en-US" altLang="zh-CN" sz="1200"/>
                        <a:t>License</a:t>
                      </a:r>
                      <a:endParaRPr lang="zh-CN" altLang="en-US" sz="120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defRPr/>
                      </a:pPr>
                      <a:r>
                        <a:rPr lang="en-US" altLang="zh-CN" sz="1200"/>
                        <a:t>Use Lab Computer with pre-installed software</a:t>
                      </a:r>
                      <a:endParaRPr lang="zh-CN" altLang="en-US" sz="1200"/>
                    </a:p>
                  </a:txBody>
                  <a:tcPr/>
                </a:tc>
                <a:tc>
                  <a:txBody>
                    <a:bodyPr/>
                    <a:lstStyle/>
                    <a:p>
                      <a:r>
                        <a:rPr lang="en-US" altLang="zh-CN" sz="1200"/>
                        <a:t>Feb.24</a:t>
                      </a:r>
                    </a:p>
                  </a:txBody>
                  <a:tcPr/>
                </a:tc>
                <a:tc>
                  <a:txBody>
                    <a:bodyPr/>
                    <a:lstStyle/>
                    <a:p>
                      <a:r>
                        <a:rPr lang="en-US" altLang="zh-CN" sz="1200"/>
                        <a:t>Feb.27</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defRPr/>
                      </a:pPr>
                      <a:r>
                        <a:rPr lang="en-US" altLang="zh-CN" sz="1200"/>
                        <a:t>Acquired</a:t>
                      </a:r>
                      <a:endParaRPr lang="zh-CN" altLang="en-US" sz="1200"/>
                    </a:p>
                    <a:p>
                      <a:endParaRPr lang="zh-CN" altLang="en-US" sz="1200"/>
                    </a:p>
                  </a:txBody>
                  <a:tcPr/>
                </a:tc>
                <a:extLst>
                  <a:ext uri="{0D108BD9-81ED-4DB2-BD59-A6C34878D82A}">
                    <a16:rowId xmlns:a16="http://schemas.microsoft.com/office/drawing/2014/main" val="10003"/>
                  </a:ext>
                </a:extLst>
              </a:tr>
              <a:tr h="452656">
                <a:tc>
                  <a:txBody>
                    <a:bodyPr/>
                    <a:lstStyle/>
                    <a:p>
                      <a:pPr marL="0" marR="0" lvl="0" indent="0" algn="l" defTabSz="685800" rtl="0" eaLnBrk="1" fontAlgn="auto" latinLnBrk="0" hangingPunct="1">
                        <a:lnSpc>
                          <a:spcPct val="100000"/>
                        </a:lnSpc>
                        <a:spcBef>
                          <a:spcPts val="0"/>
                        </a:spcBef>
                        <a:spcAft>
                          <a:spcPts val="0"/>
                        </a:spcAft>
                        <a:buClrTx/>
                        <a:buSzTx/>
                        <a:buFontTx/>
                        <a:buNone/>
                        <a:defRPr/>
                      </a:pPr>
                      <a:r>
                        <a:rPr lang="en-US" altLang="zh-CN" sz="1200"/>
                        <a:t>Access to </a:t>
                      </a:r>
                      <a:r>
                        <a:rPr lang="en-US" altLang="zh-CN" sz="1200" err="1"/>
                        <a:t>dVRK</a:t>
                      </a:r>
                      <a:endParaRPr lang="zh-CN" altLang="en-US" sz="1200"/>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altLang="zh-CN" sz="1200"/>
                        <a:t>Access and training from Anton </a:t>
                      </a:r>
                      <a:r>
                        <a:rPr lang="en-US" altLang="zh-CN" sz="1200" err="1"/>
                        <a:t>Deguet</a:t>
                      </a:r>
                      <a:endParaRPr lang="zh-CN" altLang="en-US" sz="1200"/>
                    </a:p>
                  </a:txBody>
                  <a:tcPr/>
                </a:tc>
                <a:tc>
                  <a:txBody>
                    <a:bodyPr/>
                    <a:lstStyle/>
                    <a:p>
                      <a:r>
                        <a:rPr lang="en-US" altLang="zh-CN" sz="1200"/>
                        <a:t>N/A</a:t>
                      </a:r>
                      <a:endParaRPr lang="zh-CN" altLang="en-US" sz="1200"/>
                    </a:p>
                  </a:txBody>
                  <a:tcPr/>
                </a:tc>
                <a:tc>
                  <a:txBody>
                    <a:bodyPr/>
                    <a:lstStyle/>
                    <a:p>
                      <a:r>
                        <a:rPr lang="en-US" altLang="zh-CN" sz="1200"/>
                        <a:t>Feb.25</a:t>
                      </a:r>
                    </a:p>
                  </a:txBody>
                  <a:tcPr/>
                </a:tc>
                <a:tc>
                  <a:txBody>
                    <a:bodyPr/>
                    <a:lstStyle/>
                    <a:p>
                      <a:r>
                        <a:rPr lang="en-US" altLang="zh-CN" sz="1200"/>
                        <a:t>Mar.02</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defRPr/>
                      </a:pPr>
                      <a:r>
                        <a:rPr lang="en-US" altLang="zh-CN" sz="1200"/>
                        <a:t>Acquired</a:t>
                      </a:r>
                      <a:endParaRPr lang="zh-CN" altLang="en-US" sz="1200"/>
                    </a:p>
                  </a:txBody>
                  <a:tcPr/>
                </a:tc>
                <a:extLst>
                  <a:ext uri="{0D108BD9-81ED-4DB2-BD59-A6C34878D82A}">
                    <a16:rowId xmlns:a16="http://schemas.microsoft.com/office/drawing/2014/main" val="10004"/>
                  </a:ext>
                </a:extLst>
              </a:tr>
              <a:tr h="568495">
                <a:tc>
                  <a:txBody>
                    <a:bodyPr/>
                    <a:lstStyle/>
                    <a:p>
                      <a:pPr marL="0" marR="0" lvl="0" indent="0" algn="l" defTabSz="685800" rtl="0" eaLnBrk="1" fontAlgn="auto" latinLnBrk="0" hangingPunct="1">
                        <a:lnSpc>
                          <a:spcPct val="100000"/>
                        </a:lnSpc>
                        <a:spcBef>
                          <a:spcPts val="0"/>
                        </a:spcBef>
                        <a:spcAft>
                          <a:spcPts val="0"/>
                        </a:spcAft>
                        <a:buClrTx/>
                        <a:buSzTx/>
                        <a:buFontTx/>
                        <a:buNone/>
                        <a:defRPr/>
                      </a:pPr>
                      <a:r>
                        <a:rPr lang="en-US" altLang="zh-CN" sz="1200"/>
                        <a:t>Identification experiments</a:t>
                      </a:r>
                      <a:endParaRPr lang="zh-CN" altLang="en-US" sz="1200"/>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altLang="zh-CN" sz="1200"/>
                        <a:t>Two EM tracker sensors</a:t>
                      </a:r>
                      <a:endParaRPr lang="zh-CN" altLang="en-US" sz="1200"/>
                    </a:p>
                    <a:p>
                      <a:r>
                        <a:rPr lang="zh-CN" altLang="en-US" sz="1200"/>
                        <a:t>Optical marker</a:t>
                      </a:r>
                    </a:p>
                    <a:p>
                      <a:pPr lvl="0">
                        <a:buNone/>
                      </a:pPr>
                      <a:r>
                        <a:rPr lang="zh-CN" altLang="en-US" sz="1200"/>
                        <a:t>Test weights</a:t>
                      </a:r>
                    </a:p>
                  </a:txBody>
                  <a:tcPr/>
                </a:tc>
                <a:tc>
                  <a:txBody>
                    <a:bodyPr/>
                    <a:lstStyle/>
                    <a:p>
                      <a:r>
                        <a:rPr lang="en-US" altLang="zh-CN" sz="1200"/>
                        <a:t>from LCSR repository</a:t>
                      </a:r>
                    </a:p>
                  </a:txBody>
                  <a:tcPr/>
                </a:tc>
                <a:tc>
                  <a:txBody>
                    <a:bodyPr/>
                    <a:lstStyle/>
                    <a:p>
                      <a:r>
                        <a:rPr lang="en-US" altLang="zh-CN" sz="1200"/>
                        <a:t>Apr.07</a:t>
                      </a:r>
                    </a:p>
                  </a:txBody>
                  <a:tcPr/>
                </a:tc>
                <a:tc>
                  <a:txBody>
                    <a:bodyPr/>
                    <a:lstStyle/>
                    <a:p>
                      <a:r>
                        <a:rPr lang="en-US" altLang="zh-CN" sz="1200"/>
                        <a:t>Apr.17</a:t>
                      </a:r>
                    </a:p>
                  </a:txBody>
                  <a:tcPr/>
                </a:tc>
                <a:tc>
                  <a:txBody>
                    <a:bodyPr/>
                    <a:lstStyle/>
                    <a:p>
                      <a:pPr lvl="0">
                        <a:buNone/>
                      </a:pPr>
                      <a:r>
                        <a:rPr lang="en-US" sz="1200" b="0" i="0" u="none" strike="noStrike" noProof="0">
                          <a:latin typeface="Tahoma"/>
                        </a:rPr>
                        <a:t>Acquired</a:t>
                      </a:r>
                      <a:endParaRPr lang="en-US" altLang="zh-CN"/>
                    </a:p>
                  </a:txBody>
                  <a:tcPr/>
                </a:tc>
                <a:extLst>
                  <a:ext uri="{0D108BD9-81ED-4DB2-BD59-A6C34878D82A}">
                    <a16:rowId xmlns:a16="http://schemas.microsoft.com/office/drawing/2014/main" val="10005"/>
                  </a:ext>
                </a:extLst>
              </a:tr>
              <a:tr h="406068">
                <a:tc>
                  <a:txBody>
                    <a:bodyPr/>
                    <a:lstStyle/>
                    <a:p>
                      <a:pPr marL="0" marR="0" lvl="0" indent="0" algn="l" defTabSz="685800" rtl="0" eaLnBrk="1" fontAlgn="auto" latinLnBrk="0" hangingPunct="1">
                        <a:lnSpc>
                          <a:spcPct val="100000"/>
                        </a:lnSpc>
                        <a:spcBef>
                          <a:spcPts val="0"/>
                        </a:spcBef>
                        <a:spcAft>
                          <a:spcPts val="0"/>
                        </a:spcAft>
                        <a:buClrTx/>
                        <a:buSzTx/>
                        <a:buFontTx/>
                        <a:buNone/>
                        <a:defRPr/>
                      </a:pPr>
                      <a:r>
                        <a:rPr lang="en-US" altLang="zh-CN" sz="1200"/>
                        <a:t>Phantom</a:t>
                      </a:r>
                      <a:endParaRPr lang="zh-CN" altLang="en-US" sz="1200"/>
                    </a:p>
                  </a:txBody>
                  <a:tcPr/>
                </a:tc>
                <a:tc>
                  <a:txBody>
                    <a:bodyPr/>
                    <a:lstStyle/>
                    <a:p>
                      <a:r>
                        <a:rPr lang="en-US" altLang="zh-CN" sz="1200"/>
                        <a:t>Testing</a:t>
                      </a:r>
                      <a:endParaRPr lang="zh-CN" altLang="en-US" sz="1200"/>
                    </a:p>
                  </a:txBody>
                  <a:tcPr/>
                </a:tc>
                <a:tc>
                  <a:txBody>
                    <a:bodyPr/>
                    <a:lstStyle/>
                    <a:p>
                      <a:r>
                        <a:rPr lang="en-US" altLang="zh-CN" sz="1200"/>
                        <a:t>Go without phantom testing</a:t>
                      </a:r>
                      <a:endParaRPr lang="zh-CN" altLang="en-US" sz="1200"/>
                    </a:p>
                  </a:txBody>
                  <a:tcPr/>
                </a:tc>
                <a:tc>
                  <a:txBody>
                    <a:bodyPr/>
                    <a:lstStyle/>
                    <a:p>
                      <a:r>
                        <a:rPr lang="en-US" altLang="zh-CN" sz="1200"/>
                        <a:t>Apr.22</a:t>
                      </a:r>
                    </a:p>
                  </a:txBody>
                  <a:tcPr/>
                </a:tc>
                <a:tc>
                  <a:txBody>
                    <a:bodyPr/>
                    <a:lstStyle/>
                    <a:p>
                      <a:r>
                        <a:rPr lang="en-US" altLang="zh-CN" sz="1200"/>
                        <a:t>Apr.27</a:t>
                      </a:r>
                    </a:p>
                  </a:txBody>
                  <a:tcPr/>
                </a:tc>
                <a:tc>
                  <a:txBody>
                    <a:bodyPr/>
                    <a:lstStyle/>
                    <a:p>
                      <a:r>
                        <a:rPr lang="en-US" altLang="zh-CN" sz="1200"/>
                        <a:t>Waiting</a:t>
                      </a:r>
                      <a:endParaRPr lang="zh-CN" altLang="en-US" sz="1200"/>
                    </a:p>
                  </a:txBody>
                  <a:tcPr/>
                </a:tc>
                <a:extLst>
                  <a:ext uri="{0D108BD9-81ED-4DB2-BD59-A6C34878D82A}">
                    <a16:rowId xmlns:a16="http://schemas.microsoft.com/office/drawing/2014/main" val="10006"/>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2C9CE7-47F6-39C2-BE69-DD668CF8B9AF}"/>
              </a:ext>
            </a:extLst>
          </p:cNvPr>
          <p:cNvSpPr>
            <a:spLocks noGrp="1"/>
          </p:cNvSpPr>
          <p:nvPr>
            <p:ph type="title"/>
          </p:nvPr>
        </p:nvSpPr>
        <p:spPr/>
        <p:txBody>
          <a:bodyPr lIns="91440" tIns="45720" rIns="91440" bIns="45720" anchor="b"/>
          <a:lstStyle/>
          <a:p>
            <a:r>
              <a:rPr lang="zh-CN" altLang="en-US">
                <a:cs typeface="Tahoma"/>
              </a:rPr>
              <a:t>Management</a:t>
            </a:r>
            <a:endParaRPr lang="zh-CN" altLang="en-US"/>
          </a:p>
        </p:txBody>
      </p:sp>
      <p:sp>
        <p:nvSpPr>
          <p:cNvPr id="3" name="文本占位符 2">
            <a:extLst>
              <a:ext uri="{FF2B5EF4-FFF2-40B4-BE49-F238E27FC236}">
                <a16:creationId xmlns:a16="http://schemas.microsoft.com/office/drawing/2014/main" id="{5BE527A8-A0F6-37E2-E245-A47947170FAE}"/>
              </a:ext>
            </a:extLst>
          </p:cNvPr>
          <p:cNvSpPr>
            <a:spLocks noGrp="1"/>
          </p:cNvSpPr>
          <p:nvPr>
            <p:ph type="body" sz="quarter" idx="16"/>
          </p:nvPr>
        </p:nvSpPr>
        <p:spPr/>
        <p:txBody>
          <a:bodyPr lIns="91440" tIns="45720" rIns="91440" bIns="45720" anchor="t">
            <a:noAutofit/>
          </a:bodyPr>
          <a:lstStyle/>
          <a:p>
            <a:pPr marL="229870" indent="-229870"/>
            <a:r>
              <a:rPr lang="zh-CN" altLang="en-US">
                <a:latin typeface="Tahoma"/>
                <a:cs typeface="Tahoma"/>
              </a:rPr>
              <a:t>Weekly meetings</a:t>
            </a:r>
          </a:p>
          <a:p>
            <a:pPr lvl="1"/>
            <a:r>
              <a:rPr lang="zh-CN" altLang="en-US">
                <a:latin typeface="Tahoma"/>
                <a:cs typeface="Tahoma"/>
              </a:rPr>
              <a:t>Student team meeting: brainstorming</a:t>
            </a:r>
            <a:r>
              <a:rPr lang="en-US" altLang="zh-CN">
                <a:latin typeface="Tahoma"/>
                <a:ea typeface="Tahoma"/>
                <a:cs typeface="Tahoma"/>
              </a:rPr>
              <a:t>, third times a week</a:t>
            </a:r>
            <a:endParaRPr lang="en-US" altLang="zh-CN">
              <a:latin typeface="Tahoma"/>
              <a:cs typeface="Tahoma"/>
            </a:endParaRPr>
          </a:p>
          <a:p>
            <a:pPr lvl="1"/>
            <a:r>
              <a:rPr lang="zh-CN" altLang="en-US">
                <a:latin typeface="Tahoma"/>
                <a:cs typeface="Tahoma"/>
              </a:rPr>
              <a:t>Lab meeting: dVRK training</a:t>
            </a:r>
          </a:p>
          <a:p>
            <a:pPr lvl="1"/>
            <a:r>
              <a:rPr lang="zh-CN" altLang="en-US">
                <a:latin typeface="Tahoma"/>
                <a:cs typeface="Tahoma"/>
              </a:rPr>
              <a:t>Mentor meeting: progress report</a:t>
            </a:r>
            <a:r>
              <a:rPr lang="en-US" altLang="zh-CN">
                <a:latin typeface="Tahoma"/>
                <a:cs typeface="Tahoma"/>
              </a:rPr>
              <a:t>, 3:30 PM-5:30 PM each Friday</a:t>
            </a:r>
            <a:endParaRPr lang="zh-CN" altLang="en-US">
              <a:latin typeface="Tahoma"/>
              <a:cs typeface="Tahoma"/>
            </a:endParaRPr>
          </a:p>
          <a:p>
            <a:pPr marL="229870" indent="-229870">
              <a:buFont typeface="Wingdings" panose="02070309020205020404" pitchFamily="49" charset="0"/>
              <a:buChar char="§"/>
            </a:pPr>
            <a:r>
              <a:rPr lang="zh-CN" altLang="en-US">
                <a:latin typeface="Tahoma"/>
                <a:cs typeface="Tahoma"/>
              </a:rPr>
              <a:t>Platforms:</a:t>
            </a:r>
            <a:endParaRPr lang="zh-CN">
              <a:cs typeface="Tahoma"/>
            </a:endParaRPr>
          </a:p>
          <a:p>
            <a:pPr lvl="1"/>
            <a:r>
              <a:rPr lang="zh-CN" altLang="en-US">
                <a:latin typeface="Tahoma"/>
                <a:cs typeface="Tahoma"/>
              </a:rPr>
              <a:t>Zoom, </a:t>
            </a:r>
            <a:r>
              <a:rPr lang="en-US" altLang="zh-CN">
                <a:latin typeface="Tahoma"/>
                <a:ea typeface="Tahoma"/>
                <a:cs typeface="Tahoma"/>
              </a:rPr>
              <a:t>E</a:t>
            </a:r>
            <a:r>
              <a:rPr lang="zh-CN" altLang="en-US">
                <a:latin typeface="Tahoma"/>
                <a:cs typeface="Tahoma"/>
              </a:rPr>
              <a:t>mail: </a:t>
            </a:r>
            <a:r>
              <a:rPr lang="zh-CN">
                <a:latin typeface="Tahoma"/>
                <a:cs typeface="Tahoma"/>
              </a:rPr>
              <a:t>communication</a:t>
            </a:r>
            <a:endParaRPr lang="zh-CN">
              <a:latin typeface="Tahoma" panose="020B0604030504040204" pitchFamily="34" charset="0"/>
              <a:cs typeface="Tahoma"/>
            </a:endParaRPr>
          </a:p>
          <a:p>
            <a:pPr lvl="1"/>
            <a:r>
              <a:rPr lang="zh-CN" altLang="en-US">
                <a:latin typeface="Tahoma"/>
                <a:cs typeface="Tahoma"/>
              </a:rPr>
              <a:t>Github: codes</a:t>
            </a:r>
            <a:endParaRPr lang="en-US" altLang="zh-CN">
              <a:latin typeface="Tahoma"/>
              <a:cs typeface="Tahoma"/>
            </a:endParaRPr>
          </a:p>
          <a:p>
            <a:pPr lvl="1"/>
            <a:r>
              <a:rPr lang="zh-CN">
                <a:latin typeface="Tahoma"/>
                <a:cs typeface="Tahoma"/>
              </a:rPr>
              <a:t>Microsoft Teams:</a:t>
            </a:r>
            <a:r>
              <a:rPr lang="zh-CN" altLang="en-US">
                <a:latin typeface="Tahoma"/>
                <a:cs typeface="Tahoma"/>
              </a:rPr>
              <a:t> communication, </a:t>
            </a:r>
            <a:r>
              <a:rPr lang="en-US" altLang="zh-CN">
                <a:latin typeface="Tahoma"/>
                <a:ea typeface="Tahoma"/>
                <a:cs typeface="Tahoma"/>
              </a:rPr>
              <a:t>documentation</a:t>
            </a:r>
            <a:endParaRPr lang="en-US">
              <a:ea typeface="Tahoma"/>
              <a:cs typeface="Tahoma"/>
            </a:endParaRPr>
          </a:p>
        </p:txBody>
      </p:sp>
    </p:spTree>
    <p:extLst>
      <p:ext uri="{BB962C8B-B14F-4D97-AF65-F5344CB8AC3E}">
        <p14:creationId xmlns:p14="http://schemas.microsoft.com/office/powerpoint/2010/main" val="526309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59B18F-A000-103A-C65B-5579EF6F0F77}"/>
              </a:ext>
            </a:extLst>
          </p:cNvPr>
          <p:cNvSpPr>
            <a:spLocks noGrp="1"/>
          </p:cNvSpPr>
          <p:nvPr>
            <p:ph type="title"/>
          </p:nvPr>
        </p:nvSpPr>
        <p:spPr/>
        <p:txBody>
          <a:bodyPr lIns="91440" tIns="45720" rIns="91440" bIns="45720" anchor="b"/>
          <a:lstStyle/>
          <a:p>
            <a:r>
              <a:rPr lang="zh-CN" altLang="en-US">
                <a:cs typeface="Tahoma"/>
              </a:rPr>
              <a:t>Acknowledgement</a:t>
            </a:r>
            <a:endParaRPr lang="zh-CN" altLang="en-US"/>
          </a:p>
        </p:txBody>
      </p:sp>
      <p:sp>
        <p:nvSpPr>
          <p:cNvPr id="3" name="文本占位符 2">
            <a:extLst>
              <a:ext uri="{FF2B5EF4-FFF2-40B4-BE49-F238E27FC236}">
                <a16:creationId xmlns:a16="http://schemas.microsoft.com/office/drawing/2014/main" id="{9FBEF1F6-A6A6-54F2-7188-65B8F70262AB}"/>
              </a:ext>
            </a:extLst>
          </p:cNvPr>
          <p:cNvSpPr>
            <a:spLocks noGrp="1"/>
          </p:cNvSpPr>
          <p:nvPr>
            <p:ph type="body" sz="quarter" idx="22"/>
          </p:nvPr>
        </p:nvSpPr>
        <p:spPr/>
        <p:txBody>
          <a:bodyPr lIns="91440" tIns="45720" rIns="91440" bIns="45720" anchor="t">
            <a:noAutofit/>
          </a:bodyPr>
          <a:lstStyle/>
          <a:p>
            <a:pPr>
              <a:lnSpc>
                <a:spcPct val="150000"/>
              </a:lnSpc>
              <a:spcBef>
                <a:spcPts val="700"/>
              </a:spcBef>
            </a:pPr>
            <a:r>
              <a:rPr lang="zh-CN" sz="1800">
                <a:latin typeface="Tahoma"/>
                <a:cs typeface="Tahoma"/>
              </a:rPr>
              <a:t>We would like to thank Professor Emad Boctor for generously providing us with the Acunav ultrasound catheter</a:t>
            </a:r>
            <a:r>
              <a:rPr lang="en-US" altLang="zh-CN" sz="1800">
                <a:latin typeface="Tahoma"/>
                <a:ea typeface="Tahoma"/>
                <a:cs typeface="Tahoma"/>
              </a:rPr>
              <a:t>.</a:t>
            </a:r>
            <a:endParaRPr lang="zh-CN" sz="1800">
              <a:cs typeface="Tahoma"/>
            </a:endParaRPr>
          </a:p>
          <a:p>
            <a:pPr>
              <a:lnSpc>
                <a:spcPct val="150000"/>
              </a:lnSpc>
              <a:spcBef>
                <a:spcPts val="700"/>
              </a:spcBef>
            </a:pPr>
            <a:endParaRPr lang="zh-CN" altLang="en-US" sz="1800"/>
          </a:p>
        </p:txBody>
      </p:sp>
    </p:spTree>
    <p:extLst>
      <p:ext uri="{BB962C8B-B14F-4D97-AF65-F5344CB8AC3E}">
        <p14:creationId xmlns:p14="http://schemas.microsoft.com/office/powerpoint/2010/main" val="765128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D531C8-7E02-4F9E-8CB2-2C487199CB1A}"/>
              </a:ext>
            </a:extLst>
          </p:cNvPr>
          <p:cNvSpPr>
            <a:spLocks noGrp="1"/>
          </p:cNvSpPr>
          <p:nvPr>
            <p:ph type="title"/>
          </p:nvPr>
        </p:nvSpPr>
        <p:spPr/>
        <p:txBody>
          <a:bodyPr lIns="91440" tIns="45720" rIns="91440" bIns="45720" anchor="b"/>
          <a:lstStyle/>
          <a:p>
            <a:r>
              <a:rPr lang="en-US"/>
              <a:t>Reading list</a:t>
            </a:r>
            <a:endParaRPr lang="zh-CN" altLang="en-US" err="1"/>
          </a:p>
        </p:txBody>
      </p:sp>
      <p:sp>
        <p:nvSpPr>
          <p:cNvPr id="5" name="Text Placeholder 4">
            <a:extLst>
              <a:ext uri="{FF2B5EF4-FFF2-40B4-BE49-F238E27FC236}">
                <a16:creationId xmlns:a16="http://schemas.microsoft.com/office/drawing/2014/main" id="{BBC92E61-31D9-4FD8-BE46-F76845F96DDF}"/>
              </a:ext>
            </a:extLst>
          </p:cNvPr>
          <p:cNvSpPr>
            <a:spLocks noGrp="1"/>
          </p:cNvSpPr>
          <p:nvPr>
            <p:ph type="body" sz="quarter" idx="22"/>
          </p:nvPr>
        </p:nvSpPr>
        <p:spPr>
          <a:xfrm>
            <a:off x="530352" y="1236351"/>
            <a:ext cx="8092358" cy="3033782"/>
          </a:xfrm>
        </p:spPr>
        <p:txBody>
          <a:bodyPr lIns="91440" tIns="45720" rIns="91440" bIns="45720" anchor="t">
            <a:noAutofit/>
          </a:bodyPr>
          <a:lstStyle/>
          <a:p>
            <a:pPr marL="228600" indent="-228600">
              <a:buAutoNum type="arabicPeriod"/>
            </a:pPr>
            <a:r>
              <a:rPr lang="en-US" sz="1200">
                <a:latin typeface="Calibri"/>
                <a:ea typeface="Tahoma"/>
                <a:cs typeface="Tahoma"/>
              </a:rPr>
              <a:t>Jessica Burgner-Kahrs, D. Caleb Rucker, and Howie </a:t>
            </a:r>
            <a:r>
              <a:rPr lang="en-US" sz="1200" err="1">
                <a:latin typeface="Calibri"/>
                <a:ea typeface="Tahoma"/>
                <a:cs typeface="Tahoma"/>
              </a:rPr>
              <a:t>Choset</a:t>
            </a:r>
            <a:r>
              <a:rPr lang="en-US" sz="1200">
                <a:latin typeface="Calibri"/>
                <a:ea typeface="Tahoma"/>
                <a:cs typeface="Tahoma"/>
              </a:rPr>
              <a:t>. 2015. Continuum Robots for Medical Applications: A Survey. Trans. Rob. 31, 6 (Dec. 2015), 1261–1280. </a:t>
            </a:r>
            <a:r>
              <a:rPr lang="en-US" sz="1200">
                <a:latin typeface="Calibri"/>
                <a:ea typeface="Tahoma"/>
                <a:cs typeface="Tahoma"/>
                <a:hlinkClick r:id="rId2"/>
              </a:rPr>
              <a:t>https://doi.org/10.1109/TRO.2015.2489500</a:t>
            </a:r>
            <a:endParaRPr lang="en-US" sz="1200">
              <a:latin typeface="Calibri"/>
            </a:endParaRPr>
          </a:p>
          <a:p>
            <a:pPr marL="228600" indent="-228600">
              <a:buAutoNum type="arabicPeriod"/>
            </a:pPr>
            <a:r>
              <a:rPr lang="en-US" sz="1200">
                <a:latin typeface="Calibri"/>
                <a:ea typeface="Tahoma"/>
                <a:cs typeface="Tahoma"/>
              </a:rPr>
              <a:t>T. Kato, I. Okumura, S. -E. Song, A. J. Golby and N. Hata, "Tendon-Driven Continuum Robot for Endoscopic Surgery: Preclinical Development and Validation of a Tension Propagation Model," in IEEE/ASME Transactions on Mechatronics, vol. 20, no. 5, pp. 2252-2263, Oct. 2015, </a:t>
            </a:r>
            <a:r>
              <a:rPr lang="en-US" sz="1200" err="1">
                <a:latin typeface="Calibri"/>
                <a:ea typeface="Tahoma"/>
                <a:cs typeface="Tahoma"/>
              </a:rPr>
              <a:t>doi</a:t>
            </a:r>
            <a:r>
              <a:rPr lang="en-US" sz="1200">
                <a:latin typeface="Calibri"/>
                <a:ea typeface="Tahoma"/>
                <a:cs typeface="Tahoma"/>
              </a:rPr>
              <a:t>: 10.1109/TMECH.2014.2372635.</a:t>
            </a:r>
            <a:endParaRPr lang="en-US" sz="1200">
              <a:latin typeface="Calibri"/>
            </a:endParaRPr>
          </a:p>
          <a:p>
            <a:pPr marL="228600" indent="-228600">
              <a:buAutoNum type="arabicPeriod"/>
            </a:pPr>
            <a:r>
              <a:rPr lang="en-US" sz="1200">
                <a:latin typeface="Calibri"/>
                <a:ea typeface="Tahoma"/>
                <a:cs typeface="Tahoma"/>
              </a:rPr>
              <a:t>P. </a:t>
            </a:r>
            <a:r>
              <a:rPr lang="en-US" sz="1200" err="1">
                <a:latin typeface="Calibri"/>
                <a:ea typeface="Tahoma"/>
                <a:cs typeface="Tahoma"/>
              </a:rPr>
              <a:t>Kazanzides</a:t>
            </a:r>
            <a:r>
              <a:rPr lang="en-US" sz="1200">
                <a:latin typeface="Calibri"/>
                <a:ea typeface="Tahoma"/>
                <a:cs typeface="Tahoma"/>
              </a:rPr>
              <a:t>, Z. Chen, A. </a:t>
            </a:r>
            <a:r>
              <a:rPr lang="en-US" sz="1200" err="1">
                <a:latin typeface="Calibri"/>
                <a:ea typeface="Tahoma"/>
                <a:cs typeface="Tahoma"/>
              </a:rPr>
              <a:t>Deguet</a:t>
            </a:r>
            <a:r>
              <a:rPr lang="en-US" sz="1200">
                <a:latin typeface="Calibri"/>
                <a:ea typeface="Tahoma"/>
                <a:cs typeface="Tahoma"/>
              </a:rPr>
              <a:t>, G. S. Fischer, R. H. Taylor and S. P. </a:t>
            </a:r>
            <a:r>
              <a:rPr lang="en-US" sz="1200" err="1">
                <a:latin typeface="Calibri"/>
                <a:ea typeface="Tahoma"/>
                <a:cs typeface="Tahoma"/>
              </a:rPr>
              <a:t>DiMaio</a:t>
            </a:r>
            <a:r>
              <a:rPr lang="en-US" sz="1200">
                <a:latin typeface="Calibri"/>
                <a:ea typeface="Tahoma"/>
                <a:cs typeface="Tahoma"/>
              </a:rPr>
              <a:t>, "An open-source research kit for the da Vinci® Surgical System," 2014 IEEE International Conference on Robotics and Automation (ICRA), Hong Kong, China, 2014, pp. 6434-6439, </a:t>
            </a:r>
            <a:r>
              <a:rPr lang="en-US" sz="1200" err="1">
                <a:latin typeface="Calibri"/>
                <a:ea typeface="Tahoma"/>
                <a:cs typeface="Tahoma"/>
              </a:rPr>
              <a:t>doi</a:t>
            </a:r>
            <a:r>
              <a:rPr lang="en-US" sz="1200">
                <a:latin typeface="Calibri"/>
                <a:ea typeface="Tahoma"/>
                <a:cs typeface="Tahoma"/>
              </a:rPr>
              <a:t>: 10.1109/ICRA.2014.6907809.</a:t>
            </a:r>
          </a:p>
          <a:p>
            <a:pPr marL="228600" indent="-228600">
              <a:buAutoNum type="arabicPeriod"/>
            </a:pPr>
            <a:r>
              <a:rPr lang="en-US" sz="1200">
                <a:latin typeface="Calibri"/>
                <a:ea typeface="Tahoma"/>
                <a:cs typeface="Calibri"/>
              </a:rPr>
              <a:t>Kesner SB, Howe RD. Position Control of Motion Compensation Cardiac Catheters. IEEE Trans Robot. 2011 Jul 21;PP(99):1-11. </a:t>
            </a:r>
            <a:r>
              <a:rPr lang="en-US" sz="1200" err="1">
                <a:latin typeface="Calibri"/>
                <a:ea typeface="Tahoma"/>
                <a:cs typeface="Calibri"/>
              </a:rPr>
              <a:t>doi</a:t>
            </a:r>
            <a:r>
              <a:rPr lang="en-US" sz="1200">
                <a:latin typeface="Calibri"/>
                <a:ea typeface="Tahoma"/>
                <a:cs typeface="Calibri"/>
              </a:rPr>
              <a:t>: 10.1109/TRO.2011.2160467. PMID: 21874124; PMCID: PMC3160644.</a:t>
            </a:r>
            <a:endParaRPr lang="en-US" sz="1200">
              <a:latin typeface="Calibri"/>
              <a:ea typeface="Tahoma"/>
              <a:cs typeface="Tahoma"/>
            </a:endParaRPr>
          </a:p>
          <a:p>
            <a:pPr marL="228600" indent="-228600">
              <a:buAutoNum type="arabicPeriod"/>
            </a:pPr>
            <a:r>
              <a:rPr lang="en-US" sz="1200">
                <a:latin typeface="Calibri"/>
                <a:ea typeface="Tahoma"/>
                <a:cs typeface="Calibri"/>
              </a:rPr>
              <a:t>An Open-Source Research Kit for the da Vinci Surgical System, </a:t>
            </a:r>
            <a:r>
              <a:rPr lang="en-US" sz="1200" err="1">
                <a:latin typeface="Calibri"/>
                <a:ea typeface="Tahoma"/>
                <a:cs typeface="Calibri"/>
              </a:rPr>
              <a:t>Kazanzides</a:t>
            </a:r>
            <a:r>
              <a:rPr lang="en-US" sz="1200">
                <a:latin typeface="Calibri"/>
                <a:ea typeface="Tahoma"/>
                <a:cs typeface="Calibri"/>
              </a:rPr>
              <a:t> P, Chen Z, </a:t>
            </a:r>
            <a:r>
              <a:rPr lang="en-US" sz="1200" err="1">
                <a:latin typeface="Calibri"/>
                <a:ea typeface="Tahoma"/>
                <a:cs typeface="Calibri"/>
              </a:rPr>
              <a:t>Deguet</a:t>
            </a:r>
            <a:r>
              <a:rPr lang="en-US" sz="1200">
                <a:latin typeface="Calibri"/>
                <a:ea typeface="Tahoma"/>
                <a:cs typeface="Calibri"/>
              </a:rPr>
              <a:t> A, Fischer GS, Taylor RH, </a:t>
            </a:r>
            <a:r>
              <a:rPr lang="en-US" sz="1200" err="1">
                <a:latin typeface="Calibri"/>
                <a:ea typeface="Tahoma"/>
                <a:cs typeface="Calibri"/>
              </a:rPr>
              <a:t>DiMaio</a:t>
            </a:r>
            <a:r>
              <a:rPr lang="en-US" sz="1200">
                <a:latin typeface="Calibri"/>
                <a:ea typeface="Tahoma"/>
                <a:cs typeface="Calibri"/>
              </a:rPr>
              <a:t> SP, ICRA 2014, May 2014.</a:t>
            </a:r>
          </a:p>
          <a:p>
            <a:pPr marL="228600" indent="-228600">
              <a:buAutoNum type="arabicPeriod"/>
            </a:pPr>
            <a:r>
              <a:rPr lang="en-US" sz="1200">
                <a:latin typeface="Calibri"/>
                <a:ea typeface="Tahoma"/>
                <a:cs typeface="Calibri"/>
              </a:rPr>
              <a:t>Cha H-J, Yi B-J, Won JY. An assembly-type master–slave catheter and guidewire driving system for vascular intervention. Proceedings of the Institution of Mechanical Engineers, Part H: Journal of Engineering in Medicine. 2017;231(1):69-79. doi:10.1177/0954411916679328</a:t>
            </a:r>
            <a:endParaRPr lang="en-US"/>
          </a:p>
          <a:p>
            <a:pPr marL="228600" indent="-228600">
              <a:buAutoNum type="arabicPeriod"/>
            </a:pPr>
            <a:endParaRPr lang="en-US" sz="1200">
              <a:latin typeface="Calibri"/>
              <a:ea typeface="Tahoma"/>
              <a:cs typeface="Calibri"/>
            </a:endParaRPr>
          </a:p>
          <a:p>
            <a:pPr marL="228600" indent="-228600">
              <a:buAutoNum type="arabicPeriod"/>
            </a:pPr>
            <a:endParaRPr lang="en-US" sz="1200">
              <a:latin typeface="Calibri"/>
              <a:ea typeface="Tahoma"/>
              <a:cs typeface="Calibri"/>
            </a:endParaRPr>
          </a:p>
          <a:p>
            <a:pPr marL="0" indent="0">
              <a:buNone/>
            </a:pPr>
            <a:endParaRPr lang="en-US" sz="1200">
              <a:latin typeface="Calibri"/>
              <a:ea typeface="Tahoma"/>
              <a:cs typeface="Tahoma"/>
            </a:endParaRPr>
          </a:p>
        </p:txBody>
      </p:sp>
    </p:spTree>
    <p:extLst>
      <p:ext uri="{BB962C8B-B14F-4D97-AF65-F5344CB8AC3E}">
        <p14:creationId xmlns:p14="http://schemas.microsoft.com/office/powerpoint/2010/main" val="3773958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D531C8-7E02-4F9E-8CB2-2C487199CB1A}"/>
              </a:ext>
            </a:extLst>
          </p:cNvPr>
          <p:cNvSpPr>
            <a:spLocks noGrp="1"/>
          </p:cNvSpPr>
          <p:nvPr>
            <p:ph type="title"/>
          </p:nvPr>
        </p:nvSpPr>
        <p:spPr/>
        <p:txBody>
          <a:bodyPr lIns="91440" tIns="45720" rIns="91440" bIns="45720" anchor="b"/>
          <a:lstStyle/>
          <a:p>
            <a:r>
              <a:rPr lang="en-US"/>
              <a:t>Reference</a:t>
            </a:r>
            <a:endParaRPr lang="zh-CN" altLang="en-US"/>
          </a:p>
        </p:txBody>
      </p:sp>
      <p:sp>
        <p:nvSpPr>
          <p:cNvPr id="5" name="Text Placeholder 4">
            <a:extLst>
              <a:ext uri="{FF2B5EF4-FFF2-40B4-BE49-F238E27FC236}">
                <a16:creationId xmlns:a16="http://schemas.microsoft.com/office/drawing/2014/main" id="{BBC92E61-31D9-4FD8-BE46-F76845F96DDF}"/>
              </a:ext>
            </a:extLst>
          </p:cNvPr>
          <p:cNvSpPr>
            <a:spLocks noGrp="1"/>
          </p:cNvSpPr>
          <p:nvPr>
            <p:ph type="body" sz="quarter" idx="22"/>
          </p:nvPr>
        </p:nvSpPr>
        <p:spPr>
          <a:xfrm>
            <a:off x="530352" y="1236351"/>
            <a:ext cx="8092358" cy="3033782"/>
          </a:xfrm>
        </p:spPr>
        <p:txBody>
          <a:bodyPr lIns="91440" tIns="45720" rIns="91440" bIns="45720" anchor="t">
            <a:noAutofit/>
          </a:bodyPr>
          <a:lstStyle/>
          <a:p>
            <a:pPr marL="0" indent="0">
              <a:buNone/>
            </a:pPr>
            <a:r>
              <a:rPr lang="en-US" sz="1200">
                <a:latin typeface="Calibri"/>
                <a:ea typeface="Tahoma"/>
                <a:cs typeface="Tahoma"/>
              </a:rPr>
              <a:t>[1] </a:t>
            </a:r>
            <a:r>
              <a:rPr lang="en-US" sz="1200" err="1">
                <a:latin typeface="Calibri"/>
                <a:ea typeface="Tahoma"/>
                <a:cs typeface="Tahoma"/>
              </a:rPr>
              <a:t>Tobe</a:t>
            </a:r>
            <a:r>
              <a:rPr lang="en-US" sz="1200">
                <a:latin typeface="Calibri"/>
                <a:ea typeface="Tahoma"/>
                <a:cs typeface="Tahoma"/>
              </a:rPr>
              <a:t>, Frank. “Intuitive Surgical Da Vinci Surgical System Gets Big Endorsement and New Competition.” </a:t>
            </a:r>
            <a:r>
              <a:rPr lang="en-US" sz="1200" err="1">
                <a:latin typeface="Calibri"/>
                <a:ea typeface="Tahoma"/>
                <a:cs typeface="Tahoma"/>
              </a:rPr>
              <a:t>Robohub</a:t>
            </a:r>
            <a:r>
              <a:rPr lang="en-US" sz="1200">
                <a:latin typeface="Calibri"/>
                <a:ea typeface="Tahoma"/>
                <a:cs typeface="Tahoma"/>
              </a:rPr>
              <a:t>, </a:t>
            </a:r>
            <a:r>
              <a:rPr lang="en-US" sz="1200">
                <a:latin typeface="Calibri"/>
                <a:ea typeface="Tahoma"/>
                <a:cs typeface="Tahoma"/>
                <a:hlinkClick r:id="rId2"/>
              </a:rPr>
              <a:t>https://robohub.org/intuitive-surgical-da-vinci-surgical-system-gets-big-endorsement/</a:t>
            </a:r>
            <a:r>
              <a:rPr lang="en-US" sz="1200">
                <a:latin typeface="Calibri"/>
                <a:ea typeface="Tahoma"/>
                <a:cs typeface="Tahoma"/>
              </a:rPr>
              <a:t>. </a:t>
            </a:r>
          </a:p>
          <a:p>
            <a:pPr marL="0" indent="0">
              <a:buNone/>
            </a:pPr>
            <a:r>
              <a:rPr lang="en-US" sz="1200">
                <a:latin typeface="Calibri"/>
                <a:ea typeface="Tahoma"/>
                <a:cs typeface="Tahoma"/>
              </a:rPr>
              <a:t>[2] “Acuson </a:t>
            </a:r>
            <a:r>
              <a:rPr lang="en-US" sz="1200" err="1">
                <a:latin typeface="Calibri"/>
                <a:ea typeface="Tahoma"/>
                <a:cs typeface="Tahoma"/>
              </a:rPr>
              <a:t>AcuNav</a:t>
            </a:r>
            <a:r>
              <a:rPr lang="en-US" sz="1200">
                <a:latin typeface="Calibri"/>
                <a:ea typeface="Tahoma"/>
                <a:cs typeface="Tahoma"/>
              </a:rPr>
              <a:t>™ Ultrasound Catheter.” Biosense Webster, </a:t>
            </a:r>
            <a:r>
              <a:rPr lang="en-US" sz="1200">
                <a:latin typeface="Calibri"/>
                <a:ea typeface="Tahoma"/>
                <a:cs typeface="Tahoma"/>
                <a:hlinkClick r:id="rId3"/>
              </a:rPr>
              <a:t>https://www.jnjmedtech.com/en-US/product/acunav-ultrasound-catheter</a:t>
            </a:r>
            <a:r>
              <a:rPr lang="en-US" sz="1200">
                <a:latin typeface="Calibri"/>
                <a:ea typeface="Tahoma"/>
                <a:cs typeface="Tahoma"/>
              </a:rPr>
              <a:t>.</a:t>
            </a:r>
            <a:endParaRPr lang="en-US" altLang="zh-CN" sz="1200">
              <a:latin typeface="Calibri"/>
              <a:ea typeface="Tahoma"/>
              <a:cs typeface="Tahoma"/>
            </a:endParaRPr>
          </a:p>
          <a:p>
            <a:pPr marL="0" indent="0">
              <a:buNone/>
            </a:pPr>
            <a:r>
              <a:rPr lang="en-US" sz="1200">
                <a:latin typeface="Calibri"/>
                <a:ea typeface="Tahoma"/>
                <a:cs typeface="Tahoma"/>
              </a:rPr>
              <a:t>[3] “Ion by Intuitive | Robotic Bronchoscopy Platform for Nodule Biopsy.” YouTube, YouTube, 4 May 2019, </a:t>
            </a:r>
            <a:r>
              <a:rPr lang="en-US" sz="1200">
                <a:latin typeface="Calibri"/>
                <a:ea typeface="Tahoma"/>
                <a:cs typeface="Tahoma"/>
                <a:hlinkClick r:id="rId4"/>
              </a:rPr>
              <a:t>https://www.youtube.com/watch?v=0ZaobUiJhCQ&amp;feature=youtu.be</a:t>
            </a:r>
            <a:r>
              <a:rPr lang="en-US" sz="1200">
                <a:latin typeface="Calibri"/>
                <a:ea typeface="Tahoma"/>
                <a:cs typeface="Tahoma"/>
              </a:rPr>
              <a:t>.</a:t>
            </a:r>
          </a:p>
          <a:p>
            <a:pPr marL="0" indent="0">
              <a:buNone/>
            </a:pPr>
            <a:r>
              <a:rPr lang="en-US" sz="1200">
                <a:latin typeface="Calibri"/>
                <a:ea typeface="Tahoma"/>
                <a:cs typeface="Tahoma"/>
              </a:rPr>
              <a:t>[4] JHU-</a:t>
            </a:r>
            <a:r>
              <a:rPr lang="en-US" sz="1200" err="1">
                <a:latin typeface="Calibri"/>
                <a:ea typeface="Tahoma"/>
                <a:cs typeface="Tahoma"/>
              </a:rPr>
              <a:t>dVRK</a:t>
            </a:r>
            <a:r>
              <a:rPr lang="en-US" sz="1200">
                <a:latin typeface="Calibri"/>
                <a:ea typeface="Tahoma"/>
                <a:cs typeface="Tahoma"/>
              </a:rPr>
              <a:t>. DaVinci Research Kit. GitHub, </a:t>
            </a:r>
            <a:r>
              <a:rPr lang="en-US" sz="1200">
                <a:latin typeface="Calibri"/>
                <a:ea typeface="Tahoma"/>
                <a:cs typeface="Tahoma"/>
                <a:hlinkClick r:id="rId5"/>
              </a:rPr>
              <a:t>https://github.com/jhu-dvrk/sawIntuitiveResearchKit/wiki</a:t>
            </a:r>
            <a:r>
              <a:rPr lang="en-US" sz="1200">
                <a:latin typeface="Calibri"/>
                <a:ea typeface="Tahoma"/>
                <a:cs typeface="Tahoma"/>
              </a:rPr>
              <a:t>.</a:t>
            </a:r>
          </a:p>
          <a:p>
            <a:pPr marL="0" indent="0">
              <a:buNone/>
            </a:pPr>
            <a:endParaRPr lang="en-US" sz="1200">
              <a:latin typeface="Calibri"/>
              <a:ea typeface="Tahoma"/>
              <a:cs typeface="Tahoma"/>
            </a:endParaRPr>
          </a:p>
        </p:txBody>
      </p:sp>
    </p:spTree>
    <p:extLst>
      <p:ext uri="{BB962C8B-B14F-4D97-AF65-F5344CB8AC3E}">
        <p14:creationId xmlns:p14="http://schemas.microsoft.com/office/powerpoint/2010/main" val="1671746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A6076286-1248-4513-8951-8BAA95505598}"/>
              </a:ext>
            </a:extLst>
          </p:cNvPr>
          <p:cNvSpPr>
            <a:spLocks noGrp="1"/>
          </p:cNvSpPr>
          <p:nvPr>
            <p:ph type="title"/>
          </p:nvPr>
        </p:nvSpPr>
        <p:spPr>
          <a:xfrm>
            <a:off x="467749" y="2299936"/>
            <a:ext cx="8208498" cy="544124"/>
          </a:xfrm>
        </p:spPr>
        <p:txBody>
          <a:bodyPr>
            <a:noAutofit/>
          </a:bodyPr>
          <a:lstStyle/>
          <a:p>
            <a:pPr algn="ctr"/>
            <a:r>
              <a:rPr lang="en-US" sz="3200">
                <a:latin typeface="Tahoma"/>
                <a:ea typeface="Tahoma"/>
                <a:cs typeface="Tahoma"/>
              </a:rPr>
              <a:t>Thank You!</a:t>
            </a:r>
            <a:endParaRPr lang="zh-CN" altLang="en-US"/>
          </a:p>
        </p:txBody>
      </p:sp>
      <p:grpSp>
        <p:nvGrpSpPr>
          <p:cNvPr id="5" name="组合 4">
            <a:extLst>
              <a:ext uri="{FF2B5EF4-FFF2-40B4-BE49-F238E27FC236}">
                <a16:creationId xmlns:a16="http://schemas.microsoft.com/office/drawing/2014/main" id="{743EE2D7-6B8A-48E6-7292-200A190E0519}"/>
              </a:ext>
            </a:extLst>
          </p:cNvPr>
          <p:cNvGrpSpPr/>
          <p:nvPr/>
        </p:nvGrpSpPr>
        <p:grpSpPr>
          <a:xfrm>
            <a:off x="5837475" y="4665547"/>
            <a:ext cx="3307478" cy="486270"/>
            <a:chOff x="5846005" y="4674077"/>
            <a:chExt cx="3307478" cy="486270"/>
          </a:xfrm>
        </p:grpSpPr>
        <p:pic>
          <p:nvPicPr>
            <p:cNvPr id="2" name="Picture 2" descr="Text&#10;&#10;Description automatically generated">
              <a:extLst>
                <a:ext uri="{FF2B5EF4-FFF2-40B4-BE49-F238E27FC236}">
                  <a16:creationId xmlns:a16="http://schemas.microsoft.com/office/drawing/2014/main" id="{41419450-8775-7E82-E662-79F1EF2B1BAC}"/>
                </a:ext>
              </a:extLst>
            </p:cNvPr>
            <p:cNvPicPr>
              <a:picLocks noChangeAspect="1"/>
            </p:cNvPicPr>
            <p:nvPr/>
          </p:nvPicPr>
          <p:blipFill>
            <a:blip r:embed="rId2"/>
            <a:stretch>
              <a:fillRect/>
            </a:stretch>
          </p:blipFill>
          <p:spPr>
            <a:xfrm>
              <a:off x="7655775" y="4674077"/>
              <a:ext cx="1497708" cy="480385"/>
            </a:xfrm>
            <a:prstGeom prst="rect">
              <a:avLst/>
            </a:prstGeom>
          </p:spPr>
        </p:pic>
        <p:pic>
          <p:nvPicPr>
            <p:cNvPr id="4" name="图片 4">
              <a:extLst>
                <a:ext uri="{FF2B5EF4-FFF2-40B4-BE49-F238E27FC236}">
                  <a16:creationId xmlns:a16="http://schemas.microsoft.com/office/drawing/2014/main" id="{EB267D06-6ACC-B51B-A960-7C51A0512787}"/>
                </a:ext>
              </a:extLst>
            </p:cNvPr>
            <p:cNvPicPr>
              <a:picLocks noChangeAspect="1"/>
            </p:cNvPicPr>
            <p:nvPr/>
          </p:nvPicPr>
          <p:blipFill>
            <a:blip r:embed="rId3"/>
            <a:stretch>
              <a:fillRect/>
            </a:stretch>
          </p:blipFill>
          <p:spPr>
            <a:xfrm>
              <a:off x="5846005" y="4674572"/>
              <a:ext cx="1819275" cy="485775"/>
            </a:xfrm>
            <a:prstGeom prst="rect">
              <a:avLst/>
            </a:prstGeom>
          </p:spPr>
        </p:pic>
      </p:grpSp>
    </p:spTree>
    <p:extLst>
      <p:ext uri="{BB962C8B-B14F-4D97-AF65-F5344CB8AC3E}">
        <p14:creationId xmlns:p14="http://schemas.microsoft.com/office/powerpoint/2010/main" val="2984371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Grp="1" noRot="1" noChangeAspect="1" noMove="1" noResize="1" noEditPoints="1" noAdjustHandles="1" noChangeArrowheads="1" noChangeShapeType="1" noCrop="1"/>
          </p:cNvPicPr>
          <p:nvPr/>
        </p:nvPicPr>
        <p:blipFill>
          <a:blip r:embed="rId2"/>
          <a:stretch>
            <a:fillRect/>
          </a:stretch>
        </p:blipFill>
        <p:spPr>
          <a:xfrm>
            <a:off x="441945" y="1773687"/>
            <a:ext cx="5482892" cy="1250277"/>
          </a:xfrm>
          <a:prstGeom prst="rect">
            <a:avLst/>
          </a:prstGeom>
          <a:ln>
            <a:solidFill>
              <a:schemeClr val="accent1"/>
            </a:solidFill>
          </a:ln>
        </p:spPr>
      </p:pic>
      <p:sp>
        <p:nvSpPr>
          <p:cNvPr id="4" name="Title 3"/>
          <p:cNvSpPr>
            <a:spLocks noGrp="1"/>
          </p:cNvSpPr>
          <p:nvPr>
            <p:ph type="title"/>
          </p:nvPr>
        </p:nvSpPr>
        <p:spPr>
          <a:xfrm>
            <a:off x="284241" y="66616"/>
            <a:ext cx="9062077" cy="857542"/>
          </a:xfrm>
        </p:spPr>
        <p:txBody>
          <a:bodyPr lIns="91440" tIns="45720" rIns="91440" bIns="45720" anchor="b"/>
          <a:lstStyle/>
          <a:p>
            <a:r>
              <a:rPr lang="en-US" sz="2400">
                <a:ea typeface="+mj-lt"/>
                <a:cs typeface="+mj-lt"/>
              </a:rPr>
              <a:t>Appendix I: Motion Control Principle for Semi-Flexible Endoscope</a:t>
            </a:r>
            <a:endParaRPr lang="en-US" sz="2400">
              <a:ea typeface="Tahoma"/>
              <a:cs typeface="Tahoma"/>
            </a:endParaRPr>
          </a:p>
        </p:txBody>
      </p:sp>
      <p:sp>
        <p:nvSpPr>
          <p:cNvPr id="5" name="Text Placeholder 4"/>
          <p:cNvSpPr>
            <a:spLocks noGrp="1"/>
          </p:cNvSpPr>
          <p:nvPr>
            <p:ph type="body" sz="quarter" idx="22"/>
          </p:nvPr>
        </p:nvSpPr>
        <p:spPr>
          <a:xfrm>
            <a:off x="378372" y="1252473"/>
            <a:ext cx="5546465" cy="1523999"/>
          </a:xfrm>
        </p:spPr>
        <p:txBody>
          <a:bodyPr lIns="91440" tIns="45720" rIns="91440" bIns="45720" anchor="t">
            <a:noAutofit/>
          </a:bodyPr>
          <a:lstStyle/>
          <a:p>
            <a:pPr marL="0" indent="0">
              <a:buNone/>
            </a:pPr>
            <a:endParaRPr lang="en-US" b="1">
              <a:latin typeface="Tahoma"/>
              <a:ea typeface="Tahoma"/>
              <a:cs typeface="Tahoma"/>
            </a:endParaRPr>
          </a:p>
          <a:p>
            <a:pPr marL="0" indent="0">
              <a:buNone/>
            </a:pPr>
            <a:endParaRPr lang="en-US" b="1"/>
          </a:p>
        </p:txBody>
      </p:sp>
      <p:sp>
        <p:nvSpPr>
          <p:cNvPr id="17" name="箭头: 右弧形 16"/>
          <p:cNvSpPr>
            <a:spLocks noGrp="1" noRot="1" noMove="1" noResize="1" noEditPoints="1" noAdjustHandles="1" noChangeArrowheads="1" noChangeShapeType="1"/>
          </p:cNvSpPr>
          <p:nvPr/>
        </p:nvSpPr>
        <p:spPr>
          <a:xfrm>
            <a:off x="4271721" y="2242113"/>
            <a:ext cx="160774" cy="396910"/>
          </a:xfrm>
          <a:prstGeom prst="curvedLeftArrow">
            <a:avLst/>
          </a:prstGeom>
          <a:solidFill>
            <a:schemeClr val="accent4"/>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4" name="图片 23"/>
          <p:cNvPicPr>
            <a:picLocks noChangeAspect="1"/>
          </p:cNvPicPr>
          <p:nvPr/>
        </p:nvPicPr>
        <p:blipFill rotWithShape="1">
          <a:blip r:embed="rId3"/>
          <a:srcRect t="18484"/>
          <a:stretch/>
        </p:blipFill>
        <p:spPr>
          <a:xfrm>
            <a:off x="441945" y="3185765"/>
            <a:ext cx="5482893" cy="1382589"/>
          </a:xfrm>
          <a:prstGeom prst="rect">
            <a:avLst/>
          </a:prstGeom>
          <a:ln>
            <a:solidFill>
              <a:schemeClr val="accent1"/>
            </a:solidFill>
          </a:ln>
        </p:spPr>
      </p:pic>
      <p:sp>
        <p:nvSpPr>
          <p:cNvPr id="2" name="箭头: 右弧形 1">
            <a:extLst>
              <a:ext uri="{FF2B5EF4-FFF2-40B4-BE49-F238E27FC236}">
                <a16:creationId xmlns:a16="http://schemas.microsoft.com/office/drawing/2014/main" id="{09AFCC46-FE76-AC75-AC3F-7A11B6D0A461}"/>
              </a:ext>
            </a:extLst>
          </p:cNvPr>
          <p:cNvSpPr>
            <a:spLocks noGrp="1" noRot="1" noMove="1" noResize="1" noEditPoints="1" noAdjustHandles="1" noChangeArrowheads="1" noChangeShapeType="1"/>
          </p:cNvSpPr>
          <p:nvPr/>
        </p:nvSpPr>
        <p:spPr>
          <a:xfrm>
            <a:off x="5469149" y="2440568"/>
            <a:ext cx="312314" cy="396910"/>
          </a:xfrm>
          <a:prstGeom prst="curvedLeftArrow">
            <a:avLst>
              <a:gd name="adj1" fmla="val 9549"/>
              <a:gd name="adj2" fmla="val 29613"/>
              <a:gd name="adj3" fmla="val 19490"/>
            </a:avLst>
          </a:prstGeom>
          <a:solidFill>
            <a:schemeClr val="accent4"/>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 name="箭头: 右弧形 2">
            <a:extLst>
              <a:ext uri="{FF2B5EF4-FFF2-40B4-BE49-F238E27FC236}">
                <a16:creationId xmlns:a16="http://schemas.microsoft.com/office/drawing/2014/main" id="{66C1D651-C5C3-EE02-DE58-55FE89EFACB6}"/>
              </a:ext>
            </a:extLst>
          </p:cNvPr>
          <p:cNvSpPr>
            <a:spLocks noGrp="1" noRot="1" noMove="1" noResize="1" noEditPoints="1" noAdjustHandles="1" noChangeArrowheads="1" noChangeShapeType="1"/>
          </p:cNvSpPr>
          <p:nvPr/>
        </p:nvSpPr>
        <p:spPr>
          <a:xfrm flipV="1">
            <a:off x="5469149" y="2063801"/>
            <a:ext cx="312314" cy="396910"/>
          </a:xfrm>
          <a:prstGeom prst="curvedLeftArrow">
            <a:avLst>
              <a:gd name="adj1" fmla="val 9549"/>
              <a:gd name="adj2" fmla="val 29613"/>
              <a:gd name="adj3" fmla="val 19490"/>
            </a:avLst>
          </a:prstGeom>
          <a:solidFill>
            <a:schemeClr val="accent4"/>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矩形 6">
            <a:extLst>
              <a:ext uri="{FF2B5EF4-FFF2-40B4-BE49-F238E27FC236}">
                <a16:creationId xmlns:a16="http://schemas.microsoft.com/office/drawing/2014/main" id="{2F13C4B6-E888-B239-4FFC-704812000652}"/>
              </a:ext>
            </a:extLst>
          </p:cNvPr>
          <p:cNvSpPr/>
          <p:nvPr/>
        </p:nvSpPr>
        <p:spPr>
          <a:xfrm>
            <a:off x="3086233" y="2714336"/>
            <a:ext cx="2296283" cy="338554"/>
          </a:xfrm>
          <a:prstGeom prst="rect">
            <a:avLst/>
          </a:prstGeom>
          <a:noFill/>
        </p:spPr>
        <p:txBody>
          <a:bodyPr wrap="square" lIns="91440" tIns="45720" rIns="91440" bIns="45720">
            <a:spAutoFit/>
          </a:bodyPr>
          <a:lstStyle/>
          <a:p>
            <a:pPr algn="ctr"/>
            <a:r>
              <a:rPr lang="en-US" altLang="zh-CN" sz="1600" b="0" cap="none" spc="0">
                <a:ln w="6350">
                  <a:solidFill>
                    <a:schemeClr val="tx1"/>
                  </a:solidFill>
                </a:ln>
                <a:solidFill>
                  <a:srgbClr val="FF0000"/>
                </a:solidFill>
                <a:effectLst>
                  <a:outerShdw blurRad="38100" dist="19050" dir="2700000" algn="tl" rotWithShape="0">
                    <a:schemeClr val="dk1">
                      <a:alpha val="40000"/>
                    </a:schemeClr>
                  </a:outerShdw>
                </a:effectLst>
              </a:rPr>
              <a:t>[P3]Rolling</a:t>
            </a:r>
            <a:r>
              <a:rPr lang="zh-CN" altLang="en-US" sz="1600" b="0" cap="none" spc="0">
                <a:ln w="6350">
                  <a:solidFill>
                    <a:schemeClr val="tx1"/>
                  </a:solidFill>
                </a:ln>
                <a:solidFill>
                  <a:srgbClr val="FF0000"/>
                </a:solidFill>
                <a:effectLst>
                  <a:outerShdw blurRad="38100" dist="19050" dir="2700000" algn="tl" rotWithShape="0">
                    <a:schemeClr val="dk1">
                      <a:alpha val="40000"/>
                    </a:schemeClr>
                  </a:outerShdw>
                </a:effectLst>
              </a:rPr>
              <a:t>（</a:t>
            </a:r>
            <a:r>
              <a:rPr lang="en-US" altLang="zh-CN" sz="1600" b="0" cap="none" spc="0">
                <a:ln w="6350">
                  <a:solidFill>
                    <a:schemeClr val="tx1"/>
                  </a:solidFill>
                </a:ln>
                <a:solidFill>
                  <a:srgbClr val="FF0000"/>
                </a:solidFill>
                <a:effectLst>
                  <a:outerShdw blurRad="38100" dist="19050" dir="2700000" algn="tl" rotWithShape="0">
                    <a:schemeClr val="dk1">
                      <a:alpha val="40000"/>
                    </a:schemeClr>
                  </a:outerShdw>
                </a:effectLst>
              </a:rPr>
              <a:t>1 DOF</a:t>
            </a:r>
            <a:r>
              <a:rPr lang="zh-CN" altLang="en-US" sz="1600" b="0" cap="none" spc="0">
                <a:ln w="6350">
                  <a:solidFill>
                    <a:schemeClr val="tx1"/>
                  </a:solidFill>
                </a:ln>
                <a:solidFill>
                  <a:srgbClr val="FF0000"/>
                </a:solidFill>
                <a:effectLst>
                  <a:outerShdw blurRad="38100" dist="19050" dir="2700000" algn="tl" rotWithShape="0">
                    <a:schemeClr val="dk1">
                      <a:alpha val="40000"/>
                    </a:schemeClr>
                  </a:outerShdw>
                </a:effectLst>
              </a:rPr>
              <a:t>）</a:t>
            </a:r>
          </a:p>
        </p:txBody>
      </p:sp>
      <p:sp>
        <p:nvSpPr>
          <p:cNvPr id="9" name="矩形 8">
            <a:extLst>
              <a:ext uri="{FF2B5EF4-FFF2-40B4-BE49-F238E27FC236}">
                <a16:creationId xmlns:a16="http://schemas.microsoft.com/office/drawing/2014/main" id="{5F0C543A-E1CD-1121-3D55-4DE6A2273A21}"/>
              </a:ext>
            </a:extLst>
          </p:cNvPr>
          <p:cNvSpPr/>
          <p:nvPr/>
        </p:nvSpPr>
        <p:spPr>
          <a:xfrm>
            <a:off x="284241" y="1627389"/>
            <a:ext cx="2296283" cy="1150123"/>
          </a:xfrm>
          <a:prstGeom prst="rect">
            <a:avLst/>
          </a:prstGeom>
          <a:noFill/>
        </p:spPr>
        <p:txBody>
          <a:bodyPr wrap="square" lIns="91440" tIns="45720" rIns="91440" bIns="45720">
            <a:spAutoFit/>
          </a:bodyPr>
          <a:lstStyle/>
          <a:p>
            <a:pPr algn="ctr">
              <a:lnSpc>
                <a:spcPct val="150000"/>
              </a:lnSpc>
            </a:pPr>
            <a:r>
              <a:rPr lang="en-US" altLang="zh-CN" sz="1600" b="0" cap="none" spc="0">
                <a:ln w="9525">
                  <a:solidFill>
                    <a:schemeClr val="tx1"/>
                  </a:solidFill>
                </a:ln>
                <a:solidFill>
                  <a:srgbClr val="FF0000"/>
                </a:solidFill>
                <a:effectLst>
                  <a:outerShdw blurRad="38100" dist="19050" dir="2700000" algn="tl" rotWithShape="0">
                    <a:schemeClr val="dk1">
                      <a:alpha val="40000"/>
                    </a:schemeClr>
                  </a:outerShdw>
                </a:effectLst>
              </a:rPr>
              <a:t>Pulleys</a:t>
            </a:r>
            <a:r>
              <a:rPr lang="en-US" altLang="zh-CN" sz="1600">
                <a:ln w="9525">
                  <a:solidFill>
                    <a:schemeClr val="tx1"/>
                  </a:solidFill>
                </a:ln>
                <a:solidFill>
                  <a:srgbClr val="FF0000"/>
                </a:solidFill>
                <a:effectLst>
                  <a:outerShdw blurRad="38100" dist="19050" dir="2700000" algn="tl" rotWithShape="0">
                    <a:schemeClr val="dk1">
                      <a:alpha val="40000"/>
                    </a:schemeClr>
                  </a:outerShdw>
                </a:effectLst>
              </a:rPr>
              <a:t>:</a:t>
            </a:r>
            <a:r>
              <a:rPr lang="zh-CN" altLang="en-US" sz="1600">
                <a:ln w="9525">
                  <a:solidFill>
                    <a:schemeClr val="tx1"/>
                  </a:solidFill>
                </a:ln>
                <a:solidFill>
                  <a:srgbClr val="FF0000"/>
                </a:solidFill>
                <a:effectLst>
                  <a:outerShdw blurRad="38100" dist="19050" dir="2700000" algn="tl" rotWithShape="0">
                    <a:schemeClr val="dk1">
                      <a:alpha val="40000"/>
                    </a:schemeClr>
                  </a:outerShdw>
                </a:effectLst>
              </a:rPr>
              <a:t> </a:t>
            </a:r>
            <a:endParaRPr lang="en-US" altLang="zh-CN" sz="1600">
              <a:ln w="9525">
                <a:solidFill>
                  <a:schemeClr val="tx1"/>
                </a:solidFill>
              </a:ln>
              <a:solidFill>
                <a:srgbClr val="FF0000"/>
              </a:solidFill>
              <a:effectLst>
                <a:outerShdw blurRad="38100" dist="19050" dir="2700000" algn="tl" rotWithShape="0">
                  <a:schemeClr val="dk1">
                    <a:alpha val="40000"/>
                  </a:schemeClr>
                </a:outerShdw>
              </a:effectLst>
            </a:endParaRPr>
          </a:p>
          <a:p>
            <a:pPr algn="ctr">
              <a:lnSpc>
                <a:spcPct val="150000"/>
              </a:lnSpc>
            </a:pPr>
            <a:r>
              <a:rPr lang="en-US" altLang="zh-CN" sz="1600">
                <a:ln w="9525">
                  <a:solidFill>
                    <a:schemeClr val="tx1"/>
                  </a:solidFill>
                </a:ln>
                <a:solidFill>
                  <a:srgbClr val="FF0000"/>
                </a:solidFill>
                <a:effectLst>
                  <a:outerShdw blurRad="38100" dist="19050" dir="2700000" algn="tl" rotWithShape="0">
                    <a:schemeClr val="dk1">
                      <a:alpha val="40000"/>
                    </a:schemeClr>
                  </a:outerShdw>
                </a:effectLst>
              </a:rPr>
              <a:t>            </a:t>
            </a:r>
            <a:r>
              <a:rPr lang="zh-CN" altLang="en-US" sz="1600">
                <a:ln w="9525">
                  <a:solidFill>
                    <a:schemeClr val="tx1"/>
                  </a:solidFill>
                </a:ln>
                <a:solidFill>
                  <a:srgbClr val="FF0000"/>
                </a:solidFill>
                <a:effectLst>
                  <a:outerShdw blurRad="38100" dist="19050" dir="2700000" algn="tl" rotWithShape="0">
                    <a:schemeClr val="dk1">
                      <a:alpha val="40000"/>
                    </a:schemeClr>
                  </a:outerShdw>
                </a:effectLst>
              </a:rPr>
              <a:t> </a:t>
            </a:r>
            <a:r>
              <a:rPr lang="en-US" altLang="zh-CN" sz="1600" b="0" cap="none" spc="0">
                <a:ln w="9525">
                  <a:solidFill>
                    <a:schemeClr val="tx1"/>
                  </a:solidFill>
                </a:ln>
                <a:solidFill>
                  <a:srgbClr val="FF0000"/>
                </a:solidFill>
                <a:effectLst>
                  <a:outerShdw blurRad="38100" dist="19050" dir="2700000" algn="tl" rotWithShape="0">
                    <a:schemeClr val="dk1">
                      <a:alpha val="40000"/>
                    </a:schemeClr>
                  </a:outerShdw>
                </a:effectLst>
              </a:rPr>
              <a:t>P1  P2 </a:t>
            </a:r>
          </a:p>
          <a:p>
            <a:pPr algn="ctr">
              <a:lnSpc>
                <a:spcPct val="150000"/>
              </a:lnSpc>
            </a:pPr>
            <a:r>
              <a:rPr lang="en-US" altLang="zh-CN" sz="1600">
                <a:ln w="9525">
                  <a:solidFill>
                    <a:schemeClr val="tx1"/>
                  </a:solidFill>
                </a:ln>
                <a:solidFill>
                  <a:srgbClr val="FF0000"/>
                </a:solidFill>
                <a:effectLst>
                  <a:outerShdw blurRad="38100" dist="19050" dir="2700000" algn="tl" rotWithShape="0">
                    <a:schemeClr val="dk1">
                      <a:alpha val="40000"/>
                    </a:schemeClr>
                  </a:outerShdw>
                </a:effectLst>
              </a:rPr>
              <a:t>             </a:t>
            </a:r>
            <a:r>
              <a:rPr lang="en-US" altLang="zh-CN" sz="1600" b="0" cap="none" spc="0">
                <a:ln w="9525">
                  <a:solidFill>
                    <a:schemeClr val="tx1"/>
                  </a:solidFill>
                </a:ln>
                <a:solidFill>
                  <a:srgbClr val="FF0000"/>
                </a:solidFill>
                <a:effectLst>
                  <a:outerShdw blurRad="38100" dist="19050" dir="2700000" algn="tl" rotWithShape="0">
                    <a:schemeClr val="dk1">
                      <a:alpha val="40000"/>
                    </a:schemeClr>
                  </a:outerShdw>
                </a:effectLst>
              </a:rPr>
              <a:t>P3  P4</a:t>
            </a:r>
            <a:endParaRPr lang="zh-CN" altLang="en-US" sz="1600" b="0" cap="none" spc="0">
              <a:ln w="9525">
                <a:solidFill>
                  <a:schemeClr val="tx1"/>
                </a:solidFill>
              </a:ln>
              <a:solidFill>
                <a:srgbClr val="FF0000"/>
              </a:solidFill>
              <a:effectLst>
                <a:outerShdw blurRad="38100" dist="19050" dir="2700000" algn="tl" rotWithShape="0">
                  <a:schemeClr val="dk1">
                    <a:alpha val="40000"/>
                  </a:schemeClr>
                </a:outerShdw>
              </a:effectLst>
            </a:endParaRPr>
          </a:p>
        </p:txBody>
      </p:sp>
      <p:sp>
        <p:nvSpPr>
          <p:cNvPr id="11" name="矩形 10">
            <a:extLst>
              <a:ext uri="{FF2B5EF4-FFF2-40B4-BE49-F238E27FC236}">
                <a16:creationId xmlns:a16="http://schemas.microsoft.com/office/drawing/2014/main" id="{F7E7C854-B028-C0F2-FB52-A260580DED27}"/>
              </a:ext>
            </a:extLst>
          </p:cNvPr>
          <p:cNvSpPr/>
          <p:nvPr/>
        </p:nvSpPr>
        <p:spPr>
          <a:xfrm>
            <a:off x="5924837" y="2460711"/>
            <a:ext cx="2869248" cy="338554"/>
          </a:xfrm>
          <a:prstGeom prst="rect">
            <a:avLst/>
          </a:prstGeom>
          <a:noFill/>
        </p:spPr>
        <p:txBody>
          <a:bodyPr wrap="square" lIns="91440" tIns="45720" rIns="91440" bIns="45720">
            <a:spAutoFit/>
          </a:bodyPr>
          <a:lstStyle/>
          <a:p>
            <a:pPr algn="ctr"/>
            <a:r>
              <a:rPr lang="en-US" altLang="zh-CN" sz="1600" b="0" cap="none" spc="0">
                <a:ln w="6350">
                  <a:solidFill>
                    <a:schemeClr val="tx1"/>
                  </a:solidFill>
                </a:ln>
                <a:solidFill>
                  <a:srgbClr val="FF0000"/>
                </a:solidFill>
                <a:effectLst>
                  <a:outerShdw blurRad="38100" dist="19050" dir="2700000" algn="tl" rotWithShape="0">
                    <a:schemeClr val="dk1">
                      <a:alpha val="40000"/>
                    </a:schemeClr>
                  </a:outerShdw>
                </a:effectLst>
              </a:rPr>
              <a:t>[P1]Pitch upwards (0.5 DOF)</a:t>
            </a:r>
            <a:endParaRPr lang="zh-CN" altLang="en-US" sz="1600" b="0" cap="none" spc="0">
              <a:ln w="6350">
                <a:solidFill>
                  <a:schemeClr val="tx1"/>
                </a:solidFill>
              </a:ln>
              <a:solidFill>
                <a:srgbClr val="FF0000"/>
              </a:solidFill>
              <a:effectLst>
                <a:outerShdw blurRad="38100" dist="19050" dir="2700000" algn="tl" rotWithShape="0">
                  <a:schemeClr val="dk1">
                    <a:alpha val="40000"/>
                  </a:schemeClr>
                </a:outerShdw>
              </a:effectLst>
            </a:endParaRPr>
          </a:p>
        </p:txBody>
      </p:sp>
      <p:sp>
        <p:nvSpPr>
          <p:cNvPr id="12" name="矩形 11">
            <a:extLst>
              <a:ext uri="{FF2B5EF4-FFF2-40B4-BE49-F238E27FC236}">
                <a16:creationId xmlns:a16="http://schemas.microsoft.com/office/drawing/2014/main" id="{F19CCE72-A5EC-9E35-5F97-F6776411CD11}"/>
              </a:ext>
            </a:extLst>
          </p:cNvPr>
          <p:cNvSpPr/>
          <p:nvPr/>
        </p:nvSpPr>
        <p:spPr>
          <a:xfrm>
            <a:off x="6004011" y="2807514"/>
            <a:ext cx="2970110" cy="338554"/>
          </a:xfrm>
          <a:prstGeom prst="rect">
            <a:avLst/>
          </a:prstGeom>
          <a:noFill/>
        </p:spPr>
        <p:txBody>
          <a:bodyPr wrap="square" lIns="91440" tIns="45720" rIns="91440" bIns="45720">
            <a:spAutoFit/>
          </a:bodyPr>
          <a:lstStyle/>
          <a:p>
            <a:pPr algn="ctr"/>
            <a:r>
              <a:rPr lang="en-US" altLang="zh-CN" sz="1600" b="0" cap="none" spc="0">
                <a:ln w="6350">
                  <a:solidFill>
                    <a:schemeClr val="tx1"/>
                  </a:solidFill>
                </a:ln>
                <a:solidFill>
                  <a:srgbClr val="FF0000"/>
                </a:solidFill>
                <a:effectLst>
                  <a:outerShdw blurRad="38100" dist="19050" dir="2700000" algn="tl" rotWithShape="0">
                    <a:schemeClr val="dk1">
                      <a:alpha val="40000"/>
                    </a:schemeClr>
                  </a:outerShdw>
                </a:effectLst>
              </a:rPr>
              <a:t>[P1]Pitch downwards (0.5 DOF)</a:t>
            </a:r>
            <a:endParaRPr lang="zh-CN" altLang="en-US" sz="1600" b="0" cap="none" spc="0">
              <a:ln w="6350">
                <a:solidFill>
                  <a:schemeClr val="tx1"/>
                </a:solidFill>
              </a:ln>
              <a:solidFill>
                <a:srgbClr val="FF0000"/>
              </a:solidFill>
              <a:effectLst>
                <a:outerShdw blurRad="38100" dist="19050" dir="2700000" algn="tl" rotWithShape="0">
                  <a:schemeClr val="dk1">
                    <a:alpha val="40000"/>
                  </a:schemeClr>
                </a:outerShdw>
              </a:effectLst>
            </a:endParaRPr>
          </a:p>
        </p:txBody>
      </p:sp>
      <p:sp>
        <p:nvSpPr>
          <p:cNvPr id="16" name="箭头: 右弧形 15">
            <a:extLst>
              <a:ext uri="{FF2B5EF4-FFF2-40B4-BE49-F238E27FC236}">
                <a16:creationId xmlns:a16="http://schemas.microsoft.com/office/drawing/2014/main" id="{8E8CF1AB-4101-97CF-486B-CCED674E7FFB}"/>
              </a:ext>
            </a:extLst>
          </p:cNvPr>
          <p:cNvSpPr/>
          <p:nvPr/>
        </p:nvSpPr>
        <p:spPr>
          <a:xfrm>
            <a:off x="5394422" y="3523469"/>
            <a:ext cx="312314" cy="396910"/>
          </a:xfrm>
          <a:prstGeom prst="curvedLeftArrow">
            <a:avLst>
              <a:gd name="adj1" fmla="val 9549"/>
              <a:gd name="adj2" fmla="val 29613"/>
              <a:gd name="adj3" fmla="val 19490"/>
            </a:avLst>
          </a:prstGeom>
          <a:solidFill>
            <a:schemeClr val="accent4"/>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箭头: 右弧形 17">
            <a:extLst>
              <a:ext uri="{FF2B5EF4-FFF2-40B4-BE49-F238E27FC236}">
                <a16:creationId xmlns:a16="http://schemas.microsoft.com/office/drawing/2014/main" id="{98A472BD-9E19-1A5E-8854-2F7AC631032D}"/>
              </a:ext>
            </a:extLst>
          </p:cNvPr>
          <p:cNvSpPr/>
          <p:nvPr/>
        </p:nvSpPr>
        <p:spPr>
          <a:xfrm flipV="1">
            <a:off x="5394422" y="3146702"/>
            <a:ext cx="312314" cy="396910"/>
          </a:xfrm>
          <a:prstGeom prst="curvedLeftArrow">
            <a:avLst>
              <a:gd name="adj1" fmla="val 9549"/>
              <a:gd name="adj2" fmla="val 29613"/>
              <a:gd name="adj3" fmla="val 19490"/>
            </a:avLst>
          </a:prstGeom>
          <a:solidFill>
            <a:schemeClr val="accent4"/>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矩形 18">
            <a:extLst>
              <a:ext uri="{FF2B5EF4-FFF2-40B4-BE49-F238E27FC236}">
                <a16:creationId xmlns:a16="http://schemas.microsoft.com/office/drawing/2014/main" id="{6700EA8B-6972-759F-574A-70D37E8EDB58}"/>
              </a:ext>
            </a:extLst>
          </p:cNvPr>
          <p:cNvSpPr/>
          <p:nvPr/>
        </p:nvSpPr>
        <p:spPr>
          <a:xfrm>
            <a:off x="6011716" y="3570578"/>
            <a:ext cx="2695319" cy="338554"/>
          </a:xfrm>
          <a:prstGeom prst="rect">
            <a:avLst/>
          </a:prstGeom>
          <a:noFill/>
        </p:spPr>
        <p:txBody>
          <a:bodyPr wrap="square" lIns="91440" tIns="45720" rIns="91440" bIns="45720">
            <a:spAutoFit/>
          </a:bodyPr>
          <a:lstStyle/>
          <a:p>
            <a:pPr algn="ctr"/>
            <a:r>
              <a:rPr lang="en-US" altLang="zh-CN" sz="1600" b="0" cap="none" spc="0">
                <a:ln w="6350">
                  <a:solidFill>
                    <a:schemeClr val="tx1"/>
                  </a:solidFill>
                </a:ln>
                <a:solidFill>
                  <a:srgbClr val="FF0000"/>
                </a:solidFill>
                <a:effectLst>
                  <a:outerShdw blurRad="38100" dist="19050" dir="2700000" algn="tl" rotWithShape="0">
                    <a:schemeClr val="dk1">
                      <a:alpha val="40000"/>
                    </a:schemeClr>
                  </a:outerShdw>
                </a:effectLst>
              </a:rPr>
              <a:t>[P2]Yaw upwards (0.5 DOF)</a:t>
            </a:r>
            <a:endParaRPr lang="zh-CN" altLang="en-US" sz="1600" b="0" cap="none" spc="0">
              <a:ln w="6350">
                <a:solidFill>
                  <a:schemeClr val="tx1"/>
                </a:solidFill>
              </a:ln>
              <a:solidFill>
                <a:srgbClr val="FF0000"/>
              </a:solidFill>
              <a:effectLst>
                <a:outerShdw blurRad="38100" dist="19050" dir="2700000" algn="tl" rotWithShape="0">
                  <a:schemeClr val="dk1">
                    <a:alpha val="40000"/>
                  </a:schemeClr>
                </a:outerShdw>
              </a:effectLst>
            </a:endParaRPr>
          </a:p>
        </p:txBody>
      </p:sp>
      <p:sp>
        <p:nvSpPr>
          <p:cNvPr id="20" name="矩形 19">
            <a:extLst>
              <a:ext uri="{FF2B5EF4-FFF2-40B4-BE49-F238E27FC236}">
                <a16:creationId xmlns:a16="http://schemas.microsoft.com/office/drawing/2014/main" id="{B1A3E899-61C4-DCA7-0623-3F0F38544174}"/>
              </a:ext>
            </a:extLst>
          </p:cNvPr>
          <p:cNvSpPr/>
          <p:nvPr/>
        </p:nvSpPr>
        <p:spPr>
          <a:xfrm>
            <a:off x="5973983" y="3917381"/>
            <a:ext cx="2741039" cy="338554"/>
          </a:xfrm>
          <a:prstGeom prst="rect">
            <a:avLst/>
          </a:prstGeom>
          <a:noFill/>
        </p:spPr>
        <p:txBody>
          <a:bodyPr wrap="square" lIns="91440" tIns="45720" rIns="91440" bIns="45720">
            <a:spAutoFit/>
          </a:bodyPr>
          <a:lstStyle/>
          <a:p>
            <a:pPr algn="ctr"/>
            <a:r>
              <a:rPr lang="en-US" altLang="zh-CN" sz="1600" b="0" cap="none" spc="0">
                <a:ln w="6350">
                  <a:solidFill>
                    <a:schemeClr val="tx1"/>
                  </a:solidFill>
                </a:ln>
                <a:solidFill>
                  <a:srgbClr val="FF0000"/>
                </a:solidFill>
                <a:effectLst>
                  <a:outerShdw blurRad="38100" dist="19050" dir="2700000" algn="tl" rotWithShape="0">
                    <a:schemeClr val="dk1">
                      <a:alpha val="40000"/>
                    </a:schemeClr>
                  </a:outerShdw>
                </a:effectLst>
              </a:rPr>
              <a:t>[P2]Yaw upwards (0.5 DOF)</a:t>
            </a:r>
            <a:endParaRPr lang="zh-CN" altLang="en-US" sz="1600" b="0" cap="none" spc="0">
              <a:ln w="6350">
                <a:solidFill>
                  <a:schemeClr val="tx1"/>
                </a:solidFill>
              </a:ln>
              <a:solidFill>
                <a:srgbClr val="FF0000"/>
              </a:solidFill>
              <a:effectLst>
                <a:outerShdw blurRad="38100" dist="19050" dir="2700000" algn="tl" rotWithShape="0">
                  <a:schemeClr val="dk1">
                    <a:alpha val="40000"/>
                  </a:schemeClr>
                </a:outerShdw>
              </a:effectLst>
            </a:endParaRPr>
          </a:p>
        </p:txBody>
      </p:sp>
      <p:sp>
        <p:nvSpPr>
          <p:cNvPr id="23" name="矩形 22">
            <a:extLst>
              <a:ext uri="{FF2B5EF4-FFF2-40B4-BE49-F238E27FC236}">
                <a16:creationId xmlns:a16="http://schemas.microsoft.com/office/drawing/2014/main" id="{2C50203E-F5F5-FAD3-6190-1ACC2F558E1C}"/>
              </a:ext>
            </a:extLst>
          </p:cNvPr>
          <p:cNvSpPr/>
          <p:nvPr/>
        </p:nvSpPr>
        <p:spPr>
          <a:xfrm>
            <a:off x="5497606" y="4294998"/>
            <a:ext cx="2416334" cy="338554"/>
          </a:xfrm>
          <a:prstGeom prst="rect">
            <a:avLst/>
          </a:prstGeom>
          <a:noFill/>
        </p:spPr>
        <p:txBody>
          <a:bodyPr wrap="square" lIns="91440" tIns="45720" rIns="91440" bIns="45720">
            <a:spAutoFit/>
          </a:bodyPr>
          <a:lstStyle/>
          <a:p>
            <a:pPr algn="ctr"/>
            <a:r>
              <a:rPr lang="en-US" altLang="zh-CN" sz="1600" b="0" cap="none" spc="0">
                <a:ln w="6350">
                  <a:solidFill>
                    <a:schemeClr val="tx1"/>
                  </a:solidFill>
                </a:ln>
                <a:solidFill>
                  <a:srgbClr val="FF0000"/>
                </a:solidFill>
                <a:effectLst>
                  <a:outerShdw blurRad="38100" dist="19050" dir="2700000" algn="tl" rotWithShape="0">
                    <a:schemeClr val="dk1">
                      <a:alpha val="40000"/>
                    </a:schemeClr>
                  </a:outerShdw>
                </a:effectLst>
              </a:rPr>
              <a:t>Total</a:t>
            </a:r>
            <a:r>
              <a:rPr lang="zh-CN" altLang="en-US" sz="1600" b="0" cap="none" spc="0">
                <a:ln w="6350">
                  <a:solidFill>
                    <a:schemeClr val="tx1"/>
                  </a:solidFill>
                </a:ln>
                <a:solidFill>
                  <a:srgbClr val="FF0000"/>
                </a:solidFill>
                <a:effectLst>
                  <a:outerShdw blurRad="38100" dist="19050" dir="2700000" algn="tl" rotWithShape="0">
                    <a:schemeClr val="dk1">
                      <a:alpha val="40000"/>
                    </a:schemeClr>
                  </a:outerShdw>
                </a:effectLst>
              </a:rPr>
              <a:t>：</a:t>
            </a:r>
            <a:r>
              <a:rPr lang="en-US" altLang="zh-CN" sz="1600" b="0" cap="none" spc="0">
                <a:ln w="6350">
                  <a:solidFill>
                    <a:schemeClr val="tx1"/>
                  </a:solidFill>
                </a:ln>
                <a:solidFill>
                  <a:srgbClr val="FF0000"/>
                </a:solidFill>
                <a:effectLst>
                  <a:outerShdw blurRad="38100" dist="19050" dir="2700000" algn="tl" rotWithShape="0">
                    <a:schemeClr val="dk1">
                      <a:alpha val="40000"/>
                    </a:schemeClr>
                  </a:outerShdw>
                </a:effectLst>
              </a:rPr>
              <a:t>3 DOF</a:t>
            </a:r>
            <a:endParaRPr lang="zh-CN" altLang="en-US" sz="1600" b="0" cap="none" spc="0">
              <a:ln w="6350">
                <a:solidFill>
                  <a:schemeClr val="tx1"/>
                </a:solidFill>
              </a:ln>
              <a:solidFill>
                <a:srgbClr val="FF0000"/>
              </a:solidFill>
              <a:effectLst>
                <a:outerShdw blurRad="38100" dist="19050" dir="2700000" algn="tl" rotWithShape="0">
                  <a:schemeClr val="dk1">
                    <a:alpha val="40000"/>
                  </a:schemeClr>
                </a:outerShdw>
              </a:effectLst>
            </a:endParaRPr>
          </a:p>
        </p:txBody>
      </p:sp>
      <p:graphicFrame>
        <p:nvGraphicFramePr>
          <p:cNvPr id="25" name="Object 5">
            <a:extLst>
              <a:ext uri="{FF2B5EF4-FFF2-40B4-BE49-F238E27FC236}">
                <a16:creationId xmlns:a16="http://schemas.microsoft.com/office/drawing/2014/main" id="{38098A4E-D4CC-2014-3D42-91852DAD6335}"/>
              </a:ext>
            </a:extLst>
          </p:cNvPr>
          <p:cNvGraphicFramePr>
            <a:graphicFrameLocks noChangeAspect="1"/>
          </p:cNvGraphicFramePr>
          <p:nvPr>
            <p:extLst>
              <p:ext uri="{D42A27DB-BD31-4B8C-83A1-F6EECF244321}">
                <p14:modId xmlns:p14="http://schemas.microsoft.com/office/powerpoint/2010/main" val="1342635014"/>
              </p:ext>
            </p:extLst>
          </p:nvPr>
        </p:nvGraphicFramePr>
        <p:xfrm>
          <a:off x="6110998" y="1304305"/>
          <a:ext cx="2884205" cy="1148157"/>
        </p:xfrm>
        <a:graphic>
          <a:graphicData uri="http://schemas.openxmlformats.org/presentationml/2006/ole">
            <mc:AlternateContent xmlns:mc="http://schemas.openxmlformats.org/markup-compatibility/2006">
              <mc:Choice xmlns:v="urn:schemas-microsoft-com:vml" Requires="v">
                <p:oleObj name="Bitmap Image" r:id="rId4" imgW="38347650" imgH="12811125" progId="PBrush">
                  <p:embed/>
                </p:oleObj>
              </mc:Choice>
              <mc:Fallback>
                <p:oleObj name="Bitmap Image" r:id="rId4" imgW="38347650" imgH="12811125" progId="PBrush">
                  <p:embed/>
                  <p:pic>
                    <p:nvPicPr>
                      <p:cNvPr id="25" name="Object 5">
                        <a:extLst>
                          <a:ext uri="{FF2B5EF4-FFF2-40B4-BE49-F238E27FC236}">
                            <a16:creationId xmlns:a16="http://schemas.microsoft.com/office/drawing/2014/main" id="{38098A4E-D4CC-2014-3D42-91852DAD6335}"/>
                          </a:ext>
                        </a:extLst>
                      </p:cNvPr>
                      <p:cNvPicPr/>
                      <p:nvPr/>
                    </p:nvPicPr>
                    <p:blipFill>
                      <a:blip r:embed="rId5"/>
                      <a:stretch>
                        <a:fillRect/>
                      </a:stretch>
                    </p:blipFill>
                    <p:spPr>
                      <a:xfrm>
                        <a:off x="6110998" y="1304305"/>
                        <a:ext cx="2884205" cy="1148157"/>
                      </a:xfrm>
                      <a:prstGeom prst="rect">
                        <a:avLst/>
                      </a:prstGeom>
                    </p:spPr>
                  </p:pic>
                </p:oleObj>
              </mc:Fallback>
            </mc:AlternateContent>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descr="图示, 文本&#10;&#10;已自动生成说明">
            <a:extLst>
              <a:ext uri="{FF2B5EF4-FFF2-40B4-BE49-F238E27FC236}">
                <a16:creationId xmlns:a16="http://schemas.microsoft.com/office/drawing/2014/main" id="{E7799DC3-525F-8425-77AF-A9901A66F0A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85776" y="3233487"/>
            <a:ext cx="2124076" cy="1090516"/>
          </a:xfrm>
          <a:prstGeom prst="rect">
            <a:avLst/>
          </a:prstGeom>
        </p:spPr>
      </p:pic>
      <p:pic>
        <p:nvPicPr>
          <p:cNvPr id="3" name="Picture 2">
            <a:extLst>
              <a:ext uri="{FF2B5EF4-FFF2-40B4-BE49-F238E27FC236}">
                <a16:creationId xmlns:a16="http://schemas.microsoft.com/office/drawing/2014/main" id="{E75626C1-F821-BB31-39BC-420DBB7162A9}"/>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Layer>
                </a14:imgProps>
              </a:ext>
            </a:extLst>
          </a:blip>
          <a:srcRect l="43690" t="2147" r="90" b="7958"/>
          <a:stretch/>
        </p:blipFill>
        <p:spPr>
          <a:xfrm>
            <a:off x="485744" y="1068971"/>
            <a:ext cx="2336011" cy="1818798"/>
          </a:xfrm>
          <a:prstGeom prst="rect">
            <a:avLst/>
          </a:prstGeom>
        </p:spPr>
      </p:pic>
      <p:sp>
        <p:nvSpPr>
          <p:cNvPr id="2" name="Title 1">
            <a:extLst>
              <a:ext uri="{FF2B5EF4-FFF2-40B4-BE49-F238E27FC236}">
                <a16:creationId xmlns:a16="http://schemas.microsoft.com/office/drawing/2014/main" id="{34D10075-B536-4133-87D1-526D7AB278EC}"/>
              </a:ext>
            </a:extLst>
          </p:cNvPr>
          <p:cNvSpPr>
            <a:spLocks noGrp="1"/>
          </p:cNvSpPr>
          <p:nvPr>
            <p:ph type="title"/>
          </p:nvPr>
        </p:nvSpPr>
        <p:spPr>
          <a:xfrm>
            <a:off x="533919" y="95534"/>
            <a:ext cx="8085415" cy="857542"/>
          </a:xfrm>
        </p:spPr>
        <p:txBody>
          <a:bodyPr/>
          <a:lstStyle/>
          <a:p>
            <a:r>
              <a:rPr lang="en-US"/>
              <a:t>Introduction</a:t>
            </a:r>
          </a:p>
        </p:txBody>
      </p:sp>
      <p:sp>
        <p:nvSpPr>
          <p:cNvPr id="6" name="Text Placeholder 5">
            <a:extLst>
              <a:ext uri="{FF2B5EF4-FFF2-40B4-BE49-F238E27FC236}">
                <a16:creationId xmlns:a16="http://schemas.microsoft.com/office/drawing/2014/main" id="{AD0760BF-8C36-488C-8A1A-060E92F5B950}"/>
              </a:ext>
            </a:extLst>
          </p:cNvPr>
          <p:cNvSpPr>
            <a:spLocks noGrp="1"/>
          </p:cNvSpPr>
          <p:nvPr>
            <p:ph type="body" sz="quarter" idx="16"/>
          </p:nvPr>
        </p:nvSpPr>
        <p:spPr>
          <a:xfrm>
            <a:off x="3196826" y="1170026"/>
            <a:ext cx="5293140" cy="2530495"/>
          </a:xfrm>
        </p:spPr>
        <p:txBody>
          <a:bodyPr lIns="91440" tIns="45720" rIns="91440" bIns="45720" anchor="t">
            <a:noAutofit/>
          </a:bodyPr>
          <a:lstStyle/>
          <a:p>
            <a:pPr marL="229870" indent="-229870"/>
            <a:r>
              <a:rPr lang="en-US" b="1">
                <a:latin typeface="Calibri"/>
                <a:ea typeface="Calibri" panose="020F0502020204030204" pitchFamily="34" charset="0"/>
                <a:cs typeface="Calibri"/>
              </a:rPr>
              <a:t>Objective: </a:t>
            </a:r>
            <a:r>
              <a:rPr lang="en-US">
                <a:latin typeface="Calibri"/>
                <a:ea typeface="Calibri" panose="020F0502020204030204" pitchFamily="34" charset="0"/>
                <a:cs typeface="Calibri"/>
              </a:rPr>
              <a:t>a continuum robot navigation and manipulation system that combines the accuracy and reachability of the DaVinci robot arm with the unique capabilities of a tendon-driven continuum robot end. </a:t>
            </a:r>
            <a:endParaRPr lang="zh-CN" altLang="en-US"/>
          </a:p>
          <a:p>
            <a:pPr marL="229870" indent="-229870"/>
            <a:endParaRPr lang="en-US">
              <a:latin typeface="Calibri"/>
              <a:ea typeface="Calibri" panose="020F0502020204030204" pitchFamily="34" charset="0"/>
              <a:cs typeface="Calibri"/>
            </a:endParaRPr>
          </a:p>
          <a:p>
            <a:pPr marL="229870" indent="-229870"/>
            <a:r>
              <a:rPr lang="en-US">
                <a:latin typeface="Calibri"/>
                <a:ea typeface="Calibri" panose="020F0502020204030204" pitchFamily="34" charset="0"/>
                <a:cs typeface="Calibri"/>
              </a:rPr>
              <a:t>The intended approach involves designing DaVinci Research Kit (</a:t>
            </a:r>
            <a:r>
              <a:rPr lang="en-US" err="1">
                <a:latin typeface="Calibri"/>
                <a:ea typeface="Calibri" panose="020F0502020204030204" pitchFamily="34" charset="0"/>
                <a:cs typeface="Calibri"/>
              </a:rPr>
              <a:t>dVRK</a:t>
            </a:r>
            <a:r>
              <a:rPr lang="en-US">
                <a:latin typeface="Calibri"/>
                <a:ea typeface="Calibri" panose="020F0502020204030204" pitchFamily="34" charset="0"/>
                <a:cs typeface="Calibri"/>
              </a:rPr>
              <a:t>) with a flexible robot end, and then constructing corresponding</a:t>
            </a:r>
            <a:r>
              <a:rPr lang="en-US" altLang="zh-CN">
                <a:latin typeface="Calibri"/>
                <a:ea typeface="Calibri" panose="020F0502020204030204" pitchFamily="34" charset="0"/>
                <a:cs typeface="Calibri"/>
              </a:rPr>
              <a:t> r</a:t>
            </a:r>
            <a:r>
              <a:rPr lang="en-US">
                <a:latin typeface="Calibri"/>
                <a:ea typeface="Calibri" panose="020F0502020204030204" pitchFamily="34" charset="0"/>
                <a:cs typeface="Calibri"/>
              </a:rPr>
              <a:t>emote actuation and navigation system through ROS and Python.</a:t>
            </a:r>
            <a:endParaRPr lang="en-US">
              <a:latin typeface="Calibri"/>
              <a:ea typeface="Calibri" panose="020F0502020204030204" pitchFamily="34" charset="0"/>
              <a:cs typeface="Calibri" panose="020F0502020204030204" pitchFamily="34" charset="0"/>
            </a:endParaRPr>
          </a:p>
          <a:p>
            <a:pPr marL="229870" indent="-229870"/>
            <a:endParaRPr lang="en-US">
              <a:latin typeface="Calibri"/>
              <a:ea typeface="Calibri" panose="020F0502020204030204" pitchFamily="34" charset="0"/>
              <a:cs typeface="Calibri"/>
            </a:endParaRPr>
          </a:p>
          <a:p>
            <a:pPr marL="229870" indent="-229870"/>
            <a:r>
              <a:rPr lang="en-US">
                <a:latin typeface="Calibri"/>
                <a:ea typeface="Calibri" panose="020F0502020204030204" pitchFamily="34" charset="0"/>
                <a:cs typeface="Calibri"/>
              </a:rPr>
              <a:t>Furthermore, the application will be expanded to various kinds of catheter[2] and teleoperation in surgical application domains. </a:t>
            </a:r>
            <a:endParaRPr lang="en-US">
              <a:latin typeface="Calibri"/>
              <a:ea typeface="Calibri" panose="020F0502020204030204" pitchFamily="34" charset="0"/>
              <a:cs typeface="Calibri" panose="020F0502020204030204" pitchFamily="34" charset="0"/>
            </a:endParaRPr>
          </a:p>
        </p:txBody>
      </p:sp>
      <p:sp>
        <p:nvSpPr>
          <p:cNvPr id="7" name="文本框 6">
            <a:extLst>
              <a:ext uri="{FF2B5EF4-FFF2-40B4-BE49-F238E27FC236}">
                <a16:creationId xmlns:a16="http://schemas.microsoft.com/office/drawing/2014/main" id="{4D5D0158-C233-DC7A-256B-3EE36272D7E2}"/>
              </a:ext>
            </a:extLst>
          </p:cNvPr>
          <p:cNvSpPr txBox="1"/>
          <p:nvPr/>
        </p:nvSpPr>
        <p:spPr>
          <a:xfrm>
            <a:off x="484897" y="2895991"/>
            <a:ext cx="243661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800">
                <a:latin typeface="Calibri"/>
                <a:cs typeface="Calibri"/>
              </a:rPr>
              <a:t>D</a:t>
            </a:r>
            <a:r>
              <a:rPr lang="zh-CN" sz="800">
                <a:latin typeface="Calibri"/>
                <a:cs typeface="Calibri"/>
              </a:rPr>
              <a:t>a</a:t>
            </a:r>
            <a:r>
              <a:rPr lang="en-US" altLang="zh-CN" sz="800">
                <a:latin typeface="Calibri"/>
              </a:rPr>
              <a:t>Vin</a:t>
            </a:r>
            <a:r>
              <a:rPr lang="zh-CN" sz="800">
                <a:latin typeface="Calibri"/>
                <a:cs typeface="Calibri"/>
              </a:rPr>
              <a:t>c</a:t>
            </a:r>
            <a:r>
              <a:rPr lang="en-US" altLang="zh-CN" sz="800" err="1">
                <a:latin typeface="Calibri"/>
              </a:rPr>
              <a:t>i</a:t>
            </a:r>
            <a:r>
              <a:rPr lang="zh-CN" altLang="en-US" sz="800">
                <a:latin typeface="Calibri"/>
              </a:rPr>
              <a:t> </a:t>
            </a:r>
            <a:r>
              <a:rPr lang="en-US" altLang="zh-CN" sz="800">
                <a:latin typeface="Calibri"/>
              </a:rPr>
              <a:t>Robot:</a:t>
            </a:r>
            <a:r>
              <a:rPr lang="en-US" altLang="zh-CN" sz="800">
                <a:solidFill>
                  <a:srgbClr val="000000"/>
                </a:solidFill>
                <a:latin typeface="Calibri"/>
                <a:cs typeface="Calibri"/>
              </a:rPr>
              <a:t> </a:t>
            </a:r>
            <a:r>
              <a:rPr lang="zh-CN" sz="800">
                <a:solidFill>
                  <a:srgbClr val="0072CE"/>
                </a:solidFill>
                <a:latin typeface="Calibri"/>
                <a:cs typeface="Segoe UI"/>
                <a:hlinkClick r:id="rId7"/>
              </a:rPr>
              <a:t>robohub.org/intuitive-surgical-da-vinci-surgical-system-gets-big-endorsement/</a:t>
            </a:r>
            <a:endParaRPr lang="zh-CN" altLang="en-US" sz="800">
              <a:latin typeface="Calibri"/>
              <a:cs typeface="Calibri"/>
            </a:endParaRPr>
          </a:p>
        </p:txBody>
      </p:sp>
      <p:sp>
        <p:nvSpPr>
          <p:cNvPr id="8" name="文本框 7">
            <a:extLst>
              <a:ext uri="{FF2B5EF4-FFF2-40B4-BE49-F238E27FC236}">
                <a16:creationId xmlns:a16="http://schemas.microsoft.com/office/drawing/2014/main" id="{5AE6ECE4-5535-BFAB-DE2B-DB4FCCE24DC2}"/>
              </a:ext>
            </a:extLst>
          </p:cNvPr>
          <p:cNvSpPr txBox="1"/>
          <p:nvPr/>
        </p:nvSpPr>
        <p:spPr>
          <a:xfrm>
            <a:off x="533400" y="4191595"/>
            <a:ext cx="218658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800" err="1">
                <a:latin typeface="Calibri"/>
              </a:rPr>
              <a:t>Acunav</a:t>
            </a:r>
            <a:r>
              <a:rPr lang="en-US" altLang="zh-CN" sz="800">
                <a:latin typeface="Calibri"/>
              </a:rPr>
              <a:t> catheter: </a:t>
            </a:r>
            <a:r>
              <a:rPr lang="zh-CN" sz="800">
                <a:solidFill>
                  <a:srgbClr val="0072CE"/>
                </a:solidFill>
                <a:latin typeface="Calibri"/>
                <a:cs typeface="Segoe UI"/>
                <a:hlinkClick r:id="rId8"/>
              </a:rPr>
              <a:t>jnjmedtech.com/en-US/product/acunav-ultrasound-catheter</a:t>
            </a:r>
            <a:r>
              <a:rPr lang="zh-CN" sz="800">
                <a:latin typeface="Calibri"/>
                <a:cs typeface="Calibri"/>
              </a:rPr>
              <a:t>​</a:t>
            </a:r>
            <a:endParaRPr lang="zh-CN" altLang="en-US" sz="800">
              <a:latin typeface="Calibri"/>
              <a:cs typeface="Tahoma"/>
            </a:endParaRPr>
          </a:p>
        </p:txBody>
      </p:sp>
    </p:spTree>
    <p:extLst>
      <p:ext uri="{BB962C8B-B14F-4D97-AF65-F5344CB8AC3E}">
        <p14:creationId xmlns:p14="http://schemas.microsoft.com/office/powerpoint/2010/main" val="2349430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4" descr="图示, 文本&#10;&#10;已自动生成说明">
            <a:extLst>
              <a:ext uri="{FF2B5EF4-FFF2-40B4-BE49-F238E27FC236}">
                <a16:creationId xmlns:a16="http://schemas.microsoft.com/office/drawing/2014/main" id="{424A64E3-AED9-DEE4-F04C-46409063957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6765"/>
          <a:stretch/>
        </p:blipFill>
        <p:spPr>
          <a:xfrm>
            <a:off x="6097398" y="965867"/>
            <a:ext cx="2806747" cy="1545551"/>
          </a:xfrm>
          <a:prstGeom prst="rect">
            <a:avLst/>
          </a:prstGeom>
        </p:spPr>
      </p:pic>
      <p:pic>
        <p:nvPicPr>
          <p:cNvPr id="1030" name="Picture 6" descr="机械臂技术图标机械臂技术图标 Robotic Arm Technology Icon Robotic Arm Technology Icon ...">
            <a:extLst>
              <a:ext uri="{FF2B5EF4-FFF2-40B4-BE49-F238E27FC236}">
                <a16:creationId xmlns:a16="http://schemas.microsoft.com/office/drawing/2014/main" id="{0AA1614F-660A-C0BC-6FB1-111147C697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31" y="3297686"/>
            <a:ext cx="1654460" cy="1395762"/>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p:cNvPicPr>
            <a:picLocks noGrp="1" noRot="1" noChangeAspect="1" noMove="1" noResize="1" noEditPoints="1" noAdjustHandles="1" noChangeArrowheads="1" noChangeShapeType="1" noCrop="1"/>
          </p:cNvPicPr>
          <p:nvPr/>
        </p:nvPicPr>
        <p:blipFill>
          <a:blip r:embed="rId5"/>
          <a:stretch>
            <a:fillRect/>
          </a:stretch>
        </p:blipFill>
        <p:spPr>
          <a:xfrm>
            <a:off x="441945" y="1773687"/>
            <a:ext cx="5482892" cy="1250277"/>
          </a:xfrm>
          <a:prstGeom prst="rect">
            <a:avLst/>
          </a:prstGeom>
          <a:ln>
            <a:solidFill>
              <a:schemeClr val="accent1"/>
            </a:solidFill>
          </a:ln>
        </p:spPr>
      </p:pic>
      <p:pic>
        <p:nvPicPr>
          <p:cNvPr id="24" name="图片 23"/>
          <p:cNvPicPr>
            <a:picLocks noChangeAspect="1"/>
          </p:cNvPicPr>
          <p:nvPr/>
        </p:nvPicPr>
        <p:blipFill rotWithShape="1">
          <a:blip r:embed="rId6"/>
          <a:srcRect l="1575" t="18484" b="3073"/>
          <a:stretch/>
        </p:blipFill>
        <p:spPr>
          <a:xfrm>
            <a:off x="1769863" y="3260015"/>
            <a:ext cx="4126517" cy="1017345"/>
          </a:xfrm>
          <a:prstGeom prst="rect">
            <a:avLst/>
          </a:prstGeom>
          <a:ln>
            <a:solidFill>
              <a:schemeClr val="accent1"/>
            </a:solidFill>
          </a:ln>
        </p:spPr>
      </p:pic>
      <p:sp>
        <p:nvSpPr>
          <p:cNvPr id="2" name="箭头: 右弧形 1">
            <a:extLst>
              <a:ext uri="{FF2B5EF4-FFF2-40B4-BE49-F238E27FC236}">
                <a16:creationId xmlns:a16="http://schemas.microsoft.com/office/drawing/2014/main" id="{09AFCC46-FE76-AC75-AC3F-7A11B6D0A461}"/>
              </a:ext>
            </a:extLst>
          </p:cNvPr>
          <p:cNvSpPr>
            <a:spLocks noGrp="1" noRot="1" noMove="1" noResize="1" noEditPoints="1" noAdjustHandles="1" noChangeArrowheads="1" noChangeShapeType="1"/>
          </p:cNvSpPr>
          <p:nvPr/>
        </p:nvSpPr>
        <p:spPr>
          <a:xfrm>
            <a:off x="5469149" y="2440568"/>
            <a:ext cx="312314" cy="396910"/>
          </a:xfrm>
          <a:prstGeom prst="curvedLeftArrow">
            <a:avLst>
              <a:gd name="adj1" fmla="val 9549"/>
              <a:gd name="adj2" fmla="val 29613"/>
              <a:gd name="adj3" fmla="val 19490"/>
            </a:avLst>
          </a:prstGeom>
          <a:solidFill>
            <a:schemeClr val="accent4"/>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 name="箭头: 右弧形 2">
            <a:extLst>
              <a:ext uri="{FF2B5EF4-FFF2-40B4-BE49-F238E27FC236}">
                <a16:creationId xmlns:a16="http://schemas.microsoft.com/office/drawing/2014/main" id="{66C1D651-C5C3-EE02-DE58-55FE89EFACB6}"/>
              </a:ext>
            </a:extLst>
          </p:cNvPr>
          <p:cNvSpPr>
            <a:spLocks noGrp="1" noRot="1" noMove="1" noResize="1" noEditPoints="1" noAdjustHandles="1" noChangeArrowheads="1" noChangeShapeType="1"/>
          </p:cNvSpPr>
          <p:nvPr/>
        </p:nvSpPr>
        <p:spPr>
          <a:xfrm flipV="1">
            <a:off x="5469149" y="2063801"/>
            <a:ext cx="312314" cy="396910"/>
          </a:xfrm>
          <a:prstGeom prst="curvedLeftArrow">
            <a:avLst>
              <a:gd name="adj1" fmla="val 9549"/>
              <a:gd name="adj2" fmla="val 29613"/>
              <a:gd name="adj3" fmla="val 19490"/>
            </a:avLst>
          </a:prstGeom>
          <a:solidFill>
            <a:schemeClr val="accent4"/>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矩形 8">
            <a:extLst>
              <a:ext uri="{FF2B5EF4-FFF2-40B4-BE49-F238E27FC236}">
                <a16:creationId xmlns:a16="http://schemas.microsoft.com/office/drawing/2014/main" id="{5F0C543A-E1CD-1121-3D55-4DE6A2273A21}"/>
              </a:ext>
            </a:extLst>
          </p:cNvPr>
          <p:cNvSpPr/>
          <p:nvPr/>
        </p:nvSpPr>
        <p:spPr>
          <a:xfrm>
            <a:off x="284241" y="1627389"/>
            <a:ext cx="2296283" cy="1150123"/>
          </a:xfrm>
          <a:prstGeom prst="rect">
            <a:avLst/>
          </a:prstGeom>
          <a:noFill/>
        </p:spPr>
        <p:txBody>
          <a:bodyPr wrap="square" lIns="91440" tIns="45720" rIns="91440" bIns="45720">
            <a:spAutoFit/>
          </a:bodyPr>
          <a:lstStyle/>
          <a:p>
            <a:pPr algn="ctr">
              <a:lnSpc>
                <a:spcPct val="150000"/>
              </a:lnSpc>
            </a:pPr>
            <a:r>
              <a:rPr lang="en-US" altLang="zh-CN" sz="1600" b="0" cap="none" spc="0">
                <a:ln w="9525">
                  <a:solidFill>
                    <a:schemeClr val="tx1"/>
                  </a:solidFill>
                </a:ln>
                <a:solidFill>
                  <a:srgbClr val="FF0000"/>
                </a:solidFill>
                <a:effectLst>
                  <a:outerShdw blurRad="38100" dist="19050" dir="2700000" algn="tl" rotWithShape="0">
                    <a:schemeClr val="dk1">
                      <a:alpha val="40000"/>
                    </a:schemeClr>
                  </a:outerShdw>
                </a:effectLst>
              </a:rPr>
              <a:t>Pulleys</a:t>
            </a:r>
            <a:r>
              <a:rPr lang="en-US" altLang="zh-CN" sz="1600">
                <a:ln w="9525">
                  <a:solidFill>
                    <a:schemeClr val="tx1"/>
                  </a:solidFill>
                </a:ln>
                <a:solidFill>
                  <a:srgbClr val="FF0000"/>
                </a:solidFill>
                <a:effectLst>
                  <a:outerShdw blurRad="38100" dist="19050" dir="2700000" algn="tl" rotWithShape="0">
                    <a:schemeClr val="dk1">
                      <a:alpha val="40000"/>
                    </a:schemeClr>
                  </a:outerShdw>
                </a:effectLst>
              </a:rPr>
              <a:t>:</a:t>
            </a:r>
            <a:r>
              <a:rPr lang="zh-CN" altLang="en-US" sz="1600">
                <a:ln w="9525">
                  <a:solidFill>
                    <a:schemeClr val="tx1"/>
                  </a:solidFill>
                </a:ln>
                <a:solidFill>
                  <a:srgbClr val="FF0000"/>
                </a:solidFill>
                <a:effectLst>
                  <a:outerShdw blurRad="38100" dist="19050" dir="2700000" algn="tl" rotWithShape="0">
                    <a:schemeClr val="dk1">
                      <a:alpha val="40000"/>
                    </a:schemeClr>
                  </a:outerShdw>
                </a:effectLst>
              </a:rPr>
              <a:t> </a:t>
            </a:r>
            <a:endParaRPr lang="en-US" altLang="zh-CN" sz="1600">
              <a:ln w="9525">
                <a:solidFill>
                  <a:schemeClr val="tx1"/>
                </a:solidFill>
              </a:ln>
              <a:solidFill>
                <a:srgbClr val="FF0000"/>
              </a:solidFill>
              <a:effectLst>
                <a:outerShdw blurRad="38100" dist="19050" dir="2700000" algn="tl" rotWithShape="0">
                  <a:schemeClr val="dk1">
                    <a:alpha val="40000"/>
                  </a:schemeClr>
                </a:outerShdw>
              </a:effectLst>
            </a:endParaRPr>
          </a:p>
          <a:p>
            <a:pPr algn="ctr">
              <a:lnSpc>
                <a:spcPct val="150000"/>
              </a:lnSpc>
            </a:pPr>
            <a:r>
              <a:rPr lang="en-US" altLang="zh-CN" sz="1600">
                <a:ln w="9525">
                  <a:solidFill>
                    <a:schemeClr val="tx1"/>
                  </a:solidFill>
                </a:ln>
                <a:solidFill>
                  <a:srgbClr val="FF0000"/>
                </a:solidFill>
                <a:effectLst>
                  <a:outerShdw blurRad="38100" dist="19050" dir="2700000" algn="tl" rotWithShape="0">
                    <a:schemeClr val="dk1">
                      <a:alpha val="40000"/>
                    </a:schemeClr>
                  </a:outerShdw>
                </a:effectLst>
              </a:rPr>
              <a:t>            </a:t>
            </a:r>
            <a:r>
              <a:rPr lang="zh-CN" altLang="en-US" sz="1600">
                <a:ln w="9525">
                  <a:solidFill>
                    <a:schemeClr val="tx1"/>
                  </a:solidFill>
                </a:ln>
                <a:solidFill>
                  <a:srgbClr val="FF0000"/>
                </a:solidFill>
                <a:effectLst>
                  <a:outerShdw blurRad="38100" dist="19050" dir="2700000" algn="tl" rotWithShape="0">
                    <a:schemeClr val="dk1">
                      <a:alpha val="40000"/>
                    </a:schemeClr>
                  </a:outerShdw>
                </a:effectLst>
              </a:rPr>
              <a:t> </a:t>
            </a:r>
            <a:r>
              <a:rPr lang="en-US" altLang="zh-CN" sz="1600" b="0" cap="none" spc="0">
                <a:ln w="9525">
                  <a:solidFill>
                    <a:schemeClr val="tx1"/>
                  </a:solidFill>
                </a:ln>
                <a:solidFill>
                  <a:srgbClr val="FF0000"/>
                </a:solidFill>
                <a:effectLst>
                  <a:outerShdw blurRad="38100" dist="19050" dir="2700000" algn="tl" rotWithShape="0">
                    <a:schemeClr val="dk1">
                      <a:alpha val="40000"/>
                    </a:schemeClr>
                  </a:outerShdw>
                </a:effectLst>
              </a:rPr>
              <a:t>P1  P2 </a:t>
            </a:r>
          </a:p>
          <a:p>
            <a:pPr algn="ctr">
              <a:lnSpc>
                <a:spcPct val="150000"/>
              </a:lnSpc>
            </a:pPr>
            <a:r>
              <a:rPr lang="en-US" altLang="zh-CN" sz="1600">
                <a:ln w="9525">
                  <a:solidFill>
                    <a:schemeClr val="tx1"/>
                  </a:solidFill>
                </a:ln>
                <a:solidFill>
                  <a:srgbClr val="FF0000"/>
                </a:solidFill>
                <a:effectLst>
                  <a:outerShdw blurRad="38100" dist="19050" dir="2700000" algn="tl" rotWithShape="0">
                    <a:schemeClr val="dk1">
                      <a:alpha val="40000"/>
                    </a:schemeClr>
                  </a:outerShdw>
                </a:effectLst>
              </a:rPr>
              <a:t>             </a:t>
            </a:r>
            <a:r>
              <a:rPr lang="en-US" altLang="zh-CN" sz="1600" b="0" cap="none" spc="0">
                <a:ln w="9525">
                  <a:solidFill>
                    <a:schemeClr val="tx1"/>
                  </a:solidFill>
                </a:ln>
                <a:solidFill>
                  <a:srgbClr val="FF0000"/>
                </a:solidFill>
                <a:effectLst>
                  <a:outerShdw blurRad="38100" dist="19050" dir="2700000" algn="tl" rotWithShape="0">
                    <a:schemeClr val="dk1">
                      <a:alpha val="40000"/>
                    </a:schemeClr>
                  </a:outerShdw>
                </a:effectLst>
              </a:rPr>
              <a:t>P3  P4</a:t>
            </a:r>
            <a:endParaRPr lang="zh-CN" altLang="en-US" sz="1600" b="0" cap="none" spc="0">
              <a:ln w="9525">
                <a:solidFill>
                  <a:schemeClr val="tx1"/>
                </a:solidFill>
              </a:ln>
              <a:solidFill>
                <a:srgbClr val="FF0000"/>
              </a:solidFill>
              <a:effectLst>
                <a:outerShdw blurRad="38100" dist="19050" dir="2700000" algn="tl" rotWithShape="0">
                  <a:schemeClr val="dk1">
                    <a:alpha val="40000"/>
                  </a:schemeClr>
                </a:outerShdw>
              </a:effectLst>
            </a:endParaRPr>
          </a:p>
        </p:txBody>
      </p:sp>
      <p:sp>
        <p:nvSpPr>
          <p:cNvPr id="11" name="矩形 10">
            <a:extLst>
              <a:ext uri="{FF2B5EF4-FFF2-40B4-BE49-F238E27FC236}">
                <a16:creationId xmlns:a16="http://schemas.microsoft.com/office/drawing/2014/main" id="{F7E7C854-B028-C0F2-FB52-A260580DED27}"/>
              </a:ext>
            </a:extLst>
          </p:cNvPr>
          <p:cNvSpPr/>
          <p:nvPr/>
        </p:nvSpPr>
        <p:spPr>
          <a:xfrm>
            <a:off x="5870995" y="2405410"/>
            <a:ext cx="2869248" cy="338554"/>
          </a:xfrm>
          <a:prstGeom prst="rect">
            <a:avLst/>
          </a:prstGeom>
          <a:noFill/>
        </p:spPr>
        <p:txBody>
          <a:bodyPr wrap="square" lIns="91440" tIns="45720" rIns="91440" bIns="45720">
            <a:spAutoFit/>
          </a:bodyPr>
          <a:lstStyle/>
          <a:p>
            <a:pPr algn="ctr"/>
            <a:r>
              <a:rPr lang="en-US" altLang="zh-CN" sz="1600" b="0" cap="none" spc="0">
                <a:ln w="6350">
                  <a:solidFill>
                    <a:schemeClr val="tx1"/>
                  </a:solidFill>
                </a:ln>
                <a:solidFill>
                  <a:srgbClr val="FF0000"/>
                </a:solidFill>
                <a:effectLst>
                  <a:outerShdw blurRad="38100" dist="19050" dir="2700000" algn="tl" rotWithShape="0">
                    <a:schemeClr val="dk1">
                      <a:alpha val="40000"/>
                    </a:schemeClr>
                  </a:outerShdw>
                </a:effectLst>
              </a:rPr>
              <a:t>[P1]Pitch upwards (0.5 DOF)</a:t>
            </a:r>
            <a:endParaRPr lang="zh-CN" altLang="en-US" sz="1600" b="0" cap="none" spc="0">
              <a:ln w="6350">
                <a:solidFill>
                  <a:schemeClr val="tx1"/>
                </a:solidFill>
              </a:ln>
              <a:solidFill>
                <a:srgbClr val="FF0000"/>
              </a:solidFill>
              <a:effectLst>
                <a:outerShdw blurRad="38100" dist="19050" dir="2700000" algn="tl" rotWithShape="0">
                  <a:schemeClr val="dk1">
                    <a:alpha val="40000"/>
                  </a:schemeClr>
                </a:outerShdw>
              </a:effectLst>
            </a:endParaRPr>
          </a:p>
        </p:txBody>
      </p:sp>
      <p:sp>
        <p:nvSpPr>
          <p:cNvPr id="12" name="矩形 11">
            <a:extLst>
              <a:ext uri="{FF2B5EF4-FFF2-40B4-BE49-F238E27FC236}">
                <a16:creationId xmlns:a16="http://schemas.microsoft.com/office/drawing/2014/main" id="{F19CCE72-A5EC-9E35-5F97-F6776411CD11}"/>
              </a:ext>
            </a:extLst>
          </p:cNvPr>
          <p:cNvSpPr/>
          <p:nvPr/>
        </p:nvSpPr>
        <p:spPr>
          <a:xfrm>
            <a:off x="5813696" y="2730773"/>
            <a:ext cx="3254351" cy="338554"/>
          </a:xfrm>
          <a:prstGeom prst="rect">
            <a:avLst/>
          </a:prstGeom>
          <a:noFill/>
        </p:spPr>
        <p:txBody>
          <a:bodyPr wrap="square" lIns="91440" tIns="45720" rIns="91440" bIns="45720">
            <a:spAutoFit/>
          </a:bodyPr>
          <a:lstStyle/>
          <a:p>
            <a:pPr algn="ctr"/>
            <a:r>
              <a:rPr lang="en-US" altLang="zh-CN" sz="1600" b="0" cap="none" spc="0">
                <a:ln w="6350">
                  <a:solidFill>
                    <a:schemeClr val="tx1"/>
                  </a:solidFill>
                </a:ln>
                <a:solidFill>
                  <a:srgbClr val="FF0000"/>
                </a:solidFill>
                <a:effectLst>
                  <a:outerShdw blurRad="38100" dist="19050" dir="2700000" algn="tl" rotWithShape="0">
                    <a:schemeClr val="dk1">
                      <a:alpha val="40000"/>
                    </a:schemeClr>
                  </a:outerShdw>
                </a:effectLst>
              </a:rPr>
              <a:t>[P3]Pitch downwards (0.5 DOF)</a:t>
            </a:r>
            <a:endParaRPr lang="zh-CN" altLang="en-US" sz="1600" b="0" cap="none" spc="0">
              <a:ln w="6350">
                <a:solidFill>
                  <a:schemeClr val="tx1"/>
                </a:solidFill>
              </a:ln>
              <a:solidFill>
                <a:srgbClr val="FF0000"/>
              </a:solidFill>
              <a:effectLst>
                <a:outerShdw blurRad="38100" dist="19050" dir="2700000" algn="tl" rotWithShape="0">
                  <a:schemeClr val="dk1">
                    <a:alpha val="40000"/>
                  </a:schemeClr>
                </a:outerShdw>
              </a:effectLst>
            </a:endParaRPr>
          </a:p>
        </p:txBody>
      </p:sp>
      <p:sp>
        <p:nvSpPr>
          <p:cNvPr id="16" name="箭头: 右弧形 15">
            <a:extLst>
              <a:ext uri="{FF2B5EF4-FFF2-40B4-BE49-F238E27FC236}">
                <a16:creationId xmlns:a16="http://schemas.microsoft.com/office/drawing/2014/main" id="{8E8CF1AB-4101-97CF-486B-CCED674E7FFB}"/>
              </a:ext>
            </a:extLst>
          </p:cNvPr>
          <p:cNvSpPr/>
          <p:nvPr/>
        </p:nvSpPr>
        <p:spPr>
          <a:xfrm>
            <a:off x="5475866" y="3513904"/>
            <a:ext cx="312314" cy="396910"/>
          </a:xfrm>
          <a:prstGeom prst="curvedLeftArrow">
            <a:avLst>
              <a:gd name="adj1" fmla="val 9549"/>
              <a:gd name="adj2" fmla="val 29613"/>
              <a:gd name="adj3" fmla="val 19490"/>
            </a:avLst>
          </a:prstGeom>
          <a:solidFill>
            <a:schemeClr val="accent4"/>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箭头: 右弧形 17">
            <a:extLst>
              <a:ext uri="{FF2B5EF4-FFF2-40B4-BE49-F238E27FC236}">
                <a16:creationId xmlns:a16="http://schemas.microsoft.com/office/drawing/2014/main" id="{98A472BD-9E19-1A5E-8854-2F7AC631032D}"/>
              </a:ext>
            </a:extLst>
          </p:cNvPr>
          <p:cNvSpPr/>
          <p:nvPr/>
        </p:nvSpPr>
        <p:spPr>
          <a:xfrm flipV="1">
            <a:off x="5485481" y="3139329"/>
            <a:ext cx="312314" cy="396910"/>
          </a:xfrm>
          <a:prstGeom prst="curvedLeftArrow">
            <a:avLst>
              <a:gd name="adj1" fmla="val 9549"/>
              <a:gd name="adj2" fmla="val 29613"/>
              <a:gd name="adj3" fmla="val 19490"/>
            </a:avLst>
          </a:prstGeom>
          <a:solidFill>
            <a:schemeClr val="accent4"/>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矩形 18">
            <a:extLst>
              <a:ext uri="{FF2B5EF4-FFF2-40B4-BE49-F238E27FC236}">
                <a16:creationId xmlns:a16="http://schemas.microsoft.com/office/drawing/2014/main" id="{6700EA8B-6972-759F-574A-70D37E8EDB58}"/>
              </a:ext>
            </a:extLst>
          </p:cNvPr>
          <p:cNvSpPr/>
          <p:nvPr/>
        </p:nvSpPr>
        <p:spPr>
          <a:xfrm>
            <a:off x="5813696" y="3344627"/>
            <a:ext cx="2888359" cy="338554"/>
          </a:xfrm>
          <a:prstGeom prst="rect">
            <a:avLst/>
          </a:prstGeom>
          <a:noFill/>
        </p:spPr>
        <p:txBody>
          <a:bodyPr wrap="square" lIns="91440" tIns="45720" rIns="91440" bIns="45720">
            <a:spAutoFit/>
          </a:bodyPr>
          <a:lstStyle/>
          <a:p>
            <a:pPr algn="ctr"/>
            <a:r>
              <a:rPr lang="en-US" altLang="zh-CN" sz="1600" b="0" cap="none" spc="0">
                <a:ln w="6350">
                  <a:solidFill>
                    <a:schemeClr val="tx1"/>
                  </a:solidFill>
                </a:ln>
                <a:solidFill>
                  <a:srgbClr val="FF0000"/>
                </a:solidFill>
                <a:effectLst>
                  <a:outerShdw blurRad="38100" dist="19050" dir="2700000" algn="tl" rotWithShape="0">
                    <a:schemeClr val="dk1">
                      <a:alpha val="40000"/>
                    </a:schemeClr>
                  </a:outerShdw>
                </a:effectLst>
              </a:rPr>
              <a:t>[P2]Yaw upwards (0.5 DOF)</a:t>
            </a:r>
            <a:endParaRPr lang="zh-CN" altLang="en-US" sz="1600" b="0" cap="none" spc="0">
              <a:ln w="6350">
                <a:solidFill>
                  <a:schemeClr val="tx1"/>
                </a:solidFill>
              </a:ln>
              <a:solidFill>
                <a:srgbClr val="FF0000"/>
              </a:solidFill>
              <a:effectLst>
                <a:outerShdw blurRad="38100" dist="19050" dir="2700000" algn="tl" rotWithShape="0">
                  <a:schemeClr val="dk1">
                    <a:alpha val="40000"/>
                  </a:schemeClr>
                </a:outerShdw>
              </a:effectLst>
            </a:endParaRPr>
          </a:p>
        </p:txBody>
      </p:sp>
      <p:sp>
        <p:nvSpPr>
          <p:cNvPr id="20" name="矩形 19">
            <a:extLst>
              <a:ext uri="{FF2B5EF4-FFF2-40B4-BE49-F238E27FC236}">
                <a16:creationId xmlns:a16="http://schemas.microsoft.com/office/drawing/2014/main" id="{B1A3E899-61C4-DCA7-0623-3F0F38544174}"/>
              </a:ext>
            </a:extLst>
          </p:cNvPr>
          <p:cNvSpPr/>
          <p:nvPr/>
        </p:nvSpPr>
        <p:spPr>
          <a:xfrm>
            <a:off x="5813697" y="3677770"/>
            <a:ext cx="2888358" cy="338554"/>
          </a:xfrm>
          <a:prstGeom prst="rect">
            <a:avLst/>
          </a:prstGeom>
          <a:noFill/>
        </p:spPr>
        <p:txBody>
          <a:bodyPr wrap="square" lIns="91440" tIns="45720" rIns="91440" bIns="45720">
            <a:spAutoFit/>
          </a:bodyPr>
          <a:lstStyle/>
          <a:p>
            <a:pPr algn="ctr"/>
            <a:r>
              <a:rPr lang="en-US" altLang="zh-CN" sz="1600" b="0" cap="none" spc="0">
                <a:ln w="6350">
                  <a:solidFill>
                    <a:schemeClr val="tx1"/>
                  </a:solidFill>
                </a:ln>
                <a:solidFill>
                  <a:srgbClr val="FF0000"/>
                </a:solidFill>
                <a:effectLst>
                  <a:outerShdw blurRad="38100" dist="19050" dir="2700000" algn="tl" rotWithShape="0">
                    <a:schemeClr val="dk1">
                      <a:alpha val="40000"/>
                    </a:schemeClr>
                  </a:outerShdw>
                </a:effectLst>
              </a:rPr>
              <a:t>[P4]Yaw upwards (0.5 DOF)</a:t>
            </a:r>
            <a:endParaRPr lang="zh-CN" altLang="en-US" sz="1600" b="0" cap="none" spc="0">
              <a:ln w="6350">
                <a:solidFill>
                  <a:schemeClr val="tx1"/>
                </a:solidFill>
              </a:ln>
              <a:solidFill>
                <a:srgbClr val="FF0000"/>
              </a:solidFill>
              <a:effectLst>
                <a:outerShdw blurRad="38100" dist="19050" dir="2700000" algn="tl" rotWithShape="0">
                  <a:schemeClr val="dk1">
                    <a:alpha val="40000"/>
                  </a:schemeClr>
                </a:outerShdw>
              </a:effectLst>
            </a:endParaRPr>
          </a:p>
        </p:txBody>
      </p:sp>
      <p:sp>
        <p:nvSpPr>
          <p:cNvPr id="23" name="矩形 22">
            <a:extLst>
              <a:ext uri="{FF2B5EF4-FFF2-40B4-BE49-F238E27FC236}">
                <a16:creationId xmlns:a16="http://schemas.microsoft.com/office/drawing/2014/main" id="{2C50203E-F5F5-FAD3-6190-1ACC2F558E1C}"/>
              </a:ext>
            </a:extLst>
          </p:cNvPr>
          <p:cNvSpPr/>
          <p:nvPr/>
        </p:nvSpPr>
        <p:spPr>
          <a:xfrm>
            <a:off x="5394422" y="4031682"/>
            <a:ext cx="2416334" cy="338554"/>
          </a:xfrm>
          <a:prstGeom prst="rect">
            <a:avLst/>
          </a:prstGeom>
          <a:noFill/>
        </p:spPr>
        <p:txBody>
          <a:bodyPr wrap="square" lIns="91440" tIns="45720" rIns="91440" bIns="45720">
            <a:spAutoFit/>
          </a:bodyPr>
          <a:lstStyle/>
          <a:p>
            <a:pPr algn="ctr"/>
            <a:r>
              <a:rPr lang="en-US" altLang="zh-CN" sz="1600" b="0" cap="none" spc="0">
                <a:ln w="6350">
                  <a:solidFill>
                    <a:schemeClr val="tx1"/>
                  </a:solidFill>
                </a:ln>
                <a:solidFill>
                  <a:srgbClr val="FF0000"/>
                </a:solidFill>
                <a:effectLst>
                  <a:outerShdw blurRad="38100" dist="19050" dir="2700000" algn="tl" rotWithShape="0">
                    <a:schemeClr val="dk1">
                      <a:alpha val="40000"/>
                    </a:schemeClr>
                  </a:outerShdw>
                </a:effectLst>
              </a:rPr>
              <a:t>Total</a:t>
            </a:r>
            <a:r>
              <a:rPr lang="zh-CN" altLang="en-US" sz="1600" b="0" cap="none" spc="0">
                <a:ln w="6350">
                  <a:solidFill>
                    <a:schemeClr val="tx1"/>
                  </a:solidFill>
                </a:ln>
                <a:solidFill>
                  <a:srgbClr val="FF0000"/>
                </a:solidFill>
                <a:effectLst>
                  <a:outerShdw blurRad="38100" dist="19050" dir="2700000" algn="tl" rotWithShape="0">
                    <a:schemeClr val="dk1">
                      <a:alpha val="40000"/>
                    </a:schemeClr>
                  </a:outerShdw>
                </a:effectLst>
              </a:rPr>
              <a:t>：</a:t>
            </a:r>
            <a:r>
              <a:rPr lang="en-US" altLang="zh-CN" sz="1600" b="0" cap="none" spc="0">
                <a:ln w="6350">
                  <a:solidFill>
                    <a:schemeClr val="tx1"/>
                  </a:solidFill>
                </a:ln>
                <a:solidFill>
                  <a:srgbClr val="FF0000"/>
                </a:solidFill>
                <a:effectLst>
                  <a:outerShdw blurRad="38100" dist="19050" dir="2700000" algn="tl" rotWithShape="0">
                    <a:schemeClr val="dk1">
                      <a:alpha val="40000"/>
                    </a:schemeClr>
                  </a:outerShdw>
                </a:effectLst>
              </a:rPr>
              <a:t>3 DOF</a:t>
            </a:r>
            <a:endParaRPr lang="zh-CN" altLang="en-US" sz="1600" b="0" cap="none" spc="0">
              <a:ln w="6350">
                <a:solidFill>
                  <a:schemeClr val="tx1"/>
                </a:solidFill>
              </a:ln>
              <a:solidFill>
                <a:srgbClr val="FF0000"/>
              </a:solidFill>
              <a:effectLst>
                <a:outerShdw blurRad="38100" dist="19050" dir="2700000" algn="tl" rotWithShape="0">
                  <a:schemeClr val="dk1">
                    <a:alpha val="40000"/>
                  </a:schemeClr>
                </a:outerShdw>
              </a:effectLst>
            </a:endParaRPr>
          </a:p>
        </p:txBody>
      </p:sp>
      <p:sp>
        <p:nvSpPr>
          <p:cNvPr id="21" name="箭头: 右弧形 20">
            <a:extLst>
              <a:ext uri="{FF2B5EF4-FFF2-40B4-BE49-F238E27FC236}">
                <a16:creationId xmlns:a16="http://schemas.microsoft.com/office/drawing/2014/main" id="{A78CD2EC-34B1-DEF3-F9A5-A7DFB3A4CBA5}"/>
              </a:ext>
            </a:extLst>
          </p:cNvPr>
          <p:cNvSpPr/>
          <p:nvPr/>
        </p:nvSpPr>
        <p:spPr>
          <a:xfrm>
            <a:off x="1686561" y="3494117"/>
            <a:ext cx="160774" cy="396910"/>
          </a:xfrm>
          <a:prstGeom prst="curvedLeftArrow">
            <a:avLst/>
          </a:prstGeom>
          <a:solidFill>
            <a:schemeClr val="accent4"/>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矩形 21">
            <a:extLst>
              <a:ext uri="{FF2B5EF4-FFF2-40B4-BE49-F238E27FC236}">
                <a16:creationId xmlns:a16="http://schemas.microsoft.com/office/drawing/2014/main" id="{034B9CBF-707C-6B1D-5AC6-6BC175678AD5}"/>
              </a:ext>
            </a:extLst>
          </p:cNvPr>
          <p:cNvSpPr/>
          <p:nvPr/>
        </p:nvSpPr>
        <p:spPr>
          <a:xfrm>
            <a:off x="1935969" y="4277360"/>
            <a:ext cx="2296283" cy="338554"/>
          </a:xfrm>
          <a:prstGeom prst="rect">
            <a:avLst/>
          </a:prstGeom>
          <a:noFill/>
        </p:spPr>
        <p:txBody>
          <a:bodyPr wrap="square" lIns="91440" tIns="45720" rIns="91440" bIns="45720">
            <a:spAutoFit/>
          </a:bodyPr>
          <a:lstStyle/>
          <a:p>
            <a:pPr algn="ctr"/>
            <a:r>
              <a:rPr lang="en-US" altLang="zh-CN" sz="1600" b="0" cap="none" spc="0">
                <a:ln w="6350">
                  <a:solidFill>
                    <a:schemeClr val="tx1"/>
                  </a:solidFill>
                </a:ln>
                <a:solidFill>
                  <a:srgbClr val="FF0000"/>
                </a:solidFill>
                <a:effectLst>
                  <a:outerShdw blurRad="38100" dist="19050" dir="2700000" algn="tl" rotWithShape="0">
                    <a:schemeClr val="dk1">
                      <a:alpha val="40000"/>
                    </a:schemeClr>
                  </a:outerShdw>
                </a:effectLst>
              </a:rPr>
              <a:t>[DVRK]Rolling</a:t>
            </a:r>
            <a:r>
              <a:rPr lang="zh-CN" altLang="en-US" sz="1600" b="0" cap="none" spc="0">
                <a:ln w="6350">
                  <a:solidFill>
                    <a:schemeClr val="tx1"/>
                  </a:solidFill>
                </a:ln>
                <a:solidFill>
                  <a:srgbClr val="FF0000"/>
                </a:solidFill>
                <a:effectLst>
                  <a:outerShdw blurRad="38100" dist="19050" dir="2700000" algn="tl" rotWithShape="0">
                    <a:schemeClr val="dk1">
                      <a:alpha val="40000"/>
                    </a:schemeClr>
                  </a:outerShdw>
                </a:effectLst>
              </a:rPr>
              <a:t>（</a:t>
            </a:r>
            <a:r>
              <a:rPr lang="en-US" altLang="zh-CN" sz="1600" b="0" cap="none" spc="0">
                <a:ln w="6350">
                  <a:solidFill>
                    <a:schemeClr val="tx1"/>
                  </a:solidFill>
                </a:ln>
                <a:solidFill>
                  <a:srgbClr val="FF0000"/>
                </a:solidFill>
                <a:effectLst>
                  <a:outerShdw blurRad="38100" dist="19050" dir="2700000" algn="tl" rotWithShape="0">
                    <a:schemeClr val="dk1">
                      <a:alpha val="40000"/>
                    </a:schemeClr>
                  </a:outerShdw>
                </a:effectLst>
              </a:rPr>
              <a:t>1 DOF</a:t>
            </a:r>
            <a:r>
              <a:rPr lang="zh-CN" altLang="en-US" sz="1600" b="0" cap="none" spc="0">
                <a:ln w="6350">
                  <a:solidFill>
                    <a:schemeClr val="tx1"/>
                  </a:solidFill>
                </a:ln>
                <a:solidFill>
                  <a:srgbClr val="FF0000"/>
                </a:solidFill>
                <a:effectLst>
                  <a:outerShdw blurRad="38100" dist="19050" dir="2700000" algn="tl" rotWithShape="0">
                    <a:schemeClr val="dk1">
                      <a:alpha val="40000"/>
                    </a:schemeClr>
                  </a:outerShdw>
                </a:effectLst>
              </a:rPr>
              <a:t>）</a:t>
            </a:r>
          </a:p>
        </p:txBody>
      </p:sp>
      <p:sp>
        <p:nvSpPr>
          <p:cNvPr id="7" name="Title 3">
            <a:extLst>
              <a:ext uri="{FF2B5EF4-FFF2-40B4-BE49-F238E27FC236}">
                <a16:creationId xmlns:a16="http://schemas.microsoft.com/office/drawing/2014/main" id="{A7EF9054-BCC0-66BD-52CA-CBA03F7608D1}"/>
              </a:ext>
            </a:extLst>
          </p:cNvPr>
          <p:cNvSpPr>
            <a:spLocks noGrp="1"/>
          </p:cNvSpPr>
          <p:nvPr>
            <p:ph type="title"/>
          </p:nvPr>
        </p:nvSpPr>
        <p:spPr>
          <a:xfrm>
            <a:off x="284241" y="64364"/>
            <a:ext cx="9062077" cy="857542"/>
          </a:xfrm>
        </p:spPr>
        <p:txBody>
          <a:bodyPr lIns="91440" tIns="45720" rIns="91440" bIns="45720" anchor="b"/>
          <a:lstStyle/>
          <a:p>
            <a:r>
              <a:rPr lang="en-US" sz="2400">
                <a:ea typeface="+mj-lt"/>
                <a:cs typeface="+mj-lt"/>
              </a:rPr>
              <a:t>Appendix II: Motion Control Principle for Flexible </a:t>
            </a:r>
            <a:r>
              <a:rPr lang="en-US" sz="2400" err="1">
                <a:ea typeface="+mj-lt"/>
                <a:cs typeface="+mj-lt"/>
              </a:rPr>
              <a:t>Acunav</a:t>
            </a:r>
            <a:r>
              <a:rPr lang="en-US" sz="2400">
                <a:ea typeface="+mj-lt"/>
                <a:cs typeface="+mj-lt"/>
              </a:rPr>
              <a:t> Catheter</a:t>
            </a:r>
            <a:endParaRPr lang="en-US" sz="2400">
              <a:ea typeface="Tahoma"/>
              <a:cs typeface="Tahoma"/>
            </a:endParaRPr>
          </a:p>
        </p:txBody>
      </p:sp>
    </p:spTree>
    <p:extLst>
      <p:ext uri="{BB962C8B-B14F-4D97-AF65-F5344CB8AC3E}">
        <p14:creationId xmlns:p14="http://schemas.microsoft.com/office/powerpoint/2010/main" val="4166167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135843-3CE8-E9AB-F004-2695D6682FC0}"/>
              </a:ext>
            </a:extLst>
          </p:cNvPr>
          <p:cNvSpPr>
            <a:spLocks noGrp="1"/>
          </p:cNvSpPr>
          <p:nvPr>
            <p:ph type="title"/>
          </p:nvPr>
        </p:nvSpPr>
        <p:spPr/>
        <p:txBody>
          <a:bodyPr/>
          <a:lstStyle/>
          <a:p>
            <a:r>
              <a:rPr lang="en-US"/>
              <a:t>Background</a:t>
            </a:r>
          </a:p>
        </p:txBody>
      </p:sp>
      <p:sp>
        <p:nvSpPr>
          <p:cNvPr id="5" name="Text Placeholder 4">
            <a:extLst>
              <a:ext uri="{FF2B5EF4-FFF2-40B4-BE49-F238E27FC236}">
                <a16:creationId xmlns:a16="http://schemas.microsoft.com/office/drawing/2014/main" id="{AC495863-18F0-D1CC-98C8-8AE5C1C026B2}"/>
              </a:ext>
            </a:extLst>
          </p:cNvPr>
          <p:cNvSpPr>
            <a:spLocks noGrp="1"/>
          </p:cNvSpPr>
          <p:nvPr>
            <p:ph type="body" sz="quarter" idx="16"/>
          </p:nvPr>
        </p:nvSpPr>
        <p:spPr>
          <a:xfrm>
            <a:off x="255032" y="1317668"/>
            <a:ext cx="8313712" cy="3077573"/>
          </a:xfrm>
        </p:spPr>
        <p:txBody>
          <a:bodyPr lIns="91440" tIns="45720" rIns="91440" bIns="45720" anchor="t">
            <a:noAutofit/>
          </a:bodyPr>
          <a:lstStyle/>
          <a:p>
            <a:pPr marL="229870" indent="-229870"/>
            <a:r>
              <a:rPr lang="en-US" sz="1800">
                <a:latin typeface="Calibri"/>
                <a:ea typeface="Calibri" panose="020F0502020204030204" pitchFamily="34" charset="0"/>
                <a:cs typeface="Calibri"/>
              </a:rPr>
              <a:t>Ion Inc.'s Endoluminal System[3] combines continuum robotics with </a:t>
            </a:r>
            <a:r>
              <a:rPr lang="en-US" sz="1800" err="1">
                <a:latin typeface="Calibri"/>
                <a:ea typeface="Calibri" panose="020F0502020204030204" pitchFamily="34" charset="0"/>
                <a:cs typeface="Calibri"/>
              </a:rPr>
              <a:t>Intuitive's</a:t>
            </a:r>
            <a:r>
              <a:rPr lang="en-US" sz="1800">
                <a:latin typeface="Calibri"/>
                <a:ea typeface="Calibri" panose="020F0502020204030204" pitchFamily="34" charset="0"/>
                <a:cs typeface="Calibri"/>
              </a:rPr>
              <a:t> expertise in surgical robotics to provide a high-accuracy, minimally invasive solution for lung biopsies.</a:t>
            </a:r>
            <a:endParaRPr lang="zh-CN" altLang="en-US">
              <a:latin typeface="Calibri"/>
              <a:cs typeface="Calibri"/>
            </a:endParaRPr>
          </a:p>
        </p:txBody>
      </p:sp>
      <p:sp>
        <p:nvSpPr>
          <p:cNvPr id="6" name="Text Placeholder 5">
            <a:extLst>
              <a:ext uri="{FF2B5EF4-FFF2-40B4-BE49-F238E27FC236}">
                <a16:creationId xmlns:a16="http://schemas.microsoft.com/office/drawing/2014/main" id="{D831137B-B816-07C5-3A15-2C77ECFB7649}"/>
              </a:ext>
            </a:extLst>
          </p:cNvPr>
          <p:cNvSpPr>
            <a:spLocks noGrp="1"/>
          </p:cNvSpPr>
          <p:nvPr>
            <p:ph type="body" sz="quarter" idx="17"/>
          </p:nvPr>
        </p:nvSpPr>
        <p:spPr>
          <a:xfrm>
            <a:off x="255032" y="2138015"/>
            <a:ext cx="5403754" cy="3077573"/>
          </a:xfrm>
        </p:spPr>
        <p:txBody>
          <a:bodyPr lIns="91440" tIns="45720" rIns="91440" bIns="45720" anchor="t">
            <a:noAutofit/>
          </a:bodyPr>
          <a:lstStyle/>
          <a:p>
            <a:pPr marL="229870" indent="-229870"/>
            <a:r>
              <a:rPr lang="en-US" sz="1800">
                <a:latin typeface="Calibri"/>
                <a:ea typeface="Calibri" panose="020F0502020204030204" pitchFamily="34" charset="0"/>
                <a:cs typeface="Calibri"/>
              </a:rPr>
              <a:t>The </a:t>
            </a:r>
            <a:r>
              <a:rPr lang="en-US" sz="1800" err="1">
                <a:latin typeface="Calibri"/>
                <a:ea typeface="Calibri" panose="020F0502020204030204" pitchFamily="34" charset="0"/>
                <a:cs typeface="Calibri"/>
              </a:rPr>
              <a:t>dVRK</a:t>
            </a:r>
            <a:r>
              <a:rPr lang="en-US" sz="1800">
                <a:latin typeface="Calibri"/>
                <a:ea typeface="Calibri" panose="020F0502020204030204" pitchFamily="34" charset="0"/>
                <a:cs typeface="Calibri"/>
              </a:rPr>
              <a:t> Consortium, based at JHU, has been organized by members of the </a:t>
            </a:r>
            <a:r>
              <a:rPr lang="en-US" sz="1800" err="1">
                <a:latin typeface="Calibri"/>
                <a:ea typeface="Calibri" panose="020F0502020204030204" pitchFamily="34" charset="0"/>
                <a:cs typeface="Calibri"/>
              </a:rPr>
              <a:t>dVRK</a:t>
            </a:r>
            <a:r>
              <a:rPr lang="en-US" sz="1800">
                <a:latin typeface="Calibri"/>
                <a:ea typeface="Calibri" panose="020F0502020204030204" pitchFamily="34" charset="0"/>
                <a:cs typeface="Calibri"/>
              </a:rPr>
              <a:t> community to provide technical support.</a:t>
            </a:r>
            <a:endParaRPr lang="en-US" altLang="zh-CN" sz="1800">
              <a:cs typeface="Calibri"/>
            </a:endParaRPr>
          </a:p>
          <a:p>
            <a:pPr marL="229870" indent="-229870"/>
            <a:r>
              <a:rPr lang="en-US" sz="1800">
                <a:latin typeface="Calibri"/>
                <a:ea typeface="Calibri" panose="020F0502020204030204" pitchFamily="34" charset="0"/>
                <a:cs typeface="Calibri"/>
              </a:rPr>
              <a:t>Previous work of dynamic modeling of the continuum robot end has been established.</a:t>
            </a:r>
            <a:endParaRPr lang="en-US" altLang="zh-CN" sz="1800">
              <a:latin typeface="Calibri"/>
              <a:cs typeface="Calibri"/>
            </a:endParaRPr>
          </a:p>
          <a:p>
            <a:pPr marL="229870" indent="-229870"/>
            <a:r>
              <a:rPr lang="en-US" sz="1800">
                <a:latin typeface="Calibri"/>
                <a:ea typeface="Calibri" panose="020F0502020204030204" pitchFamily="34" charset="0"/>
                <a:cs typeface="Calibri"/>
              </a:rPr>
              <a:t>There are currently limited applications of flexible catheters integrated with the </a:t>
            </a:r>
            <a:r>
              <a:rPr lang="en-US" sz="1800" err="1">
                <a:latin typeface="Calibri"/>
                <a:ea typeface="Calibri" panose="020F0502020204030204" pitchFamily="34" charset="0"/>
                <a:cs typeface="Calibri"/>
              </a:rPr>
              <a:t>dVRK</a:t>
            </a:r>
            <a:r>
              <a:rPr lang="en-US" sz="1800">
                <a:latin typeface="Calibri"/>
                <a:ea typeface="Calibri" panose="020F0502020204030204" pitchFamily="34" charset="0"/>
                <a:cs typeface="Calibri"/>
              </a:rPr>
              <a:t> system, highlighting the potential for further development in our project. </a:t>
            </a:r>
            <a:endParaRPr lang="en-US" sz="1800">
              <a:latin typeface="Calibri"/>
              <a:ea typeface="Calibri" panose="020F0502020204030204" pitchFamily="34" charset="0"/>
              <a:cs typeface="Calibri" panose="020F0502020204030204" pitchFamily="34" charset="0"/>
            </a:endParaRPr>
          </a:p>
        </p:txBody>
      </p:sp>
      <p:sp>
        <p:nvSpPr>
          <p:cNvPr id="2" name="文本框 1">
            <a:extLst>
              <a:ext uri="{FF2B5EF4-FFF2-40B4-BE49-F238E27FC236}">
                <a16:creationId xmlns:a16="http://schemas.microsoft.com/office/drawing/2014/main" id="{3207750C-2EF3-21E6-0038-96B3B370BC63}"/>
              </a:ext>
            </a:extLst>
          </p:cNvPr>
          <p:cNvSpPr txBox="1"/>
          <p:nvPr/>
        </p:nvSpPr>
        <p:spPr>
          <a:xfrm>
            <a:off x="6040077" y="4031272"/>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900">
                <a:latin typeface="Calibri"/>
                <a:cs typeface="Arial"/>
              </a:rPr>
              <a:t>Ion by Intuitive: </a:t>
            </a:r>
            <a:r>
              <a:rPr lang="en-US" altLang="zh-CN" sz="900">
                <a:latin typeface="Calibri"/>
                <a:cs typeface="Arial"/>
                <a:hlinkClick r:id="rId3"/>
              </a:rPr>
              <a:t>https://youtu.be/0ZaobUiJhCQ</a:t>
            </a:r>
            <a:endParaRPr lang="zh-CN" altLang="en-US"/>
          </a:p>
        </p:txBody>
      </p:sp>
      <p:pic>
        <p:nvPicPr>
          <p:cNvPr id="8" name="Picture 7">
            <a:extLst>
              <a:ext uri="{FF2B5EF4-FFF2-40B4-BE49-F238E27FC236}">
                <a16:creationId xmlns:a16="http://schemas.microsoft.com/office/drawing/2014/main" id="{14F94893-34C4-68A5-A59E-9A75E4915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7355" y="2210645"/>
            <a:ext cx="3231613" cy="1820627"/>
          </a:xfrm>
          <a:prstGeom prst="rect">
            <a:avLst/>
          </a:prstGeom>
        </p:spPr>
      </p:pic>
    </p:spTree>
    <p:extLst>
      <p:ext uri="{BB962C8B-B14F-4D97-AF65-F5344CB8AC3E}">
        <p14:creationId xmlns:p14="http://schemas.microsoft.com/office/powerpoint/2010/main" val="3310208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D531C8-7E02-4F9E-8CB2-2C487199CB1A}"/>
              </a:ext>
            </a:extLst>
          </p:cNvPr>
          <p:cNvSpPr>
            <a:spLocks noGrp="1"/>
          </p:cNvSpPr>
          <p:nvPr>
            <p:ph type="title"/>
          </p:nvPr>
        </p:nvSpPr>
        <p:spPr/>
        <p:txBody>
          <a:bodyPr/>
          <a:lstStyle/>
          <a:p>
            <a:r>
              <a:rPr lang="en-US"/>
              <a:t>Significance</a:t>
            </a:r>
          </a:p>
        </p:txBody>
      </p:sp>
      <p:sp>
        <p:nvSpPr>
          <p:cNvPr id="5" name="Text Placeholder 4">
            <a:extLst>
              <a:ext uri="{FF2B5EF4-FFF2-40B4-BE49-F238E27FC236}">
                <a16:creationId xmlns:a16="http://schemas.microsoft.com/office/drawing/2014/main" id="{BBC92E61-31D9-4FD8-BE46-F76845F96DDF}"/>
              </a:ext>
            </a:extLst>
          </p:cNvPr>
          <p:cNvSpPr>
            <a:spLocks noGrp="1"/>
          </p:cNvSpPr>
          <p:nvPr>
            <p:ph type="body" sz="quarter" idx="22"/>
          </p:nvPr>
        </p:nvSpPr>
        <p:spPr>
          <a:xfrm>
            <a:off x="530352" y="1389888"/>
            <a:ext cx="8091738" cy="3126152"/>
          </a:xfrm>
        </p:spPr>
        <p:txBody>
          <a:bodyPr lIns="91440" tIns="45720" rIns="91440" bIns="45720" anchor="t">
            <a:noAutofit/>
          </a:bodyPr>
          <a:lstStyle/>
          <a:p>
            <a:pPr>
              <a:lnSpc>
                <a:spcPct val="150000"/>
              </a:lnSpc>
              <a:spcBef>
                <a:spcPts val="700"/>
              </a:spcBef>
            </a:pPr>
            <a:r>
              <a:rPr lang="en-US" sz="1800">
                <a:latin typeface="Tahoma"/>
                <a:ea typeface="Tahoma"/>
                <a:cs typeface="Tahoma"/>
              </a:rPr>
              <a:t>The proposed DaVinci-assisted continuum robot navigation and manipulation system offers better reachability and dexterity in delicate surgical robotics and improves patient outcomes.</a:t>
            </a:r>
            <a:endParaRPr lang="en-US"/>
          </a:p>
        </p:txBody>
      </p:sp>
    </p:spTree>
    <p:extLst>
      <p:ext uri="{BB962C8B-B14F-4D97-AF65-F5344CB8AC3E}">
        <p14:creationId xmlns:p14="http://schemas.microsoft.com/office/powerpoint/2010/main" val="2956457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A4CEA6-ED53-AF7F-E9B1-8AA641C0CED1}"/>
              </a:ext>
            </a:extLst>
          </p:cNvPr>
          <p:cNvSpPr>
            <a:spLocks noGrp="1"/>
          </p:cNvSpPr>
          <p:nvPr>
            <p:ph type="title"/>
          </p:nvPr>
        </p:nvSpPr>
        <p:spPr>
          <a:xfrm>
            <a:off x="275170" y="127514"/>
            <a:ext cx="2259483" cy="594095"/>
          </a:xfrm>
        </p:spPr>
        <p:txBody>
          <a:bodyPr/>
          <a:lstStyle/>
          <a:p>
            <a:r>
              <a:rPr lang="en-US" altLang="zh-CN"/>
              <a:t>Workflow</a:t>
            </a:r>
            <a:endParaRPr lang="zh-CN" altLang="en-US"/>
          </a:p>
        </p:txBody>
      </p:sp>
      <p:sp>
        <p:nvSpPr>
          <p:cNvPr id="5" name="矩形 4">
            <a:extLst>
              <a:ext uri="{FF2B5EF4-FFF2-40B4-BE49-F238E27FC236}">
                <a16:creationId xmlns:a16="http://schemas.microsoft.com/office/drawing/2014/main" id="{3DAB847D-D002-B4DD-3FB3-8EF665100A8B}"/>
              </a:ext>
            </a:extLst>
          </p:cNvPr>
          <p:cNvSpPr/>
          <p:nvPr/>
        </p:nvSpPr>
        <p:spPr>
          <a:xfrm>
            <a:off x="132044" y="1815871"/>
            <a:ext cx="2150347" cy="2879314"/>
          </a:xfrm>
          <a:prstGeom prst="rect">
            <a:avLst/>
          </a:prstGeom>
          <a:noFill/>
          <a:ln w="349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D1573CBC-4033-065C-CFC8-F58751F0F82F}"/>
              </a:ext>
            </a:extLst>
          </p:cNvPr>
          <p:cNvSpPr/>
          <p:nvPr/>
        </p:nvSpPr>
        <p:spPr>
          <a:xfrm>
            <a:off x="69962" y="1910968"/>
            <a:ext cx="2290592" cy="399393"/>
          </a:xfrm>
          <a:prstGeom prst="rect">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Hardware Design &amp;</a:t>
            </a:r>
          </a:p>
          <a:p>
            <a:pPr algn="ctr"/>
            <a:r>
              <a:rPr lang="en-US" altLang="zh-CN">
                <a:solidFill>
                  <a:schemeClr val="tx1"/>
                </a:solidFill>
              </a:rPr>
              <a:t>Basic Actuation</a:t>
            </a:r>
            <a:endParaRPr lang="zh-CN" altLang="en-US">
              <a:solidFill>
                <a:schemeClr val="tx1"/>
              </a:solidFill>
            </a:endParaRPr>
          </a:p>
        </p:txBody>
      </p:sp>
      <p:sp>
        <p:nvSpPr>
          <p:cNvPr id="7" name="矩形 6">
            <a:extLst>
              <a:ext uri="{FF2B5EF4-FFF2-40B4-BE49-F238E27FC236}">
                <a16:creationId xmlns:a16="http://schemas.microsoft.com/office/drawing/2014/main" id="{01E53413-FFC3-F5E9-CE63-1E84BE4AA506}"/>
              </a:ext>
            </a:extLst>
          </p:cNvPr>
          <p:cNvSpPr/>
          <p:nvPr/>
        </p:nvSpPr>
        <p:spPr>
          <a:xfrm>
            <a:off x="196432" y="2405458"/>
            <a:ext cx="1994020" cy="399393"/>
          </a:xfrm>
          <a:prstGeom prst="rect">
            <a:avLst/>
          </a:prstGeom>
          <a:solidFill>
            <a:schemeClr val="bg2">
              <a:lumMod val="40000"/>
              <a:lumOff val="6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Endoscope</a:t>
            </a:r>
            <a:endParaRPr lang="zh-CN" altLang="en-US">
              <a:solidFill>
                <a:schemeClr val="tx1"/>
              </a:solidFill>
            </a:endParaRPr>
          </a:p>
        </p:txBody>
      </p:sp>
      <p:sp>
        <p:nvSpPr>
          <p:cNvPr id="8" name="矩形 7">
            <a:extLst>
              <a:ext uri="{FF2B5EF4-FFF2-40B4-BE49-F238E27FC236}">
                <a16:creationId xmlns:a16="http://schemas.microsoft.com/office/drawing/2014/main" id="{69528DBB-F88D-D499-1AAF-188F62A49ABC}"/>
              </a:ext>
            </a:extLst>
          </p:cNvPr>
          <p:cNvSpPr/>
          <p:nvPr/>
        </p:nvSpPr>
        <p:spPr>
          <a:xfrm>
            <a:off x="196432" y="2857404"/>
            <a:ext cx="1994020" cy="399393"/>
          </a:xfrm>
          <a:prstGeom prst="rect">
            <a:avLst/>
          </a:prstGeom>
          <a:solidFill>
            <a:schemeClr val="bg2">
              <a:lumMod val="40000"/>
              <a:lumOff val="6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err="1">
                <a:solidFill>
                  <a:schemeClr val="tx1"/>
                </a:solidFill>
              </a:rPr>
              <a:t>Acunav</a:t>
            </a:r>
            <a:r>
              <a:rPr lang="en-US" altLang="zh-CN">
                <a:solidFill>
                  <a:schemeClr val="tx1"/>
                </a:solidFill>
              </a:rPr>
              <a:t> Catheter</a:t>
            </a:r>
            <a:endParaRPr lang="zh-CN" altLang="en-US">
              <a:solidFill>
                <a:schemeClr val="tx1"/>
              </a:solidFill>
            </a:endParaRPr>
          </a:p>
        </p:txBody>
      </p:sp>
      <p:sp>
        <p:nvSpPr>
          <p:cNvPr id="9" name="矩形 8">
            <a:extLst>
              <a:ext uri="{FF2B5EF4-FFF2-40B4-BE49-F238E27FC236}">
                <a16:creationId xmlns:a16="http://schemas.microsoft.com/office/drawing/2014/main" id="{3C46832B-5498-821C-40FE-1C38A102158E}"/>
              </a:ext>
            </a:extLst>
          </p:cNvPr>
          <p:cNvSpPr/>
          <p:nvPr/>
        </p:nvSpPr>
        <p:spPr>
          <a:xfrm>
            <a:off x="196432" y="3522026"/>
            <a:ext cx="1994020" cy="399393"/>
          </a:xfrm>
          <a:prstGeom prst="rect">
            <a:avLst/>
          </a:prstGeom>
          <a:solidFill>
            <a:schemeClr val="bg2">
              <a:lumMod val="40000"/>
              <a:lumOff val="6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err="1">
                <a:solidFill>
                  <a:schemeClr val="tx1"/>
                </a:solidFill>
              </a:rPr>
              <a:t>dVRK</a:t>
            </a:r>
            <a:r>
              <a:rPr lang="en-US" altLang="zh-CN">
                <a:solidFill>
                  <a:schemeClr val="tx1"/>
                </a:solidFill>
              </a:rPr>
              <a:t> baseplate</a:t>
            </a:r>
            <a:endParaRPr lang="zh-CN" altLang="en-US">
              <a:solidFill>
                <a:schemeClr val="tx1"/>
              </a:solidFill>
            </a:endParaRPr>
          </a:p>
        </p:txBody>
      </p:sp>
      <p:sp>
        <p:nvSpPr>
          <p:cNvPr id="10" name="十字形 9">
            <a:extLst>
              <a:ext uri="{FF2B5EF4-FFF2-40B4-BE49-F238E27FC236}">
                <a16:creationId xmlns:a16="http://schemas.microsoft.com/office/drawing/2014/main" id="{52F01CC6-CC86-5334-E98F-1E491228027E}"/>
              </a:ext>
            </a:extLst>
          </p:cNvPr>
          <p:cNvSpPr/>
          <p:nvPr/>
        </p:nvSpPr>
        <p:spPr>
          <a:xfrm>
            <a:off x="1116086" y="3304629"/>
            <a:ext cx="181303" cy="181303"/>
          </a:xfrm>
          <a:prstGeom prst="plus">
            <a:avLst>
              <a:gd name="adj" fmla="val 41794"/>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39B6C38D-6A61-0D2B-DBC9-D0E697695779}"/>
              </a:ext>
            </a:extLst>
          </p:cNvPr>
          <p:cNvSpPr/>
          <p:nvPr/>
        </p:nvSpPr>
        <p:spPr>
          <a:xfrm>
            <a:off x="2655494" y="1810617"/>
            <a:ext cx="2150347" cy="2879314"/>
          </a:xfrm>
          <a:prstGeom prst="rect">
            <a:avLst/>
          </a:prstGeom>
          <a:noFill/>
          <a:ln w="349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8CECEAAC-3964-D9DF-6E6C-D762EA77E68B}"/>
              </a:ext>
            </a:extLst>
          </p:cNvPr>
          <p:cNvSpPr/>
          <p:nvPr/>
        </p:nvSpPr>
        <p:spPr>
          <a:xfrm>
            <a:off x="2733657" y="1941994"/>
            <a:ext cx="1994020" cy="399393"/>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箭头: 右 12">
            <a:extLst>
              <a:ext uri="{FF2B5EF4-FFF2-40B4-BE49-F238E27FC236}">
                <a16:creationId xmlns:a16="http://schemas.microsoft.com/office/drawing/2014/main" id="{903F6941-C946-32A8-5542-2A90195FB223}"/>
              </a:ext>
            </a:extLst>
          </p:cNvPr>
          <p:cNvSpPr/>
          <p:nvPr/>
        </p:nvSpPr>
        <p:spPr>
          <a:xfrm>
            <a:off x="2327715" y="3250274"/>
            <a:ext cx="288698" cy="268274"/>
          </a:xfrm>
          <a:prstGeom prst="right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73AF60F0-0632-2F1F-0CD2-E0B0D532CB65}"/>
              </a:ext>
            </a:extLst>
          </p:cNvPr>
          <p:cNvSpPr/>
          <p:nvPr/>
        </p:nvSpPr>
        <p:spPr>
          <a:xfrm>
            <a:off x="5228636" y="1820608"/>
            <a:ext cx="2150347" cy="2879314"/>
          </a:xfrm>
          <a:prstGeom prst="rect">
            <a:avLst/>
          </a:prstGeom>
          <a:noFill/>
          <a:ln w="349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4BD68826-E243-D491-FFB1-F10B2B407C61}"/>
              </a:ext>
            </a:extLst>
          </p:cNvPr>
          <p:cNvSpPr/>
          <p:nvPr/>
        </p:nvSpPr>
        <p:spPr>
          <a:xfrm>
            <a:off x="7752086" y="1815871"/>
            <a:ext cx="1259872" cy="2879314"/>
          </a:xfrm>
          <a:prstGeom prst="rect">
            <a:avLst/>
          </a:prstGeom>
          <a:noFill/>
          <a:ln w="349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5C28CB4C-9F4B-5FEE-9472-BFCB0A1D9EB2}"/>
              </a:ext>
            </a:extLst>
          </p:cNvPr>
          <p:cNvSpPr/>
          <p:nvPr/>
        </p:nvSpPr>
        <p:spPr>
          <a:xfrm>
            <a:off x="7814152" y="3351628"/>
            <a:ext cx="1135734" cy="494816"/>
          </a:xfrm>
          <a:prstGeom prst="rect">
            <a:avLst/>
          </a:prstGeom>
          <a:solidFill>
            <a:schemeClr val="bg2">
              <a:lumMod val="40000"/>
              <a:lumOff val="6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1000">
                <a:solidFill>
                  <a:schemeClr val="tx1"/>
                </a:solidFill>
              </a:rPr>
              <a:t>Phantom Testing (optional)</a:t>
            </a:r>
            <a:endParaRPr lang="zh-CN" altLang="en-US" sz="1000">
              <a:solidFill>
                <a:schemeClr val="tx1"/>
              </a:solidFill>
            </a:endParaRPr>
          </a:p>
        </p:txBody>
      </p:sp>
      <p:sp>
        <p:nvSpPr>
          <p:cNvPr id="23" name="矩形 22">
            <a:extLst>
              <a:ext uri="{FF2B5EF4-FFF2-40B4-BE49-F238E27FC236}">
                <a16:creationId xmlns:a16="http://schemas.microsoft.com/office/drawing/2014/main" id="{D94A6351-6279-DAE0-325B-148E85AA5463}"/>
              </a:ext>
            </a:extLst>
          </p:cNvPr>
          <p:cNvSpPr/>
          <p:nvPr/>
        </p:nvSpPr>
        <p:spPr>
          <a:xfrm>
            <a:off x="7814152" y="3957485"/>
            <a:ext cx="1135734" cy="652884"/>
          </a:xfrm>
          <a:prstGeom prst="rect">
            <a:avLst/>
          </a:prstGeom>
          <a:solidFill>
            <a:schemeClr val="bg2">
              <a:lumMod val="40000"/>
              <a:lumOff val="6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1000">
                <a:solidFill>
                  <a:schemeClr val="tx1"/>
                </a:solidFill>
              </a:rPr>
              <a:t>Ultrasound catheter tracking and imaging</a:t>
            </a:r>
            <a:endParaRPr lang="en-US" altLang="zh-CN" sz="1000">
              <a:solidFill>
                <a:schemeClr val="tx1"/>
              </a:solidFill>
              <a:ea typeface="Tahoma"/>
              <a:cs typeface="Tahoma"/>
            </a:endParaRPr>
          </a:p>
          <a:p>
            <a:pPr algn="ctr"/>
            <a:r>
              <a:rPr lang="en-US" sz="1000">
                <a:solidFill>
                  <a:schemeClr val="tx1"/>
                </a:solidFill>
                <a:ea typeface="+mn-lt"/>
                <a:cs typeface="+mn-lt"/>
              </a:rPr>
              <a:t>(optional)</a:t>
            </a:r>
            <a:endParaRPr lang="en-US" sz="1000">
              <a:solidFill>
                <a:schemeClr val="tx1"/>
              </a:solidFill>
              <a:ea typeface="Tahoma"/>
              <a:cs typeface="Tahoma"/>
            </a:endParaRPr>
          </a:p>
        </p:txBody>
      </p:sp>
      <p:sp>
        <p:nvSpPr>
          <p:cNvPr id="25" name="箭头: 右 24">
            <a:extLst>
              <a:ext uri="{FF2B5EF4-FFF2-40B4-BE49-F238E27FC236}">
                <a16:creationId xmlns:a16="http://schemas.microsoft.com/office/drawing/2014/main" id="{7C16C590-77CD-288C-A916-8632D8B1585D}"/>
              </a:ext>
            </a:extLst>
          </p:cNvPr>
          <p:cNvSpPr/>
          <p:nvPr/>
        </p:nvSpPr>
        <p:spPr>
          <a:xfrm>
            <a:off x="7440941" y="3182215"/>
            <a:ext cx="269809" cy="268274"/>
          </a:xfrm>
          <a:prstGeom prst="right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0FFCBCFE-33F5-82CA-17FB-1FE5EE23CEB7}"/>
              </a:ext>
            </a:extLst>
          </p:cNvPr>
          <p:cNvSpPr/>
          <p:nvPr/>
        </p:nvSpPr>
        <p:spPr>
          <a:xfrm>
            <a:off x="132044" y="1295608"/>
            <a:ext cx="2150347" cy="399393"/>
          </a:xfrm>
          <a:prstGeom prst="rect">
            <a:avLst/>
          </a:prstGeom>
          <a:solidFill>
            <a:schemeClr val="bg2">
              <a:lumMod val="40000"/>
              <a:lumOff val="6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Minimum</a:t>
            </a:r>
            <a:endParaRPr lang="zh-CN" altLang="en-US">
              <a:solidFill>
                <a:schemeClr val="tx1"/>
              </a:solidFill>
            </a:endParaRPr>
          </a:p>
        </p:txBody>
      </p:sp>
      <p:sp>
        <p:nvSpPr>
          <p:cNvPr id="27" name="矩形 26">
            <a:extLst>
              <a:ext uri="{FF2B5EF4-FFF2-40B4-BE49-F238E27FC236}">
                <a16:creationId xmlns:a16="http://schemas.microsoft.com/office/drawing/2014/main" id="{A16F92F6-8BC3-2F44-D4F2-D32AA3899D03}"/>
              </a:ext>
            </a:extLst>
          </p:cNvPr>
          <p:cNvSpPr/>
          <p:nvPr/>
        </p:nvSpPr>
        <p:spPr>
          <a:xfrm>
            <a:off x="7752084" y="1292852"/>
            <a:ext cx="1259871" cy="399393"/>
          </a:xfrm>
          <a:prstGeom prst="rect">
            <a:avLst/>
          </a:prstGeom>
          <a:solidFill>
            <a:schemeClr val="bg2">
              <a:lumMod val="40000"/>
              <a:lumOff val="6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Maximum</a:t>
            </a:r>
            <a:endParaRPr lang="zh-CN" altLang="en-US">
              <a:solidFill>
                <a:schemeClr val="tx1"/>
              </a:solidFill>
            </a:endParaRPr>
          </a:p>
        </p:txBody>
      </p:sp>
      <p:sp>
        <p:nvSpPr>
          <p:cNvPr id="28" name="矩形 27">
            <a:extLst>
              <a:ext uri="{FF2B5EF4-FFF2-40B4-BE49-F238E27FC236}">
                <a16:creationId xmlns:a16="http://schemas.microsoft.com/office/drawing/2014/main" id="{8126A3CF-28B2-BEE7-4ACF-6557F598AAF4}"/>
              </a:ext>
            </a:extLst>
          </p:cNvPr>
          <p:cNvSpPr/>
          <p:nvPr/>
        </p:nvSpPr>
        <p:spPr>
          <a:xfrm>
            <a:off x="2655494" y="1292851"/>
            <a:ext cx="4723489" cy="399393"/>
          </a:xfrm>
          <a:prstGeom prst="rect">
            <a:avLst/>
          </a:prstGeom>
          <a:solidFill>
            <a:schemeClr val="bg2">
              <a:lumMod val="40000"/>
              <a:lumOff val="6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Expected</a:t>
            </a:r>
            <a:endParaRPr lang="zh-CN" altLang="en-US">
              <a:solidFill>
                <a:schemeClr val="tx1"/>
              </a:solidFill>
            </a:endParaRPr>
          </a:p>
        </p:txBody>
      </p:sp>
      <p:sp>
        <p:nvSpPr>
          <p:cNvPr id="29" name="矩形 28">
            <a:extLst>
              <a:ext uri="{FF2B5EF4-FFF2-40B4-BE49-F238E27FC236}">
                <a16:creationId xmlns:a16="http://schemas.microsoft.com/office/drawing/2014/main" id="{41F7DE92-DFF9-D807-668C-96DE73B9CD03}"/>
              </a:ext>
            </a:extLst>
          </p:cNvPr>
          <p:cNvSpPr/>
          <p:nvPr/>
        </p:nvSpPr>
        <p:spPr>
          <a:xfrm>
            <a:off x="132044" y="764964"/>
            <a:ext cx="8879911" cy="399393"/>
          </a:xfrm>
          <a:prstGeom prst="rect">
            <a:avLst/>
          </a:prstGeom>
          <a:solidFill>
            <a:schemeClr val="tx2">
              <a:lumMod val="40000"/>
              <a:lumOff val="6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矩形 29">
            <a:extLst>
              <a:ext uri="{FF2B5EF4-FFF2-40B4-BE49-F238E27FC236}">
                <a16:creationId xmlns:a16="http://schemas.microsoft.com/office/drawing/2014/main" id="{B00FF5F5-B337-FE05-A847-3C427E9F10E2}"/>
              </a:ext>
            </a:extLst>
          </p:cNvPr>
          <p:cNvSpPr/>
          <p:nvPr/>
        </p:nvSpPr>
        <p:spPr>
          <a:xfrm>
            <a:off x="132045" y="764964"/>
            <a:ext cx="2657789" cy="399393"/>
          </a:xfrm>
          <a:prstGeom prst="rect">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solidFill>
                  <a:schemeClr val="tx1"/>
                </a:solidFill>
              </a:rPr>
              <a:t>Feb.11-(4 weeks)</a:t>
            </a:r>
            <a:r>
              <a:rPr lang="en-US" altLang="zh-CN" sz="1600">
                <a:solidFill>
                  <a:schemeClr val="tx1"/>
                </a:solidFill>
                <a:sym typeface="Wingdings" panose="05000000000000000000" pitchFamily="2" charset="2"/>
              </a:rPr>
              <a:t>-&gt;Mar.10</a:t>
            </a:r>
            <a:r>
              <a:rPr lang="en-US" altLang="zh-CN" sz="1600">
                <a:solidFill>
                  <a:schemeClr val="tx1"/>
                </a:solidFill>
              </a:rPr>
              <a:t> </a:t>
            </a:r>
            <a:endParaRPr lang="zh-CN" altLang="en-US" sz="1600">
              <a:solidFill>
                <a:schemeClr val="tx1"/>
              </a:solidFill>
            </a:endParaRPr>
          </a:p>
        </p:txBody>
      </p:sp>
      <p:sp>
        <p:nvSpPr>
          <p:cNvPr id="31" name="矩形 30">
            <a:extLst>
              <a:ext uri="{FF2B5EF4-FFF2-40B4-BE49-F238E27FC236}">
                <a16:creationId xmlns:a16="http://schemas.microsoft.com/office/drawing/2014/main" id="{7C651BDE-2202-76DF-12CA-D0A1B1B8678B}"/>
              </a:ext>
            </a:extLst>
          </p:cNvPr>
          <p:cNvSpPr/>
          <p:nvPr/>
        </p:nvSpPr>
        <p:spPr>
          <a:xfrm>
            <a:off x="3544662" y="768324"/>
            <a:ext cx="2657789" cy="399393"/>
          </a:xfrm>
          <a:prstGeom prst="rect">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solidFill>
                  <a:schemeClr val="tx1"/>
                </a:solidFill>
              </a:rPr>
              <a:t>Mar.11-(4 weeks)</a:t>
            </a:r>
            <a:r>
              <a:rPr lang="en-US" altLang="zh-CN" sz="1600">
                <a:solidFill>
                  <a:schemeClr val="tx1"/>
                </a:solidFill>
                <a:sym typeface="Wingdings" panose="05000000000000000000" pitchFamily="2" charset="2"/>
              </a:rPr>
              <a:t>-&gt;Apr.07</a:t>
            </a:r>
            <a:r>
              <a:rPr lang="en-US" altLang="zh-CN" sz="1600">
                <a:solidFill>
                  <a:schemeClr val="tx1"/>
                </a:solidFill>
              </a:rPr>
              <a:t> </a:t>
            </a:r>
            <a:endParaRPr lang="zh-CN" altLang="en-US" sz="1600">
              <a:solidFill>
                <a:schemeClr val="tx1"/>
              </a:solidFill>
            </a:endParaRPr>
          </a:p>
        </p:txBody>
      </p:sp>
      <p:sp>
        <p:nvSpPr>
          <p:cNvPr id="32" name="矩形 31">
            <a:extLst>
              <a:ext uri="{FF2B5EF4-FFF2-40B4-BE49-F238E27FC236}">
                <a16:creationId xmlns:a16="http://schemas.microsoft.com/office/drawing/2014/main" id="{BF86B3E1-2F55-E93F-DC53-3ADDE2678E4A}"/>
              </a:ext>
            </a:extLst>
          </p:cNvPr>
          <p:cNvSpPr/>
          <p:nvPr/>
        </p:nvSpPr>
        <p:spPr>
          <a:xfrm>
            <a:off x="6418556" y="761053"/>
            <a:ext cx="2657789" cy="399393"/>
          </a:xfrm>
          <a:prstGeom prst="rect">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solidFill>
                  <a:schemeClr val="tx1"/>
                </a:solidFill>
              </a:rPr>
              <a:t>Apr.08-(4 weeks)</a:t>
            </a:r>
            <a:r>
              <a:rPr lang="en-US" altLang="zh-CN" sz="1600">
                <a:solidFill>
                  <a:schemeClr val="tx1"/>
                </a:solidFill>
                <a:sym typeface="Wingdings" panose="05000000000000000000" pitchFamily="2" charset="2"/>
              </a:rPr>
              <a:t>-&gt;May.07</a:t>
            </a:r>
            <a:r>
              <a:rPr lang="en-US" altLang="zh-CN" sz="1600">
                <a:solidFill>
                  <a:schemeClr val="tx1"/>
                </a:solidFill>
              </a:rPr>
              <a:t> </a:t>
            </a:r>
            <a:endParaRPr lang="zh-CN" altLang="en-US" sz="1600">
              <a:solidFill>
                <a:schemeClr val="tx1"/>
              </a:solidFill>
            </a:endParaRPr>
          </a:p>
        </p:txBody>
      </p:sp>
      <p:sp>
        <p:nvSpPr>
          <p:cNvPr id="3" name="矩形 2">
            <a:extLst>
              <a:ext uri="{FF2B5EF4-FFF2-40B4-BE49-F238E27FC236}">
                <a16:creationId xmlns:a16="http://schemas.microsoft.com/office/drawing/2014/main" id="{8CA8D11A-50D4-1096-10B9-1FB66833030F}"/>
              </a:ext>
            </a:extLst>
          </p:cNvPr>
          <p:cNvSpPr/>
          <p:nvPr/>
        </p:nvSpPr>
        <p:spPr>
          <a:xfrm>
            <a:off x="196432" y="4020499"/>
            <a:ext cx="1994020" cy="575606"/>
          </a:xfrm>
          <a:prstGeom prst="rect">
            <a:avLst/>
          </a:prstGeom>
          <a:solidFill>
            <a:schemeClr val="bg2">
              <a:lumMod val="40000"/>
              <a:lumOff val="6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err="1">
                <a:solidFill>
                  <a:schemeClr val="tx1"/>
                </a:solidFill>
              </a:rPr>
              <a:t>dVRK</a:t>
            </a:r>
            <a:r>
              <a:rPr lang="en-US" altLang="zh-CN">
                <a:solidFill>
                  <a:schemeClr val="tx1"/>
                </a:solidFill>
              </a:rPr>
              <a:t> Navigation and Manipulation</a:t>
            </a:r>
            <a:endParaRPr lang="zh-CN" altLang="en-US">
              <a:solidFill>
                <a:schemeClr val="tx1"/>
              </a:solidFill>
            </a:endParaRPr>
          </a:p>
        </p:txBody>
      </p:sp>
      <p:sp>
        <p:nvSpPr>
          <p:cNvPr id="4" name="矩形 3">
            <a:extLst>
              <a:ext uri="{FF2B5EF4-FFF2-40B4-BE49-F238E27FC236}">
                <a16:creationId xmlns:a16="http://schemas.microsoft.com/office/drawing/2014/main" id="{88164A24-1D2E-8355-BE71-7858E18C790B}"/>
              </a:ext>
            </a:extLst>
          </p:cNvPr>
          <p:cNvSpPr/>
          <p:nvPr/>
        </p:nvSpPr>
        <p:spPr>
          <a:xfrm>
            <a:off x="2633456" y="1880130"/>
            <a:ext cx="2183834" cy="719959"/>
          </a:xfrm>
          <a:prstGeom prst="rect">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1400">
                <a:solidFill>
                  <a:schemeClr val="tx1"/>
                </a:solidFill>
              </a:rPr>
              <a:t>Collect experimental data for catheter parameter identification</a:t>
            </a:r>
            <a:endParaRPr lang="en-US" altLang="zh-CN" sz="1400">
              <a:solidFill>
                <a:schemeClr val="tx1"/>
              </a:solidFill>
              <a:ea typeface="Tahoma"/>
              <a:cs typeface="Tahoma"/>
            </a:endParaRPr>
          </a:p>
        </p:txBody>
      </p:sp>
      <p:sp>
        <p:nvSpPr>
          <p:cNvPr id="33" name="矩形 32">
            <a:extLst>
              <a:ext uri="{FF2B5EF4-FFF2-40B4-BE49-F238E27FC236}">
                <a16:creationId xmlns:a16="http://schemas.microsoft.com/office/drawing/2014/main" id="{5668D4F7-1E59-05C3-6826-6EC4254CF341}"/>
              </a:ext>
            </a:extLst>
          </p:cNvPr>
          <p:cNvSpPr/>
          <p:nvPr/>
        </p:nvSpPr>
        <p:spPr>
          <a:xfrm>
            <a:off x="2733657" y="2733804"/>
            <a:ext cx="1994020" cy="399393"/>
          </a:xfrm>
          <a:prstGeom prst="rect">
            <a:avLst/>
          </a:prstGeom>
          <a:solidFill>
            <a:schemeClr val="bg2">
              <a:lumMod val="40000"/>
              <a:lumOff val="6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solidFill>
                  <a:schemeClr val="tx1"/>
                </a:solidFill>
              </a:rPr>
              <a:t>Friction experiment</a:t>
            </a:r>
            <a:endParaRPr lang="zh-CN" altLang="en-US" sz="1600">
              <a:solidFill>
                <a:schemeClr val="tx1"/>
              </a:solidFill>
            </a:endParaRPr>
          </a:p>
        </p:txBody>
      </p:sp>
      <p:sp>
        <p:nvSpPr>
          <p:cNvPr id="34" name="矩形 33">
            <a:extLst>
              <a:ext uri="{FF2B5EF4-FFF2-40B4-BE49-F238E27FC236}">
                <a16:creationId xmlns:a16="http://schemas.microsoft.com/office/drawing/2014/main" id="{8935DDBD-5DF5-64F3-388F-B1C2CC717612}"/>
              </a:ext>
            </a:extLst>
          </p:cNvPr>
          <p:cNvSpPr/>
          <p:nvPr/>
        </p:nvSpPr>
        <p:spPr>
          <a:xfrm>
            <a:off x="2733657" y="3211542"/>
            <a:ext cx="1994020" cy="572812"/>
          </a:xfrm>
          <a:prstGeom prst="rect">
            <a:avLst/>
          </a:prstGeom>
          <a:solidFill>
            <a:schemeClr val="bg2">
              <a:lumMod val="40000"/>
              <a:lumOff val="6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solidFill>
                  <a:schemeClr val="tx1"/>
                </a:solidFill>
              </a:rPr>
              <a:t>Weight release experiment</a:t>
            </a:r>
            <a:endParaRPr lang="zh-CN" altLang="en-US" sz="1600">
              <a:solidFill>
                <a:schemeClr val="tx1"/>
              </a:solidFill>
            </a:endParaRPr>
          </a:p>
        </p:txBody>
      </p:sp>
      <p:sp>
        <p:nvSpPr>
          <p:cNvPr id="35" name="矩形 34">
            <a:extLst>
              <a:ext uri="{FF2B5EF4-FFF2-40B4-BE49-F238E27FC236}">
                <a16:creationId xmlns:a16="http://schemas.microsoft.com/office/drawing/2014/main" id="{AE9AD7B7-7DC9-2D44-85E6-1CE0162164A4}"/>
              </a:ext>
            </a:extLst>
          </p:cNvPr>
          <p:cNvSpPr/>
          <p:nvPr/>
        </p:nvSpPr>
        <p:spPr>
          <a:xfrm>
            <a:off x="2733657" y="4063103"/>
            <a:ext cx="1994020" cy="510010"/>
          </a:xfrm>
          <a:prstGeom prst="rect">
            <a:avLst/>
          </a:prstGeom>
          <a:solidFill>
            <a:schemeClr val="bg2">
              <a:lumMod val="40000"/>
              <a:lumOff val="6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solidFill>
                  <a:schemeClr val="tx1"/>
                </a:solidFill>
              </a:rPr>
              <a:t>Parameter Identification</a:t>
            </a:r>
            <a:endParaRPr lang="zh-CN" altLang="en-US" sz="1600">
              <a:solidFill>
                <a:schemeClr val="tx1"/>
              </a:solidFill>
            </a:endParaRPr>
          </a:p>
        </p:txBody>
      </p:sp>
      <p:sp>
        <p:nvSpPr>
          <p:cNvPr id="36" name="箭头: 右 35">
            <a:extLst>
              <a:ext uri="{FF2B5EF4-FFF2-40B4-BE49-F238E27FC236}">
                <a16:creationId xmlns:a16="http://schemas.microsoft.com/office/drawing/2014/main" id="{65482E93-C9B6-5CE8-8C06-08382E55C7E4}"/>
              </a:ext>
            </a:extLst>
          </p:cNvPr>
          <p:cNvSpPr/>
          <p:nvPr/>
        </p:nvSpPr>
        <p:spPr>
          <a:xfrm rot="5400000">
            <a:off x="3608698" y="3773031"/>
            <a:ext cx="243938" cy="268274"/>
          </a:xfrm>
          <a:prstGeom prst="right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32D8A0D4-117A-1A6B-FA53-7B6D129B5F3D}"/>
              </a:ext>
            </a:extLst>
          </p:cNvPr>
          <p:cNvSpPr/>
          <p:nvPr/>
        </p:nvSpPr>
        <p:spPr>
          <a:xfrm>
            <a:off x="5219889" y="1885195"/>
            <a:ext cx="2221052" cy="719959"/>
          </a:xfrm>
          <a:prstGeom prst="rect">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Code development and Forward Kinematics</a:t>
            </a:r>
            <a:endParaRPr lang="zh-CN" altLang="en-US">
              <a:solidFill>
                <a:schemeClr val="tx1"/>
              </a:solidFill>
            </a:endParaRPr>
          </a:p>
        </p:txBody>
      </p:sp>
      <p:sp>
        <p:nvSpPr>
          <p:cNvPr id="38" name="矩形 37">
            <a:extLst>
              <a:ext uri="{FF2B5EF4-FFF2-40B4-BE49-F238E27FC236}">
                <a16:creationId xmlns:a16="http://schemas.microsoft.com/office/drawing/2014/main" id="{48ABD79C-8A6C-B51D-DD2A-7050F2F4CF21}"/>
              </a:ext>
            </a:extLst>
          </p:cNvPr>
          <p:cNvSpPr/>
          <p:nvPr/>
        </p:nvSpPr>
        <p:spPr>
          <a:xfrm>
            <a:off x="7820763" y="2627570"/>
            <a:ext cx="1135734" cy="652884"/>
          </a:xfrm>
          <a:prstGeom prst="rect">
            <a:avLst/>
          </a:prstGeom>
          <a:solidFill>
            <a:schemeClr val="bg2">
              <a:lumMod val="40000"/>
              <a:lumOff val="6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1000">
                <a:solidFill>
                  <a:schemeClr val="tx1"/>
                </a:solidFill>
              </a:rPr>
              <a:t>Inverse Kinematics and teleoperation</a:t>
            </a:r>
            <a:endParaRPr lang="en-US" altLang="zh-CN" sz="1000">
              <a:solidFill>
                <a:schemeClr val="tx1"/>
              </a:solidFill>
              <a:ea typeface="Tahoma"/>
              <a:cs typeface="Tahoma"/>
            </a:endParaRPr>
          </a:p>
          <a:p>
            <a:pPr algn="ctr"/>
            <a:r>
              <a:rPr lang="en-US" sz="1000">
                <a:solidFill>
                  <a:schemeClr val="tx1"/>
                </a:solidFill>
                <a:ea typeface="+mn-lt"/>
                <a:cs typeface="+mn-lt"/>
              </a:rPr>
              <a:t>(optional)</a:t>
            </a:r>
            <a:endParaRPr lang="en-US" sz="1000">
              <a:solidFill>
                <a:schemeClr val="tx1"/>
              </a:solidFill>
              <a:ea typeface="Tahoma"/>
              <a:cs typeface="Tahoma"/>
            </a:endParaRPr>
          </a:p>
        </p:txBody>
      </p:sp>
      <p:sp>
        <p:nvSpPr>
          <p:cNvPr id="39" name="矩形 38">
            <a:extLst>
              <a:ext uri="{FF2B5EF4-FFF2-40B4-BE49-F238E27FC236}">
                <a16:creationId xmlns:a16="http://schemas.microsoft.com/office/drawing/2014/main" id="{51014839-F738-BADB-EA90-C96159F3AD05}"/>
              </a:ext>
            </a:extLst>
          </p:cNvPr>
          <p:cNvSpPr/>
          <p:nvPr/>
        </p:nvSpPr>
        <p:spPr>
          <a:xfrm>
            <a:off x="5669749" y="3304629"/>
            <a:ext cx="1274347" cy="541815"/>
          </a:xfrm>
          <a:prstGeom prst="rect">
            <a:avLst/>
          </a:prstGeom>
          <a:solidFill>
            <a:schemeClr val="bg2">
              <a:lumMod val="40000"/>
              <a:lumOff val="6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solidFill>
                  <a:schemeClr val="tx1"/>
                </a:solidFill>
              </a:rPr>
              <a:t>Code testing </a:t>
            </a:r>
            <a:endParaRPr lang="zh-CN" altLang="en-US" sz="1600">
              <a:solidFill>
                <a:schemeClr val="tx1"/>
              </a:solidFill>
            </a:endParaRPr>
          </a:p>
        </p:txBody>
      </p:sp>
      <p:sp>
        <p:nvSpPr>
          <p:cNvPr id="42" name="矩形 41">
            <a:extLst>
              <a:ext uri="{FF2B5EF4-FFF2-40B4-BE49-F238E27FC236}">
                <a16:creationId xmlns:a16="http://schemas.microsoft.com/office/drawing/2014/main" id="{E12B100A-C408-D958-C084-DFF371A3DD1E}"/>
              </a:ext>
            </a:extLst>
          </p:cNvPr>
          <p:cNvSpPr/>
          <p:nvPr/>
        </p:nvSpPr>
        <p:spPr>
          <a:xfrm>
            <a:off x="5677119" y="3957485"/>
            <a:ext cx="1258944" cy="541815"/>
          </a:xfrm>
          <a:prstGeom prst="rect">
            <a:avLst/>
          </a:prstGeom>
          <a:solidFill>
            <a:schemeClr val="bg2">
              <a:lumMod val="40000"/>
              <a:lumOff val="6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solidFill>
                  <a:schemeClr val="tx1"/>
                </a:solidFill>
              </a:rPr>
              <a:t>Forward Kinematics</a:t>
            </a:r>
            <a:endParaRPr lang="zh-CN" altLang="en-US" sz="1600">
              <a:solidFill>
                <a:schemeClr val="tx1"/>
              </a:solidFill>
            </a:endParaRPr>
          </a:p>
        </p:txBody>
      </p:sp>
      <p:sp>
        <p:nvSpPr>
          <p:cNvPr id="43" name="矩形 42">
            <a:extLst>
              <a:ext uri="{FF2B5EF4-FFF2-40B4-BE49-F238E27FC236}">
                <a16:creationId xmlns:a16="http://schemas.microsoft.com/office/drawing/2014/main" id="{367EA32A-8CE2-D366-E67B-B132B4CA23BA}"/>
              </a:ext>
            </a:extLst>
          </p:cNvPr>
          <p:cNvSpPr/>
          <p:nvPr/>
        </p:nvSpPr>
        <p:spPr>
          <a:xfrm>
            <a:off x="5427047" y="2689982"/>
            <a:ext cx="1753524" cy="1906123"/>
          </a:xfrm>
          <a:prstGeom prst="rect">
            <a:avLst/>
          </a:prstGeom>
          <a:noFill/>
          <a:ln w="349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zh-CN" altLang="en-US"/>
          </a:p>
        </p:txBody>
      </p:sp>
      <p:sp>
        <p:nvSpPr>
          <p:cNvPr id="44" name="矩形 43">
            <a:extLst>
              <a:ext uri="{FF2B5EF4-FFF2-40B4-BE49-F238E27FC236}">
                <a16:creationId xmlns:a16="http://schemas.microsoft.com/office/drawing/2014/main" id="{7C652271-29A2-4A2E-741F-06F5E0837CC6}"/>
              </a:ext>
            </a:extLst>
          </p:cNvPr>
          <p:cNvSpPr/>
          <p:nvPr/>
        </p:nvSpPr>
        <p:spPr>
          <a:xfrm>
            <a:off x="5871586" y="2859804"/>
            <a:ext cx="814754" cy="268274"/>
          </a:xfrm>
          <a:prstGeom prst="rect">
            <a:avLst/>
          </a:prstGeom>
          <a:noFill/>
          <a:ln w="349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altLang="zh-CN"/>
              <a:t>PSM</a:t>
            </a:r>
            <a:endParaRPr lang="zh-CN" altLang="en-US"/>
          </a:p>
        </p:txBody>
      </p:sp>
      <p:sp>
        <p:nvSpPr>
          <p:cNvPr id="20" name="箭头: 右 19">
            <a:extLst>
              <a:ext uri="{FF2B5EF4-FFF2-40B4-BE49-F238E27FC236}">
                <a16:creationId xmlns:a16="http://schemas.microsoft.com/office/drawing/2014/main" id="{56A6A748-3629-A660-429C-142BFD904F0D}"/>
              </a:ext>
            </a:extLst>
          </p:cNvPr>
          <p:cNvSpPr/>
          <p:nvPr/>
        </p:nvSpPr>
        <p:spPr>
          <a:xfrm>
            <a:off x="4631296" y="4194116"/>
            <a:ext cx="795751" cy="268274"/>
          </a:xfrm>
          <a:prstGeom prst="right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37">
            <a:extLst>
              <a:ext uri="{FF2B5EF4-FFF2-40B4-BE49-F238E27FC236}">
                <a16:creationId xmlns:a16="http://schemas.microsoft.com/office/drawing/2014/main" id="{87217176-C320-679B-5D29-91B75639DB5C}"/>
              </a:ext>
            </a:extLst>
          </p:cNvPr>
          <p:cNvSpPr/>
          <p:nvPr/>
        </p:nvSpPr>
        <p:spPr>
          <a:xfrm>
            <a:off x="7820763" y="1885195"/>
            <a:ext cx="1135734" cy="652884"/>
          </a:xfrm>
          <a:prstGeom prst="rect">
            <a:avLst/>
          </a:prstGeom>
          <a:solidFill>
            <a:schemeClr val="bg2">
              <a:lumMod val="40000"/>
              <a:lumOff val="6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a:solidFill>
                  <a:schemeClr val="tx1"/>
                </a:solidFill>
              </a:rPr>
              <a:t>Find a fit surgical application</a:t>
            </a:r>
          </a:p>
        </p:txBody>
      </p:sp>
    </p:spTree>
    <p:extLst>
      <p:ext uri="{BB962C8B-B14F-4D97-AF65-F5344CB8AC3E}">
        <p14:creationId xmlns:p14="http://schemas.microsoft.com/office/powerpoint/2010/main" val="3998060357"/>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276CCBD-CF0D-D5F0-72C0-F4F297ED43A0}"/>
              </a:ext>
            </a:extLst>
          </p:cNvPr>
          <p:cNvPicPr>
            <a:picLocks noChangeAspect="1"/>
          </p:cNvPicPr>
          <p:nvPr/>
        </p:nvPicPr>
        <p:blipFill>
          <a:blip r:embed="rId2"/>
          <a:stretch>
            <a:fillRect/>
          </a:stretch>
        </p:blipFill>
        <p:spPr>
          <a:xfrm>
            <a:off x="5832357" y="983376"/>
            <a:ext cx="3039792" cy="792213"/>
          </a:xfrm>
          <a:prstGeom prst="rect">
            <a:avLst/>
          </a:prstGeom>
        </p:spPr>
      </p:pic>
      <p:sp>
        <p:nvSpPr>
          <p:cNvPr id="4" name="Title 3"/>
          <p:cNvSpPr>
            <a:spLocks noGrp="1"/>
          </p:cNvSpPr>
          <p:nvPr>
            <p:ph type="title"/>
          </p:nvPr>
        </p:nvSpPr>
        <p:spPr>
          <a:xfrm>
            <a:off x="289431" y="85081"/>
            <a:ext cx="8088983" cy="857542"/>
          </a:xfrm>
        </p:spPr>
        <p:txBody>
          <a:bodyPr lIns="91440" tIns="45720" rIns="91440" bIns="45720" anchor="b"/>
          <a:lstStyle/>
          <a:p>
            <a:r>
              <a:rPr lang="en-US"/>
              <a:t>Proposed Technical Approach</a:t>
            </a:r>
          </a:p>
        </p:txBody>
      </p:sp>
      <p:sp>
        <p:nvSpPr>
          <p:cNvPr id="5" name="Text Placeholder 4"/>
          <p:cNvSpPr>
            <a:spLocks noGrp="1"/>
          </p:cNvSpPr>
          <p:nvPr>
            <p:ph type="body" sz="quarter" idx="22"/>
          </p:nvPr>
        </p:nvSpPr>
        <p:spPr>
          <a:xfrm>
            <a:off x="374445" y="1324490"/>
            <a:ext cx="8096622" cy="1523999"/>
          </a:xfrm>
        </p:spPr>
        <p:txBody>
          <a:bodyPr lIns="91440" tIns="45720" rIns="91440" bIns="45720" anchor="t">
            <a:noAutofit/>
          </a:bodyPr>
          <a:lstStyle/>
          <a:p>
            <a:pPr marL="0" indent="0">
              <a:buNone/>
            </a:pPr>
            <a:r>
              <a:rPr lang="en-US" altLang="zh-CN" b="1">
                <a:latin typeface="Tahoma"/>
                <a:ea typeface="Tahoma"/>
                <a:cs typeface="Tahoma"/>
              </a:rPr>
              <a:t>Hardware</a:t>
            </a:r>
          </a:p>
          <a:p>
            <a:pPr>
              <a:lnSpc>
                <a:spcPct val="100000"/>
              </a:lnSpc>
            </a:pPr>
            <a:r>
              <a:rPr lang="en-US">
                <a:latin typeface="Tahoma"/>
                <a:ea typeface="Tahoma"/>
                <a:cs typeface="Tahoma"/>
              </a:rPr>
              <a:t>Comparison of two end effectors:</a:t>
            </a:r>
          </a:p>
          <a:p>
            <a:r>
              <a:rPr lang="en-US">
                <a:latin typeface="Tahoma"/>
                <a:ea typeface="Tahoma"/>
                <a:cs typeface="Tahoma"/>
              </a:rPr>
              <a:t>Endoscope catheter and </a:t>
            </a:r>
            <a:r>
              <a:rPr lang="en-US" err="1">
                <a:latin typeface="Tahoma"/>
                <a:ea typeface="Tahoma"/>
                <a:cs typeface="Tahoma"/>
              </a:rPr>
              <a:t>Acunav</a:t>
            </a:r>
            <a:r>
              <a:rPr lang="en-US">
                <a:latin typeface="Tahoma"/>
                <a:ea typeface="Tahoma"/>
                <a:cs typeface="Tahoma"/>
              </a:rPr>
              <a:t> catheter</a:t>
            </a:r>
          </a:p>
        </p:txBody>
      </p:sp>
      <p:graphicFrame>
        <p:nvGraphicFramePr>
          <p:cNvPr id="7" name="Object 5"/>
          <p:cNvGraphicFramePr>
            <a:graphicFrameLocks noChangeAspect="1"/>
          </p:cNvGraphicFramePr>
          <p:nvPr>
            <p:extLst>
              <p:ext uri="{D42A27DB-BD31-4B8C-83A1-F6EECF244321}">
                <p14:modId xmlns:p14="http://schemas.microsoft.com/office/powerpoint/2010/main" val="1720076082"/>
              </p:ext>
            </p:extLst>
          </p:nvPr>
        </p:nvGraphicFramePr>
        <p:xfrm>
          <a:off x="5832357" y="1736075"/>
          <a:ext cx="3131196" cy="1153167"/>
        </p:xfrm>
        <a:graphic>
          <a:graphicData uri="http://schemas.openxmlformats.org/presentationml/2006/ole">
            <mc:AlternateContent xmlns:mc="http://schemas.openxmlformats.org/markup-compatibility/2006">
              <mc:Choice xmlns:v="urn:schemas-microsoft-com:vml" Requires="v">
                <p:oleObj name="Bitmap Image" r:id="rId3" imgW="38347650" imgH="12811125" progId="PBrush">
                  <p:embed/>
                </p:oleObj>
              </mc:Choice>
              <mc:Fallback>
                <p:oleObj name="Bitmap Image" r:id="rId3" imgW="38347650" imgH="12811125" progId="PBrush">
                  <p:embed/>
                  <p:pic>
                    <p:nvPicPr>
                      <p:cNvPr id="7" name="Object 5"/>
                      <p:cNvPicPr/>
                      <p:nvPr/>
                    </p:nvPicPr>
                    <p:blipFill>
                      <a:blip r:embed="rId4"/>
                      <a:stretch>
                        <a:fillRect/>
                      </a:stretch>
                    </p:blipFill>
                    <p:spPr>
                      <a:xfrm>
                        <a:off x="5832357" y="1736075"/>
                        <a:ext cx="3131196" cy="1153167"/>
                      </a:xfrm>
                      <a:prstGeom prst="rect">
                        <a:avLst/>
                      </a:prstGeom>
                    </p:spPr>
                  </p:pic>
                </p:oleObj>
              </mc:Fallback>
            </mc:AlternateContent>
          </a:graphicData>
        </a:graphic>
      </p:graphicFrame>
      <p:pic>
        <p:nvPicPr>
          <p:cNvPr id="8" name="Picture 12"/>
          <p:cNvPicPr>
            <a:picLocks noChangeAspect="1"/>
          </p:cNvPicPr>
          <p:nvPr/>
        </p:nvPicPr>
        <p:blipFill>
          <a:blip r:embed="rId5"/>
          <a:stretch>
            <a:fillRect/>
          </a:stretch>
        </p:blipFill>
        <p:spPr>
          <a:xfrm rot="5400000">
            <a:off x="6593758" y="2110710"/>
            <a:ext cx="1608394" cy="3109560"/>
          </a:xfrm>
          <a:prstGeom prst="rect">
            <a:avLst/>
          </a:prstGeom>
        </p:spPr>
      </p:pic>
      <p:graphicFrame>
        <p:nvGraphicFramePr>
          <p:cNvPr id="2" name="表格 2"/>
          <p:cNvGraphicFramePr>
            <a:graphicFrameLocks noGrp="1"/>
          </p:cNvGraphicFramePr>
          <p:nvPr>
            <p:extLst>
              <p:ext uri="{D42A27DB-BD31-4B8C-83A1-F6EECF244321}">
                <p14:modId xmlns:p14="http://schemas.microsoft.com/office/powerpoint/2010/main" val="3840962272"/>
              </p:ext>
            </p:extLst>
          </p:nvPr>
        </p:nvGraphicFramePr>
        <p:xfrm>
          <a:off x="378372" y="2516427"/>
          <a:ext cx="5376041" cy="1953260"/>
        </p:xfrm>
        <a:graphic>
          <a:graphicData uri="http://schemas.openxmlformats.org/drawingml/2006/table">
            <a:tbl>
              <a:tblPr firstRow="1" bandRow="1">
                <a:tableStyleId>{5940675A-B579-460E-94D1-54222C63F5DA}</a:tableStyleId>
              </a:tblPr>
              <a:tblGrid>
                <a:gridCol w="940676">
                  <a:extLst>
                    <a:ext uri="{9D8B030D-6E8A-4147-A177-3AD203B41FA5}">
                      <a16:colId xmlns:a16="http://schemas.microsoft.com/office/drawing/2014/main" val="20000"/>
                    </a:ext>
                  </a:extLst>
                </a:gridCol>
                <a:gridCol w="2163115">
                  <a:extLst>
                    <a:ext uri="{9D8B030D-6E8A-4147-A177-3AD203B41FA5}">
                      <a16:colId xmlns:a16="http://schemas.microsoft.com/office/drawing/2014/main" val="20001"/>
                    </a:ext>
                  </a:extLst>
                </a:gridCol>
                <a:gridCol w="2272250">
                  <a:extLst>
                    <a:ext uri="{9D8B030D-6E8A-4147-A177-3AD203B41FA5}">
                      <a16:colId xmlns:a16="http://schemas.microsoft.com/office/drawing/2014/main" val="20002"/>
                    </a:ext>
                  </a:extLst>
                </a:gridCol>
              </a:tblGrid>
              <a:tr h="370840">
                <a:tc>
                  <a:txBody>
                    <a:bodyPr/>
                    <a:lstStyle/>
                    <a:p>
                      <a:endParaRPr lang="zh-CN" altLang="en-US"/>
                    </a:p>
                  </a:txBody>
                  <a:tcPr/>
                </a:tc>
                <a:tc>
                  <a:txBody>
                    <a:bodyPr/>
                    <a:lstStyle/>
                    <a:p>
                      <a:pPr lvl="0">
                        <a:buNone/>
                      </a:pPr>
                      <a:r>
                        <a:rPr lang="en-US" sz="1350" b="0" i="0" u="none" strike="noStrike" kern="1200" noProof="0">
                          <a:solidFill>
                            <a:schemeClr val="tx1"/>
                          </a:solidFill>
                          <a:latin typeface="Tahoma"/>
                        </a:rPr>
                        <a:t>(a) </a:t>
                      </a:r>
                      <a:r>
                        <a:rPr lang="en-US" altLang="zh-CN" sz="1350" kern="1200">
                          <a:solidFill>
                            <a:schemeClr val="tx1"/>
                          </a:solidFill>
                          <a:latin typeface="+mn-lt"/>
                          <a:ea typeface="+mn-ea"/>
                          <a:cs typeface="+mn-cs"/>
                        </a:rPr>
                        <a:t>Endoscope</a:t>
                      </a:r>
                      <a:endParaRPr lang="en-US" altLang="zh-CN" sz="1350" kern="1200" noProof="0">
                        <a:solidFill>
                          <a:schemeClr val="tx1"/>
                        </a:solidFill>
                        <a:latin typeface="+mn-lt"/>
                        <a:ea typeface="+mn-ea"/>
                        <a:cs typeface="+mn-cs"/>
                      </a:endParaRPr>
                    </a:p>
                  </a:txBody>
                  <a:tcPr/>
                </a:tc>
                <a:tc>
                  <a:txBody>
                    <a:bodyPr/>
                    <a:lstStyle/>
                    <a:p>
                      <a:pPr lvl="0">
                        <a:buNone/>
                      </a:pPr>
                      <a:r>
                        <a:rPr lang="en-US" sz="1350" b="0" i="0" u="none" strike="noStrike" noProof="0">
                          <a:solidFill>
                            <a:schemeClr val="tx1"/>
                          </a:solidFill>
                          <a:latin typeface="Tahoma"/>
                        </a:rPr>
                        <a:t>(b) </a:t>
                      </a:r>
                      <a:r>
                        <a:rPr lang="en-US" altLang="zh-CN" err="1"/>
                        <a:t>Acunav</a:t>
                      </a:r>
                      <a:r>
                        <a:rPr lang="en-US" altLang="zh-CN"/>
                        <a:t> </a:t>
                      </a:r>
                      <a:r>
                        <a:rPr lang="en-US" altLang="zh-CN" sz="1350" kern="1200">
                          <a:solidFill>
                            <a:schemeClr val="tx1"/>
                          </a:solidFill>
                          <a:latin typeface="+mn-lt"/>
                          <a:ea typeface="+mn-ea"/>
                          <a:cs typeface="+mn-cs"/>
                        </a:rPr>
                        <a:t>Catheter</a:t>
                      </a:r>
                      <a:endParaRPr lang="en-US" sz="1350" kern="1200" noProof="0">
                        <a:solidFill>
                          <a:schemeClr val="tx1"/>
                        </a:solidFill>
                        <a:latin typeface="+mn-lt"/>
                        <a:ea typeface="+mn-ea"/>
                        <a:cs typeface="+mn-cs"/>
                      </a:endParaRPr>
                    </a:p>
                  </a:txBody>
                  <a:tcPr/>
                </a:tc>
                <a:extLst>
                  <a:ext uri="{0D108BD9-81ED-4DB2-BD59-A6C34878D82A}">
                    <a16:rowId xmlns:a16="http://schemas.microsoft.com/office/drawing/2014/main" val="10000"/>
                  </a:ext>
                </a:extLst>
              </a:tr>
              <a:tr h="370840">
                <a:tc>
                  <a:txBody>
                    <a:bodyPr/>
                    <a:lstStyle/>
                    <a:p>
                      <a:r>
                        <a:rPr lang="en-US" altLang="zh-CN"/>
                        <a:t>Driven method</a:t>
                      </a:r>
                      <a:endParaRPr lang="zh-CN" altLang="en-US"/>
                    </a:p>
                  </a:txBody>
                  <a:tcPr/>
                </a:tc>
                <a:tc>
                  <a:txBody>
                    <a:bodyPr/>
                    <a:lstStyle/>
                    <a:p>
                      <a:r>
                        <a:rPr lang="en-US" altLang="zh-CN"/>
                        <a:t>Tendon</a:t>
                      </a:r>
                      <a:endParaRPr lang="zh-CN" altLang="en-US"/>
                    </a:p>
                  </a:txBody>
                  <a:tcPr/>
                </a:tc>
                <a:tc>
                  <a:txBody>
                    <a:bodyPr/>
                    <a:lstStyle/>
                    <a:p>
                      <a:r>
                        <a:rPr lang="en-US" altLang="zh-CN"/>
                        <a:t>Tendon</a:t>
                      </a:r>
                      <a:endParaRPr lang="zh-CN" altLang="en-US"/>
                    </a:p>
                  </a:txBody>
                  <a:tcPr/>
                </a:tc>
                <a:extLst>
                  <a:ext uri="{0D108BD9-81ED-4DB2-BD59-A6C34878D82A}">
                    <a16:rowId xmlns:a16="http://schemas.microsoft.com/office/drawing/2014/main" val="10001"/>
                  </a:ext>
                </a:extLst>
              </a:tr>
              <a:tr h="370840">
                <a:tc>
                  <a:txBody>
                    <a:bodyPr/>
                    <a:lstStyle/>
                    <a:p>
                      <a:r>
                        <a:rPr lang="en-US" altLang="zh-CN"/>
                        <a:t>Flexibility</a:t>
                      </a:r>
                      <a:endParaRPr lang="zh-CN" altLang="en-US"/>
                    </a:p>
                  </a:txBody>
                  <a:tcPr/>
                </a:tc>
                <a:tc>
                  <a:txBody>
                    <a:bodyPr/>
                    <a:lstStyle/>
                    <a:p>
                      <a:r>
                        <a:rPr lang="en-US" altLang="zh-CN"/>
                        <a:t>Rigid rod + Flexible tip</a:t>
                      </a:r>
                      <a:endParaRPr lang="zh-CN" altLang="en-US"/>
                    </a:p>
                  </a:txBody>
                  <a:tcPr/>
                </a:tc>
                <a:tc>
                  <a:txBody>
                    <a:bodyPr/>
                    <a:lstStyle/>
                    <a:p>
                      <a:r>
                        <a:rPr lang="en-US" altLang="zh-CN"/>
                        <a:t>Flexible catheter</a:t>
                      </a:r>
                      <a:endParaRPr lang="zh-CN" altLang="en-US"/>
                    </a:p>
                  </a:txBody>
                  <a:tcPr/>
                </a:tc>
                <a:extLst>
                  <a:ext uri="{0D108BD9-81ED-4DB2-BD59-A6C34878D82A}">
                    <a16:rowId xmlns:a16="http://schemas.microsoft.com/office/drawing/2014/main" val="10002"/>
                  </a:ext>
                </a:extLst>
              </a:tr>
              <a:tr h="370840">
                <a:tc>
                  <a:txBody>
                    <a:bodyPr/>
                    <a:lstStyle/>
                    <a:p>
                      <a:r>
                        <a:rPr lang="en-US" altLang="zh-CN"/>
                        <a:t>Motion </a:t>
                      </a:r>
                    </a:p>
                    <a:p>
                      <a:r>
                        <a:rPr lang="en-US" altLang="zh-CN"/>
                        <a:t>control principle</a:t>
                      </a:r>
                      <a:endParaRPr lang="zh-CN" altLang="en-US"/>
                    </a:p>
                  </a:txBody>
                  <a:tcPr/>
                </a:tc>
                <a:tc>
                  <a:txBody>
                    <a:bodyPr/>
                    <a:lstStyle/>
                    <a:p>
                      <a:r>
                        <a:rPr lang="en-US" altLang="zh-CN"/>
                        <a:t>Bending in pitch, yaw, and rolling via rotary joints on the baseplate</a:t>
                      </a:r>
                    </a:p>
                  </a:txBody>
                  <a:tcPr/>
                </a:tc>
                <a:tc>
                  <a:txBody>
                    <a:bodyPr/>
                    <a:lstStyle/>
                    <a:p>
                      <a:r>
                        <a:rPr lang="en-US" altLang="zh-CN"/>
                        <a:t>Bending in Pitch and Yaw, rolling by DVR-K arm</a:t>
                      </a:r>
                      <a:endParaRPr lang="zh-CN" altLang="en-US"/>
                    </a:p>
                  </a:txBody>
                  <a:tcPr/>
                </a:tc>
                <a:extLst>
                  <a:ext uri="{0D108BD9-81ED-4DB2-BD59-A6C34878D82A}">
                    <a16:rowId xmlns:a16="http://schemas.microsoft.com/office/drawing/2014/main" val="10003"/>
                  </a:ext>
                </a:extLst>
              </a:tr>
            </a:tbl>
          </a:graphicData>
        </a:graphic>
      </p:graphicFrame>
      <p:sp>
        <p:nvSpPr>
          <p:cNvPr id="6" name="TextBox 5">
            <a:extLst>
              <a:ext uri="{FF2B5EF4-FFF2-40B4-BE49-F238E27FC236}">
                <a16:creationId xmlns:a16="http://schemas.microsoft.com/office/drawing/2014/main" id="{AA386CDD-E504-9EEC-7CA3-7A0067E9C0ED}"/>
              </a:ext>
            </a:extLst>
          </p:cNvPr>
          <p:cNvSpPr txBox="1"/>
          <p:nvPr/>
        </p:nvSpPr>
        <p:spPr>
          <a:xfrm>
            <a:off x="6128949" y="2073628"/>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Arial"/>
              </a:rPr>
              <a:t>Endoscope</a:t>
            </a:r>
            <a:r>
              <a:rPr lang="en-US" altLang="zh-CN" sz="1400">
                <a:latin typeface="Arial"/>
              </a:rPr>
              <a:t> (a) </a:t>
            </a:r>
            <a:endParaRPr lang="en-US" sz="1400">
              <a:latin typeface="Arial"/>
            </a:endParaRPr>
          </a:p>
        </p:txBody>
      </p:sp>
      <p:sp>
        <p:nvSpPr>
          <p:cNvPr id="9" name="TextBox 8">
            <a:extLst>
              <a:ext uri="{FF2B5EF4-FFF2-40B4-BE49-F238E27FC236}">
                <a16:creationId xmlns:a16="http://schemas.microsoft.com/office/drawing/2014/main" id="{BE6D105B-59F9-C30D-6678-983458173980}"/>
              </a:ext>
            </a:extLst>
          </p:cNvPr>
          <p:cNvSpPr txBox="1"/>
          <p:nvPr/>
        </p:nvSpPr>
        <p:spPr>
          <a:xfrm>
            <a:off x="6082610" y="259303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Arial"/>
              </a:rPr>
              <a:t>Rigid robot end</a:t>
            </a:r>
          </a:p>
        </p:txBody>
      </p:sp>
      <p:sp>
        <p:nvSpPr>
          <p:cNvPr id="10" name="TextBox 9">
            <a:extLst>
              <a:ext uri="{FF2B5EF4-FFF2-40B4-BE49-F238E27FC236}">
                <a16:creationId xmlns:a16="http://schemas.microsoft.com/office/drawing/2014/main" id="{73EB78C3-63BF-1BC0-67FD-E331D05A0DDA}"/>
              </a:ext>
            </a:extLst>
          </p:cNvPr>
          <p:cNvSpPr txBox="1"/>
          <p:nvPr/>
        </p:nvSpPr>
        <p:spPr>
          <a:xfrm>
            <a:off x="5863947" y="4432099"/>
            <a:ext cx="317457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err="1">
                <a:latin typeface="Arial"/>
              </a:rPr>
              <a:t>Acunav</a:t>
            </a:r>
            <a:r>
              <a:rPr lang="en-US" sz="1400">
                <a:latin typeface="Arial"/>
              </a:rPr>
              <a:t> catheter</a:t>
            </a:r>
            <a:r>
              <a:rPr lang="en-US" altLang="zh-CN" sz="1400">
                <a:latin typeface="Arial"/>
              </a:rPr>
              <a:t> (b) </a:t>
            </a:r>
            <a:endParaRPr lang="en-US" sz="1400">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22"/>
          </p:nvPr>
        </p:nvSpPr>
        <p:spPr>
          <a:xfrm>
            <a:off x="673172" y="1117143"/>
            <a:ext cx="7798755" cy="276936"/>
          </a:xfrm>
        </p:spPr>
        <p:txBody>
          <a:bodyPr lIns="91440" tIns="45720" rIns="91440" bIns="45720" anchor="t">
            <a:noAutofit/>
          </a:bodyPr>
          <a:lstStyle/>
          <a:p>
            <a:pPr marL="0" indent="0">
              <a:buNone/>
            </a:pPr>
            <a:r>
              <a:rPr lang="en-US" altLang="zh-CN">
                <a:latin typeface="Tahoma"/>
                <a:ea typeface="Tahoma"/>
                <a:cs typeface="Tahoma"/>
              </a:rPr>
              <a:t>Weight Release Experiment to Identify general Catheter’s Characteristic Parameters </a:t>
            </a:r>
            <a:endParaRPr lang="en-US"/>
          </a:p>
        </p:txBody>
      </p:sp>
      <p:pic>
        <p:nvPicPr>
          <p:cNvPr id="6" name="Picture 5">
            <a:extLst>
              <a:ext uri="{FF2B5EF4-FFF2-40B4-BE49-F238E27FC236}">
                <a16:creationId xmlns:a16="http://schemas.microsoft.com/office/drawing/2014/main" id="{D06AEE06-D07F-948A-91E5-7F885310B324}"/>
              </a:ext>
            </a:extLst>
          </p:cNvPr>
          <p:cNvPicPr>
            <a:picLocks noChangeAspect="1"/>
          </p:cNvPicPr>
          <p:nvPr/>
        </p:nvPicPr>
        <p:blipFill>
          <a:blip r:embed="rId2"/>
          <a:stretch>
            <a:fillRect/>
          </a:stretch>
        </p:blipFill>
        <p:spPr>
          <a:xfrm>
            <a:off x="902366" y="1409640"/>
            <a:ext cx="7513303" cy="3352822"/>
          </a:xfrm>
          <a:prstGeom prst="rect">
            <a:avLst/>
          </a:prstGeom>
        </p:spPr>
      </p:pic>
      <p:sp>
        <p:nvSpPr>
          <p:cNvPr id="10" name="Title 3">
            <a:extLst>
              <a:ext uri="{FF2B5EF4-FFF2-40B4-BE49-F238E27FC236}">
                <a16:creationId xmlns:a16="http://schemas.microsoft.com/office/drawing/2014/main" id="{E0F69D87-6AAC-710A-E106-4E8AFF2FF35C}"/>
              </a:ext>
            </a:extLst>
          </p:cNvPr>
          <p:cNvSpPr>
            <a:spLocks noGrp="1"/>
          </p:cNvSpPr>
          <p:nvPr>
            <p:ph type="title"/>
          </p:nvPr>
        </p:nvSpPr>
        <p:spPr>
          <a:xfrm>
            <a:off x="530351" y="107119"/>
            <a:ext cx="8225460" cy="857542"/>
          </a:xfrm>
        </p:spPr>
        <p:txBody>
          <a:bodyPr lIns="91440" tIns="45720" rIns="91440" bIns="45720" anchor="b"/>
          <a:lstStyle/>
          <a:p>
            <a:r>
              <a:rPr lang="en-US" sz="2000"/>
              <a:t>Forward Kinematics: Experiment to Identify Catheter Parameter</a:t>
            </a:r>
            <a:endParaRPr lang="en-US" sz="2000">
              <a:ea typeface="Tahoma"/>
              <a:cs typeface="Tahoma"/>
            </a:endParaRPr>
          </a:p>
        </p:txBody>
      </p:sp>
      <p:pic>
        <p:nvPicPr>
          <p:cNvPr id="11" name="Picture 11" descr="A picture containing text&#10;&#10;Description automatically generated">
            <a:extLst>
              <a:ext uri="{FF2B5EF4-FFF2-40B4-BE49-F238E27FC236}">
                <a16:creationId xmlns:a16="http://schemas.microsoft.com/office/drawing/2014/main" id="{26618E15-4D9F-B166-F196-83B1A1A59CDB}"/>
              </a:ext>
            </a:extLst>
          </p:cNvPr>
          <p:cNvPicPr>
            <a:picLocks noChangeAspect="1"/>
          </p:cNvPicPr>
          <p:nvPr/>
        </p:nvPicPr>
        <p:blipFill>
          <a:blip r:embed="rId3"/>
          <a:stretch>
            <a:fillRect/>
          </a:stretch>
        </p:blipFill>
        <p:spPr>
          <a:xfrm>
            <a:off x="5370556" y="4692975"/>
            <a:ext cx="2743200" cy="453118"/>
          </a:xfrm>
          <a:prstGeom prst="rect">
            <a:avLst/>
          </a:prstGeom>
        </p:spPr>
      </p:pic>
    </p:spTree>
    <p:extLst>
      <p:ext uri="{BB962C8B-B14F-4D97-AF65-F5344CB8AC3E}">
        <p14:creationId xmlns:p14="http://schemas.microsoft.com/office/powerpoint/2010/main" val="2709114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lIns="91440" tIns="45720" rIns="91440" bIns="45720" anchor="b"/>
          <a:lstStyle/>
          <a:p>
            <a:r>
              <a:rPr lang="en-US" sz="2000"/>
              <a:t>Collecting Experimental data for Identification of Catheter Friction Model</a:t>
            </a:r>
            <a:endParaRPr lang="en-US" sz="2000">
              <a:ea typeface="Tahoma"/>
              <a:cs typeface="Tahoma"/>
            </a:endParaRPr>
          </a:p>
        </p:txBody>
      </p:sp>
      <p:sp>
        <p:nvSpPr>
          <p:cNvPr id="5" name="Text Placeholder 4"/>
          <p:cNvSpPr>
            <a:spLocks noGrp="1"/>
          </p:cNvSpPr>
          <p:nvPr>
            <p:ph type="body" sz="quarter" idx="22"/>
          </p:nvPr>
        </p:nvSpPr>
        <p:spPr>
          <a:xfrm>
            <a:off x="777731" y="1089315"/>
            <a:ext cx="8624952" cy="1523999"/>
          </a:xfrm>
        </p:spPr>
        <p:txBody>
          <a:bodyPr lIns="91440" tIns="45720" rIns="91440" bIns="45720" anchor="t">
            <a:noAutofit/>
          </a:bodyPr>
          <a:lstStyle/>
          <a:p>
            <a:pPr marL="0" indent="0">
              <a:buNone/>
            </a:pPr>
            <a:r>
              <a:rPr lang="en-US" altLang="zh-CN">
                <a:latin typeface="Tahoma"/>
                <a:ea typeface="Tahoma"/>
                <a:cs typeface="Tahoma"/>
              </a:rPr>
              <a:t>Tendon-Driven</a:t>
            </a:r>
            <a:r>
              <a:rPr lang="en-US" altLang="zh-CN" sz="1600">
                <a:latin typeface="Tahoma"/>
                <a:ea typeface="Tahoma"/>
                <a:cs typeface="Tahoma"/>
              </a:rPr>
              <a:t> Actuation Experiment to Identify Friction Model Parameters</a:t>
            </a:r>
            <a:endParaRPr lang="en-US">
              <a:latin typeface="Tahoma"/>
              <a:ea typeface="Tahoma"/>
              <a:cs typeface="Tahoma"/>
            </a:endParaRPr>
          </a:p>
        </p:txBody>
      </p:sp>
      <p:pic>
        <p:nvPicPr>
          <p:cNvPr id="2" name="Picture 2">
            <a:extLst>
              <a:ext uri="{FF2B5EF4-FFF2-40B4-BE49-F238E27FC236}">
                <a16:creationId xmlns:a16="http://schemas.microsoft.com/office/drawing/2014/main" id="{A22A8384-0C33-C117-71D4-7FBB58EF4573}"/>
              </a:ext>
            </a:extLst>
          </p:cNvPr>
          <p:cNvPicPr>
            <a:picLocks noChangeAspect="1"/>
          </p:cNvPicPr>
          <p:nvPr/>
        </p:nvPicPr>
        <p:blipFill>
          <a:blip r:embed="rId2"/>
          <a:stretch>
            <a:fillRect/>
          </a:stretch>
        </p:blipFill>
        <p:spPr>
          <a:xfrm>
            <a:off x="846634" y="1375368"/>
            <a:ext cx="7625908" cy="3400297"/>
          </a:xfrm>
          <a:prstGeom prst="rect">
            <a:avLst/>
          </a:prstGeom>
        </p:spPr>
      </p:pic>
      <p:pic>
        <p:nvPicPr>
          <p:cNvPr id="3" name="Picture 11" descr="A picture containing text&#10;&#10;Description automatically generated">
            <a:extLst>
              <a:ext uri="{FF2B5EF4-FFF2-40B4-BE49-F238E27FC236}">
                <a16:creationId xmlns:a16="http://schemas.microsoft.com/office/drawing/2014/main" id="{450324B7-7A22-FB32-8E20-FEB9FAAD0A0F}"/>
              </a:ext>
            </a:extLst>
          </p:cNvPr>
          <p:cNvPicPr>
            <a:picLocks noChangeAspect="1"/>
          </p:cNvPicPr>
          <p:nvPr/>
        </p:nvPicPr>
        <p:blipFill>
          <a:blip r:embed="rId3"/>
          <a:stretch>
            <a:fillRect/>
          </a:stretch>
        </p:blipFill>
        <p:spPr>
          <a:xfrm>
            <a:off x="5370556" y="4724170"/>
            <a:ext cx="2743200" cy="453118"/>
          </a:xfrm>
          <a:prstGeom prst="rect">
            <a:avLst/>
          </a:prstGeom>
        </p:spPr>
      </p:pic>
    </p:spTree>
    <p:extLst>
      <p:ext uri="{BB962C8B-B14F-4D97-AF65-F5344CB8AC3E}">
        <p14:creationId xmlns:p14="http://schemas.microsoft.com/office/powerpoint/2010/main" val="4229278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3991" y="295296"/>
            <a:ext cx="8088983" cy="857542"/>
          </a:xfrm>
        </p:spPr>
        <p:txBody>
          <a:bodyPr lIns="91440" tIns="45720" rIns="91440" bIns="45720" anchor="ctr"/>
          <a:lstStyle/>
          <a:p>
            <a:r>
              <a:rPr lang="en-US">
                <a:ea typeface="+mj-lt"/>
                <a:cs typeface="+mj-lt"/>
              </a:rPr>
              <a:t>Computer Integrated Functionality</a:t>
            </a:r>
            <a:endParaRPr lang="zh-CN" altLang="en-US"/>
          </a:p>
        </p:txBody>
      </p:sp>
      <p:pic>
        <p:nvPicPr>
          <p:cNvPr id="3" name="图片 4" descr="图片包含 图形用户界面&#10;&#10;已自动生成说明">
            <a:extLst>
              <a:ext uri="{FF2B5EF4-FFF2-40B4-BE49-F238E27FC236}">
                <a16:creationId xmlns:a16="http://schemas.microsoft.com/office/drawing/2014/main" id="{819C553D-2ECA-D42F-ACF5-22AC9B20E1C8}"/>
              </a:ext>
            </a:extLst>
          </p:cNvPr>
          <p:cNvPicPr>
            <a:picLocks noChangeAspect="1"/>
          </p:cNvPicPr>
          <p:nvPr/>
        </p:nvPicPr>
        <p:blipFill>
          <a:blip r:embed="rId3"/>
          <a:stretch>
            <a:fillRect/>
          </a:stretch>
        </p:blipFill>
        <p:spPr>
          <a:xfrm>
            <a:off x="598101" y="1224399"/>
            <a:ext cx="4594620" cy="2853164"/>
          </a:xfrm>
          <a:prstGeom prst="rect">
            <a:avLst/>
          </a:prstGeom>
        </p:spPr>
      </p:pic>
      <p:sp>
        <p:nvSpPr>
          <p:cNvPr id="6" name="文本框 5">
            <a:extLst>
              <a:ext uri="{FF2B5EF4-FFF2-40B4-BE49-F238E27FC236}">
                <a16:creationId xmlns:a16="http://schemas.microsoft.com/office/drawing/2014/main" id="{9C6066D9-CE42-41D0-5905-5D03F7EFE74B}"/>
              </a:ext>
            </a:extLst>
          </p:cNvPr>
          <p:cNvSpPr txBox="1"/>
          <p:nvPr/>
        </p:nvSpPr>
        <p:spPr>
          <a:xfrm>
            <a:off x="1689673" y="4042646"/>
            <a:ext cx="243661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CN" sz="1000">
                <a:latin typeface="Calibri"/>
                <a:cs typeface="Calibri"/>
              </a:rPr>
              <a:t>GUI of </a:t>
            </a:r>
            <a:r>
              <a:rPr lang="en-US" altLang="zh-CN" sz="1000" err="1">
                <a:latin typeface="Calibri"/>
                <a:cs typeface="Calibri"/>
              </a:rPr>
              <a:t>dVRK</a:t>
            </a:r>
            <a:r>
              <a:rPr lang="en-US" altLang="zh-CN" sz="1000">
                <a:latin typeface="Calibri"/>
                <a:cs typeface="Calibri"/>
              </a:rPr>
              <a:t>[4]</a:t>
            </a:r>
            <a:endParaRPr lang="zh-CN" sz="1000">
              <a:latin typeface="Calibri"/>
              <a:cs typeface="Calibri"/>
            </a:endParaRPr>
          </a:p>
        </p:txBody>
      </p:sp>
      <p:grpSp>
        <p:nvGrpSpPr>
          <p:cNvPr id="85" name="组合 84">
            <a:extLst>
              <a:ext uri="{FF2B5EF4-FFF2-40B4-BE49-F238E27FC236}">
                <a16:creationId xmlns:a16="http://schemas.microsoft.com/office/drawing/2014/main" id="{5C67163E-E497-A18E-402A-0EA7E938E7BF}"/>
              </a:ext>
            </a:extLst>
          </p:cNvPr>
          <p:cNvGrpSpPr/>
          <p:nvPr/>
        </p:nvGrpSpPr>
        <p:grpSpPr>
          <a:xfrm>
            <a:off x="5611220" y="1111124"/>
            <a:ext cx="2552182" cy="3674053"/>
            <a:chOff x="2467971" y="238992"/>
            <a:chExt cx="2632550" cy="3873484"/>
          </a:xfrm>
        </p:grpSpPr>
        <p:sp>
          <p:nvSpPr>
            <p:cNvPr id="73" name="矩形 72">
              <a:extLst>
                <a:ext uri="{FF2B5EF4-FFF2-40B4-BE49-F238E27FC236}">
                  <a16:creationId xmlns:a16="http://schemas.microsoft.com/office/drawing/2014/main" id="{97428376-CF07-0EFD-B4FC-A43832924DFB}"/>
                </a:ext>
              </a:extLst>
            </p:cNvPr>
            <p:cNvSpPr/>
            <p:nvPr/>
          </p:nvSpPr>
          <p:spPr>
            <a:xfrm>
              <a:off x="2787235" y="1166826"/>
              <a:ext cx="1994020" cy="719959"/>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1400">
                  <a:solidFill>
                    <a:schemeClr val="tx1"/>
                  </a:solidFill>
                </a:rPr>
                <a:t>Robot Catheter</a:t>
              </a:r>
              <a:endParaRPr lang="en-US" altLang="zh-CN" sz="1400">
                <a:solidFill>
                  <a:schemeClr val="tx1"/>
                </a:solidFill>
                <a:ea typeface="Tahoma"/>
                <a:cs typeface="Tahoma"/>
              </a:endParaRPr>
            </a:p>
          </p:txBody>
        </p:sp>
        <p:sp>
          <p:nvSpPr>
            <p:cNvPr id="74" name="矩形 73">
              <a:extLst>
                <a:ext uri="{FF2B5EF4-FFF2-40B4-BE49-F238E27FC236}">
                  <a16:creationId xmlns:a16="http://schemas.microsoft.com/office/drawing/2014/main" id="{31C94E4E-3A5E-D8F0-0ACA-28BAD0399CAC}"/>
                </a:ext>
              </a:extLst>
            </p:cNvPr>
            <p:cNvSpPr/>
            <p:nvPr/>
          </p:nvSpPr>
          <p:spPr>
            <a:xfrm>
              <a:off x="2793187" y="2759289"/>
              <a:ext cx="1994020" cy="719959"/>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1400">
                  <a:solidFill>
                    <a:schemeClr val="tx1"/>
                  </a:solidFill>
                </a:rPr>
                <a:t>Forward Kinematics</a:t>
              </a:r>
              <a:endParaRPr lang="zh-CN" sz="1400">
                <a:solidFill>
                  <a:schemeClr val="tx1"/>
                </a:solidFill>
                <a:cs typeface="Tahoma"/>
              </a:endParaRPr>
            </a:p>
          </p:txBody>
        </p:sp>
        <p:sp>
          <p:nvSpPr>
            <p:cNvPr id="75" name="矩形 74">
              <a:extLst>
                <a:ext uri="{FF2B5EF4-FFF2-40B4-BE49-F238E27FC236}">
                  <a16:creationId xmlns:a16="http://schemas.microsoft.com/office/drawing/2014/main" id="{C8021547-ECF6-9ADD-B49C-D2A3B28282EF}"/>
                </a:ext>
              </a:extLst>
            </p:cNvPr>
            <p:cNvSpPr/>
            <p:nvPr/>
          </p:nvSpPr>
          <p:spPr>
            <a:xfrm>
              <a:off x="2709068" y="3563150"/>
              <a:ext cx="2150347" cy="399393"/>
            </a:xfrm>
            <a:prstGeom prst="rect">
              <a:avLst/>
            </a:prstGeom>
            <a:solidFill>
              <a:schemeClr val="bg2">
                <a:lumMod val="40000"/>
                <a:lumOff val="6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err="1">
                  <a:solidFill>
                    <a:schemeClr val="tx1"/>
                  </a:solidFill>
                  <a:ea typeface="Tahoma"/>
                  <a:cs typeface="Tahoma"/>
                </a:rPr>
                <a:t>dVRK</a:t>
              </a:r>
              <a:r>
                <a:rPr lang="en-US" altLang="zh-CN">
                  <a:solidFill>
                    <a:schemeClr val="tx1"/>
                  </a:solidFill>
                  <a:ea typeface="Tahoma"/>
                  <a:cs typeface="Tahoma"/>
                </a:rPr>
                <a:t> actuation</a:t>
              </a:r>
            </a:p>
          </p:txBody>
        </p:sp>
        <p:sp>
          <p:nvSpPr>
            <p:cNvPr id="76" name="矩形 75">
              <a:extLst>
                <a:ext uri="{FF2B5EF4-FFF2-40B4-BE49-F238E27FC236}">
                  <a16:creationId xmlns:a16="http://schemas.microsoft.com/office/drawing/2014/main" id="{026841E7-B5E5-2FFE-BB90-80E3A2AB519F}"/>
                </a:ext>
              </a:extLst>
            </p:cNvPr>
            <p:cNvSpPr/>
            <p:nvPr/>
          </p:nvSpPr>
          <p:spPr>
            <a:xfrm>
              <a:off x="2709069" y="485383"/>
              <a:ext cx="2156300" cy="399393"/>
            </a:xfrm>
            <a:prstGeom prst="rect">
              <a:avLst/>
            </a:prstGeom>
            <a:solidFill>
              <a:schemeClr val="bg2">
                <a:lumMod val="40000"/>
                <a:lumOff val="6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1600">
                  <a:solidFill>
                    <a:schemeClr val="tx1"/>
                  </a:solidFill>
                  <a:ea typeface="Tahoma"/>
                  <a:cs typeface="Tahoma"/>
                </a:rPr>
                <a:t>Dynamic modeling</a:t>
              </a:r>
            </a:p>
          </p:txBody>
        </p:sp>
        <p:sp>
          <p:nvSpPr>
            <p:cNvPr id="77" name="矩形 76">
              <a:extLst>
                <a:ext uri="{FF2B5EF4-FFF2-40B4-BE49-F238E27FC236}">
                  <a16:creationId xmlns:a16="http://schemas.microsoft.com/office/drawing/2014/main" id="{0B2D9E4B-2A4B-DC4E-0361-BC141D82AD79}"/>
                </a:ext>
              </a:extLst>
            </p:cNvPr>
            <p:cNvSpPr/>
            <p:nvPr/>
          </p:nvSpPr>
          <p:spPr>
            <a:xfrm>
              <a:off x="2709068" y="967586"/>
              <a:ext cx="2150347" cy="399393"/>
            </a:xfrm>
            <a:prstGeom prst="rect">
              <a:avLst/>
            </a:prstGeom>
            <a:solidFill>
              <a:schemeClr val="bg2">
                <a:lumMod val="40000"/>
                <a:lumOff val="6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ea typeface="Tahoma"/>
                  <a:cs typeface="Tahoma"/>
                </a:rPr>
                <a:t>DH p</a:t>
              </a:r>
              <a:r>
                <a:rPr lang="en-US" altLang="zh-CN" sz="1600">
                  <a:solidFill>
                    <a:schemeClr val="tx1"/>
                  </a:solidFill>
                  <a:ea typeface="Tahoma"/>
                  <a:cs typeface="Tahoma"/>
                </a:rPr>
                <a:t>arameter </a:t>
              </a:r>
              <a:endParaRPr lang="zh-CN" altLang="en-US" sz="1600">
                <a:solidFill>
                  <a:schemeClr val="tx1"/>
                </a:solidFill>
                <a:cs typeface="Tahoma"/>
              </a:endParaRPr>
            </a:p>
          </p:txBody>
        </p:sp>
        <p:sp>
          <p:nvSpPr>
            <p:cNvPr id="78" name="矩形 77">
              <a:extLst>
                <a:ext uri="{FF2B5EF4-FFF2-40B4-BE49-F238E27FC236}">
                  <a16:creationId xmlns:a16="http://schemas.microsoft.com/office/drawing/2014/main" id="{83ACCFEF-5EF5-8B95-CE16-7A41AC2E234B}"/>
                </a:ext>
              </a:extLst>
            </p:cNvPr>
            <p:cNvSpPr/>
            <p:nvPr/>
          </p:nvSpPr>
          <p:spPr>
            <a:xfrm>
              <a:off x="2467971" y="238992"/>
              <a:ext cx="2632550" cy="3873484"/>
            </a:xfrm>
            <a:prstGeom prst="rect">
              <a:avLst/>
            </a:prstGeom>
            <a:noFill/>
            <a:ln w="349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zh-CN" altLang="en-US"/>
            </a:p>
          </p:txBody>
        </p:sp>
        <p:sp>
          <p:nvSpPr>
            <p:cNvPr id="79" name="矩形 78">
              <a:extLst>
                <a:ext uri="{FF2B5EF4-FFF2-40B4-BE49-F238E27FC236}">
                  <a16:creationId xmlns:a16="http://schemas.microsoft.com/office/drawing/2014/main" id="{31D9D3A8-059A-A67F-B3D6-9C0FDE26CDEE}"/>
                </a:ext>
              </a:extLst>
            </p:cNvPr>
            <p:cNvSpPr/>
            <p:nvPr/>
          </p:nvSpPr>
          <p:spPr>
            <a:xfrm>
              <a:off x="2610845" y="381866"/>
              <a:ext cx="2349776" cy="1325547"/>
            </a:xfrm>
            <a:prstGeom prst="rect">
              <a:avLst/>
            </a:prstGeom>
            <a:noFill/>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zh-CN" altLang="en-US"/>
            </a:p>
          </p:txBody>
        </p:sp>
        <p:sp>
          <p:nvSpPr>
            <p:cNvPr id="80" name="矩形 79">
              <a:extLst>
                <a:ext uri="{FF2B5EF4-FFF2-40B4-BE49-F238E27FC236}">
                  <a16:creationId xmlns:a16="http://schemas.microsoft.com/office/drawing/2014/main" id="{6E5672DD-6FDB-6F5A-2CF8-EDE6700297A6}"/>
                </a:ext>
              </a:extLst>
            </p:cNvPr>
            <p:cNvSpPr/>
            <p:nvPr/>
          </p:nvSpPr>
          <p:spPr>
            <a:xfrm>
              <a:off x="2610845" y="1908842"/>
              <a:ext cx="2346800" cy="1420798"/>
            </a:xfrm>
            <a:prstGeom prst="rect">
              <a:avLst/>
            </a:prstGeom>
            <a:noFill/>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zh-CN" altLang="en-US"/>
            </a:p>
          </p:txBody>
        </p:sp>
        <p:sp>
          <p:nvSpPr>
            <p:cNvPr id="81" name="矩形 80">
              <a:extLst>
                <a:ext uri="{FF2B5EF4-FFF2-40B4-BE49-F238E27FC236}">
                  <a16:creationId xmlns:a16="http://schemas.microsoft.com/office/drawing/2014/main" id="{FC67D668-C1E2-4834-1ECF-8323963F2DD6}"/>
                </a:ext>
              </a:extLst>
            </p:cNvPr>
            <p:cNvSpPr/>
            <p:nvPr/>
          </p:nvSpPr>
          <p:spPr>
            <a:xfrm>
              <a:off x="2712044" y="2610650"/>
              <a:ext cx="2150347" cy="298191"/>
            </a:xfrm>
            <a:prstGeom prst="rect">
              <a:avLst/>
            </a:prstGeom>
            <a:solidFill>
              <a:schemeClr val="bg2">
                <a:lumMod val="40000"/>
                <a:lumOff val="6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1600">
                  <a:solidFill>
                    <a:schemeClr val="tx1"/>
                  </a:solidFill>
                  <a:ea typeface="Tahoma"/>
                  <a:cs typeface="Tahoma"/>
                </a:rPr>
                <a:t>ROS</a:t>
              </a:r>
            </a:p>
          </p:txBody>
        </p:sp>
        <p:sp>
          <p:nvSpPr>
            <p:cNvPr id="82" name="矩形 81">
              <a:extLst>
                <a:ext uri="{FF2B5EF4-FFF2-40B4-BE49-F238E27FC236}">
                  <a16:creationId xmlns:a16="http://schemas.microsoft.com/office/drawing/2014/main" id="{B9CB3CA2-3EA4-6AA5-5C6D-87475649FD50}"/>
                </a:ext>
              </a:extLst>
            </p:cNvPr>
            <p:cNvSpPr/>
            <p:nvPr/>
          </p:nvSpPr>
          <p:spPr>
            <a:xfrm>
              <a:off x="2715019" y="2018312"/>
              <a:ext cx="2150347" cy="470831"/>
            </a:xfrm>
            <a:prstGeom prst="rect">
              <a:avLst/>
            </a:prstGeom>
            <a:solidFill>
              <a:schemeClr val="bg2">
                <a:lumMod val="40000"/>
                <a:lumOff val="6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1400">
                  <a:solidFill>
                    <a:schemeClr val="tx1"/>
                  </a:solidFill>
                  <a:ea typeface="Tahoma"/>
                  <a:cs typeface="Tahoma"/>
                </a:rPr>
                <a:t>Match joints &amp; </a:t>
              </a:r>
              <a:endParaRPr lang="zh-CN" altLang="en-US">
                <a:solidFill>
                  <a:schemeClr val="tx1"/>
                </a:solidFill>
              </a:endParaRPr>
            </a:p>
            <a:p>
              <a:pPr algn="ctr"/>
              <a:r>
                <a:rPr lang="en-US" altLang="zh-CN" sz="1400">
                  <a:solidFill>
                    <a:schemeClr val="tx1"/>
                  </a:solidFill>
                  <a:ea typeface="Tahoma"/>
                  <a:cs typeface="Tahoma"/>
                </a:rPr>
                <a:t>configuration space</a:t>
              </a:r>
              <a:endParaRPr lang="en-US">
                <a:solidFill>
                  <a:schemeClr val="tx1"/>
                </a:solidFill>
              </a:endParaRPr>
            </a:p>
          </p:txBody>
        </p:sp>
        <p:sp>
          <p:nvSpPr>
            <p:cNvPr id="83" name="箭头: 右 82">
              <a:extLst>
                <a:ext uri="{FF2B5EF4-FFF2-40B4-BE49-F238E27FC236}">
                  <a16:creationId xmlns:a16="http://schemas.microsoft.com/office/drawing/2014/main" id="{72248304-2034-829D-BA4A-E39580620C58}"/>
                </a:ext>
              </a:extLst>
            </p:cNvPr>
            <p:cNvSpPr/>
            <p:nvPr/>
          </p:nvSpPr>
          <p:spPr>
            <a:xfrm rot="5400000">
              <a:off x="3640379" y="1651860"/>
              <a:ext cx="288698" cy="268274"/>
            </a:xfrm>
            <a:prstGeom prst="right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箭头: 右 83">
              <a:extLst>
                <a:ext uri="{FF2B5EF4-FFF2-40B4-BE49-F238E27FC236}">
                  <a16:creationId xmlns:a16="http://schemas.microsoft.com/office/drawing/2014/main" id="{B2505845-E0CB-B6B9-59EB-2561050DDF7D}"/>
                </a:ext>
              </a:extLst>
            </p:cNvPr>
            <p:cNvSpPr/>
            <p:nvPr/>
          </p:nvSpPr>
          <p:spPr>
            <a:xfrm rot="5400000">
              <a:off x="3640379" y="3256226"/>
              <a:ext cx="288698" cy="268274"/>
            </a:xfrm>
            <a:prstGeom prst="right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5831592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1d4f1a34-b137-482b-9def-f20327ed4b9a}"/>
</p:tagLst>
</file>

<file path=ppt/theme/theme1.xml><?xml version="1.0" encoding="utf-8"?>
<a:theme xmlns:a="http://schemas.openxmlformats.org/drawingml/2006/main" name="EP Presentation Theme - Simple">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_10.potx" id="{17F40019-BFB7-44D3-84CE-E0F8D88E9A5B}" vid="{CF94C3F4-83D7-42AE-91B9-0002357E9103}"/>
    </a:ext>
  </a:extLst>
</a:theme>
</file>

<file path=ppt/theme/theme2.xml><?xml version="1.0" encoding="utf-8"?>
<a:theme xmlns:a="http://schemas.openxmlformats.org/drawingml/2006/main" name="1_EP Presentation Theme - Fancy">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_10.potx" id="{17F40019-BFB7-44D3-84CE-E0F8D88E9A5B}" vid="{144B22F5-8121-4E9A-ABCD-0A5F91BB1F8C}"/>
    </a:ext>
  </a:extLst>
</a:theme>
</file>

<file path=ppt/theme/theme3.xml><?xml version="1.0" encoding="utf-8"?>
<a:theme xmlns:a="http://schemas.openxmlformats.org/drawingml/2006/main" name="2_EP Presentation Theme - Special">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_10.potx" id="{17F40019-BFB7-44D3-84CE-E0F8D88E9A5B}" vid="{A78D99FD-26EF-46C5-A699-C688BF5B8C44}"/>
    </a:ext>
  </a:extLst>
</a:theme>
</file>

<file path=ppt/theme/theme4.xml><?xml version="1.0" encoding="utf-8"?>
<a:theme xmlns:a="http://schemas.openxmlformats.org/drawingml/2006/main" name="Office Theme">
  <a:themeElements>
    <a:clrScheme name="Custom 8">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5884"/>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820261D3C65B4993A9E3BC6C9C65B3" ma:contentTypeVersion="10" ma:contentTypeDescription="Create a new document." ma:contentTypeScope="" ma:versionID="255d0c6b34c0fba37ec9e00503889f54">
  <xsd:schema xmlns:xsd="http://www.w3.org/2001/XMLSchema" xmlns:xs="http://www.w3.org/2001/XMLSchema" xmlns:p="http://schemas.microsoft.com/office/2006/metadata/properties" xmlns:ns2="7c2535cd-2afa-4112-98a7-4b350640744b" xmlns:ns3="c38fc29c-9ce0-4abc-b487-9893ec889eef" targetNamespace="http://schemas.microsoft.com/office/2006/metadata/properties" ma:root="true" ma:fieldsID="5dc6debd7d968ee817669d00002ab210" ns2:_="" ns3:_="">
    <xsd:import namespace="7c2535cd-2afa-4112-98a7-4b350640744b"/>
    <xsd:import namespace="c38fc29c-9ce0-4abc-b487-9893ec889ee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2535cd-2afa-4112-98a7-4b35064074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3f7c956-802a-45ac-b2ba-cc78506785fb"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38fc29c-9ce0-4abc-b487-9893ec889ee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fa8efaa3-a608-48da-94ad-c7abe030334d}" ma:internalName="TaxCatchAll" ma:showField="CatchAllData" ma:web="c38fc29c-9ce0-4abc-b487-9893ec889e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38fc29c-9ce0-4abc-b487-9893ec889eef" xsi:nil="true"/>
    <lcf76f155ced4ddcb4097134ff3c332f xmlns="7c2535cd-2afa-4112-98a7-4b350640744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A74BB3C-9E9E-4BD4-831F-3A0DA9EE1A1F}">
  <ds:schemaRefs>
    <ds:schemaRef ds:uri="7c2535cd-2afa-4112-98a7-4b350640744b"/>
    <ds:schemaRef ds:uri="c38fc29c-9ce0-4abc-b487-9893ec889ee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8A04465-0014-4D33-ABA2-D6924F11FEE0}">
  <ds:schemaRefs>
    <ds:schemaRef ds:uri="7c2535cd-2afa-4112-98a7-4b350640744b"/>
    <ds:schemaRef ds:uri="c38fc29c-9ce0-4abc-b487-9893ec889ee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F8F7E09-D485-4407-984B-97D2EA2C8D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全屏显示(16:9)</PresentationFormat>
  <Slides>20</Slides>
  <Notes>6</Notes>
  <HiddenSlides>0</HiddenSlides>
  <ScaleCrop>false</ScaleCrop>
  <HeadingPairs>
    <vt:vector size="4" baseType="variant">
      <vt:variant>
        <vt:lpstr>主题</vt:lpstr>
      </vt:variant>
      <vt:variant>
        <vt:i4>4</vt:i4>
      </vt:variant>
      <vt:variant>
        <vt:lpstr>幻灯片标题</vt:lpstr>
      </vt:variant>
      <vt:variant>
        <vt:i4>20</vt:i4>
      </vt:variant>
    </vt:vector>
  </HeadingPairs>
  <TitlesOfParts>
    <vt:vector size="24" baseType="lpstr">
      <vt:lpstr>EP Presentation Theme - Simple</vt:lpstr>
      <vt:lpstr>1_EP Presentation Theme - Fancy</vt:lpstr>
      <vt:lpstr>2_EP Presentation Theme - Special</vt:lpstr>
      <vt:lpstr>Office Theme</vt:lpstr>
      <vt:lpstr>DaVinci-Assisted Continuum Robot Navigation and Manipulation</vt:lpstr>
      <vt:lpstr>Introduction</vt:lpstr>
      <vt:lpstr>Background</vt:lpstr>
      <vt:lpstr>Significance</vt:lpstr>
      <vt:lpstr>Workflow</vt:lpstr>
      <vt:lpstr>Proposed Technical Approach</vt:lpstr>
      <vt:lpstr>Forward Kinematics: Experiment to Identify Catheter Parameter</vt:lpstr>
      <vt:lpstr>Collecting Experimental data for Identification of Catheter Friction Model</vt:lpstr>
      <vt:lpstr>Computer Integrated Functionality</vt:lpstr>
      <vt:lpstr>Deliverables</vt:lpstr>
      <vt:lpstr>PowerPoint 演示文稿</vt:lpstr>
      <vt:lpstr>Key dates</vt:lpstr>
      <vt:lpstr>Dependencies</vt:lpstr>
      <vt:lpstr>Management</vt:lpstr>
      <vt:lpstr>Acknowledgement</vt:lpstr>
      <vt:lpstr>Reading list</vt:lpstr>
      <vt:lpstr>Reference</vt:lpstr>
      <vt:lpstr>Thank You!</vt:lpstr>
      <vt:lpstr>Appendix I: Motion Control Principle for Semi-Flexible Endoscope</vt:lpstr>
      <vt:lpstr>Appendix II: Motion Control Principle for Flexible Acunav Catheter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 Alternative Text Requirements</dc:title>
  <dc:creator>Katherine Springer</dc:creator>
  <cp:revision>2</cp:revision>
  <dcterms:created xsi:type="dcterms:W3CDTF">2022-03-09T15:08:11Z</dcterms:created>
  <dcterms:modified xsi:type="dcterms:W3CDTF">2023-02-23T17:54:40Z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0x010100EA820261D3C65B4993A9E3BC6C9C65B3</vt:lpwstr>
  </property>
  <property fmtid="{D5CDD505-2E9C-101B-9397-08002B2CF9AE}" pid="3" name="MediaServiceImageTags">
    <vt:lpwstr/>
  </property>
</Properties>
</file>