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/>
    <p:restoredTop sz="94718"/>
  </p:normalViewPr>
  <p:slideViewPr>
    <p:cSldViewPr showGuides="1">
      <p:cViewPr varScale="1">
        <p:scale>
          <a:sx n="108" d="100"/>
          <a:sy n="108" d="100"/>
        </p:scale>
        <p:origin x="18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2018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gao11@jh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Improve Generalization of Pelvis X-ray Landmark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5CFD8-446E-2141-9125-407C36FD4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819400"/>
            <a:ext cx="79248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A649B-66BC-7B42-94A5-7BA1EC440780}"/>
              </a:ext>
            </a:extLst>
          </p:cNvPr>
          <p:cNvSpPr txBox="1"/>
          <p:nvPr/>
        </p:nvSpPr>
        <p:spPr>
          <a:xfrm>
            <a:off x="533400" y="1143000"/>
            <a:ext cx="8153400" cy="126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Detect pelvis X-ray anatomical landmarks for 3D pose estimation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Deep neural networks perform well on simulated X-rays but struggle when applied to real X-rays.</a:t>
            </a:r>
          </a:p>
        </p:txBody>
      </p:sp>
    </p:spTree>
    <p:extLst>
      <p:ext uri="{BB962C8B-B14F-4D97-AF65-F5344CB8AC3E}">
        <p14:creationId xmlns:p14="http://schemas.microsoft.com/office/powerpoint/2010/main" val="73678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Improve Generalization of Pelvis X-ray Landmark Detection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A649B-66BC-7B42-94A5-7BA1EC440780}"/>
              </a:ext>
            </a:extLst>
          </p:cNvPr>
          <p:cNvSpPr txBox="1"/>
          <p:nvPr/>
        </p:nvSpPr>
        <p:spPr>
          <a:xfrm>
            <a:off x="152400" y="685800"/>
            <a:ext cx="9067800" cy="672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Generate simulated X-rays from CT data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Try different DeepNet architectures on simulated X-rays to obtain benchmark detection results on synthetic data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Investigate techniques to improve domain generalization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Perform ablation studies on simulated and real X-ray datasets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Verdana" pitchFamily="1" charset="0"/>
              </a:rPr>
              <a:t>Structured simulated </a:t>
            </a:r>
            <a:r>
              <a:rPr lang="en-US" sz="1800" dirty="0">
                <a:latin typeface="Verdana" pitchFamily="1" charset="0"/>
              </a:rPr>
              <a:t>X-ray dataset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itchFamily="1" charset="0"/>
              </a:rPr>
              <a:t>Baseline and improved DeepNet frameworks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itchFamily="1" charset="0"/>
              </a:rPr>
              <a:t>Ablation study and real X-ray performance results</a:t>
            </a:r>
          </a:p>
          <a:p>
            <a:pPr>
              <a:lnSpc>
                <a:spcPct val="15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5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python, 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pytorch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tensorflow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2D/3D registration, computer vision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5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Cong Gao,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cgao11@jhu.edu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; Prof. Mathias 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Unberath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6592080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5971</TotalTime>
  <Words>132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Verdana</vt:lpstr>
      <vt:lpstr>CIS-Lecture</vt:lpstr>
      <vt:lpstr>Improve Generalization of Pelvis X-ray Landmark Detection</vt:lpstr>
      <vt:lpstr>Improve Generalization of Pelvis X-ray Landmark Detection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Mathias Unberath</cp:lastModifiedBy>
  <cp:revision>76</cp:revision>
  <cp:lastPrinted>1998-01-12T19:42:20Z</cp:lastPrinted>
  <dcterms:created xsi:type="dcterms:W3CDTF">2014-01-14T11:21:36Z</dcterms:created>
  <dcterms:modified xsi:type="dcterms:W3CDTF">2020-01-23T18:10:56Z</dcterms:modified>
</cp:coreProperties>
</file>