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56" r:id="rId2"/>
    <p:sldId id="257" r:id="rId3"/>
  </p:sldIdLst>
  <p:sldSz cx="21945600" cy="329184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11904">
          <p15:clr>
            <a:srgbClr val="A4A3A4"/>
          </p15:clr>
        </p15:guide>
        <p15:guide id="2" pos="69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224935-DDE5-F924-027F-966B0A71A23A}" v="25" dt="2022-05-16T04:50:41.229"/>
    <p1510:client id="{6036BA10-F784-8F33-5A74-F9E067410980}" v="89" dt="2022-05-15T23:55:11.691"/>
    <p1510:client id="{659E8F6E-9007-4585-BCEB-D02B95FC8A79}" v="115" dt="2022-05-16T15:17:11.859"/>
    <p1510:client id="{908BD0C4-7566-C3B7-C207-B785AA1AD0C2}" v="50" dt="2022-05-16T05:39:21.734"/>
    <p1510:client id="{BE00DF04-5F8F-7C45-A9B3-AA94F42080CE}" v="203" dt="2022-05-16T15:23:41.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1904"/>
        <p:guide pos="6912"/>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Barragan" userId="6ea78e1f-68cf-4f0b-bf94-80fc2259c7ab" providerId="ADAL" clId="{659E8F6E-9007-4585-BCEB-D02B95FC8A79}"/>
    <pc:docChg chg="undo custSel modSld">
      <pc:chgData name="Juan Barragan" userId="6ea78e1f-68cf-4f0b-bf94-80fc2259c7ab" providerId="ADAL" clId="{659E8F6E-9007-4585-BCEB-D02B95FC8A79}" dt="2022-05-16T15:17:11.857" v="1056" actId="1035"/>
      <pc:docMkLst>
        <pc:docMk/>
      </pc:docMkLst>
      <pc:sldChg chg="addSp delSp modSp mod">
        <pc:chgData name="Juan Barragan" userId="6ea78e1f-68cf-4f0b-bf94-80fc2259c7ab" providerId="ADAL" clId="{659E8F6E-9007-4585-BCEB-D02B95FC8A79}" dt="2022-05-16T15:17:11.857" v="1056" actId="1035"/>
        <pc:sldMkLst>
          <pc:docMk/>
          <pc:sldMk cId="3917954821" sldId="257"/>
        </pc:sldMkLst>
        <pc:spChg chg="add del mod">
          <ac:chgData name="Juan Barragan" userId="6ea78e1f-68cf-4f0b-bf94-80fc2259c7ab" providerId="ADAL" clId="{659E8F6E-9007-4585-BCEB-D02B95FC8A79}" dt="2022-05-16T04:59:28.737" v="68" actId="478"/>
          <ac:spMkLst>
            <pc:docMk/>
            <pc:sldMk cId="3917954821" sldId="257"/>
            <ac:spMk id="25" creationId="{27AD3F84-178C-441F-0D79-C7ABA68923B5}"/>
          </ac:spMkLst>
        </pc:spChg>
        <pc:spChg chg="add mod">
          <ac:chgData name="Juan Barragan" userId="6ea78e1f-68cf-4f0b-bf94-80fc2259c7ab" providerId="ADAL" clId="{659E8F6E-9007-4585-BCEB-D02B95FC8A79}" dt="2022-05-16T05:30:51.603" v="982" actId="1076"/>
          <ac:spMkLst>
            <pc:docMk/>
            <pc:sldMk cId="3917954821" sldId="257"/>
            <ac:spMk id="28" creationId="{AA8D5809-C2A7-1CA4-B9F9-63F86A2E43EC}"/>
          </ac:spMkLst>
        </pc:spChg>
        <pc:spChg chg="add mod">
          <ac:chgData name="Juan Barragan" userId="6ea78e1f-68cf-4f0b-bf94-80fc2259c7ab" providerId="ADAL" clId="{659E8F6E-9007-4585-BCEB-D02B95FC8A79}" dt="2022-05-16T15:17:08.269" v="1051" actId="1035"/>
          <ac:spMkLst>
            <pc:docMk/>
            <pc:sldMk cId="3917954821" sldId="257"/>
            <ac:spMk id="32" creationId="{023F1BD6-2132-D9F6-0A5E-3A6F4E9A3E80}"/>
          </ac:spMkLst>
        </pc:spChg>
        <pc:spChg chg="mod">
          <ac:chgData name="Juan Barragan" userId="6ea78e1f-68cf-4f0b-bf94-80fc2259c7ab" providerId="ADAL" clId="{659E8F6E-9007-4585-BCEB-D02B95FC8A79}" dt="2022-05-16T05:08:04.024" v="150" actId="1076"/>
          <ac:spMkLst>
            <pc:docMk/>
            <pc:sldMk cId="3917954821" sldId="257"/>
            <ac:spMk id="36" creationId="{008BAA2D-2860-EC71-7229-571D559020D5}"/>
          </ac:spMkLst>
        </pc:spChg>
        <pc:spChg chg="mod topLvl">
          <ac:chgData name="Juan Barragan" userId="6ea78e1f-68cf-4f0b-bf94-80fc2259c7ab" providerId="ADAL" clId="{659E8F6E-9007-4585-BCEB-D02B95FC8A79}" dt="2022-05-16T15:16:37.581" v="1036" actId="1076"/>
          <ac:spMkLst>
            <pc:docMk/>
            <pc:sldMk cId="3917954821" sldId="257"/>
            <ac:spMk id="39" creationId="{CF842325-9361-10B7-5DBB-CE4A59EC1D3E}"/>
          </ac:spMkLst>
        </pc:spChg>
        <pc:spChg chg="mod topLvl">
          <ac:chgData name="Juan Barragan" userId="6ea78e1f-68cf-4f0b-bf94-80fc2259c7ab" providerId="ADAL" clId="{659E8F6E-9007-4585-BCEB-D02B95FC8A79}" dt="2022-05-16T15:17:11.857" v="1056" actId="1035"/>
          <ac:spMkLst>
            <pc:docMk/>
            <pc:sldMk cId="3917954821" sldId="257"/>
            <ac:spMk id="44" creationId="{854F058F-FBFD-C3D7-A0B5-C24FCE051130}"/>
          </ac:spMkLst>
        </pc:spChg>
        <pc:spChg chg="mod">
          <ac:chgData name="Juan Barragan" userId="6ea78e1f-68cf-4f0b-bf94-80fc2259c7ab" providerId="ADAL" clId="{659E8F6E-9007-4585-BCEB-D02B95FC8A79}" dt="2022-05-16T05:09:44.112" v="247" actId="20577"/>
          <ac:spMkLst>
            <pc:docMk/>
            <pc:sldMk cId="3917954821" sldId="257"/>
            <ac:spMk id="2050" creationId="{00000000-0000-0000-0000-000000000000}"/>
          </ac:spMkLst>
        </pc:spChg>
        <pc:spChg chg="mod">
          <ac:chgData name="Juan Barragan" userId="6ea78e1f-68cf-4f0b-bf94-80fc2259c7ab" providerId="ADAL" clId="{659E8F6E-9007-4585-BCEB-D02B95FC8A79}" dt="2022-05-16T05:33:23.788" v="1034" actId="20577"/>
          <ac:spMkLst>
            <pc:docMk/>
            <pc:sldMk cId="3917954821" sldId="257"/>
            <ac:spMk id="2051" creationId="{00000000-0000-0000-0000-000000000000}"/>
          </ac:spMkLst>
        </pc:spChg>
        <pc:spChg chg="mod">
          <ac:chgData name="Juan Barragan" userId="6ea78e1f-68cf-4f0b-bf94-80fc2259c7ab" providerId="ADAL" clId="{659E8F6E-9007-4585-BCEB-D02B95FC8A79}" dt="2022-05-16T05:30:02.367" v="973" actId="1076"/>
          <ac:spMkLst>
            <pc:docMk/>
            <pc:sldMk cId="3917954821" sldId="257"/>
            <ac:spMk id="2052" creationId="{00000000-0000-0000-0000-000000000000}"/>
          </ac:spMkLst>
        </pc:spChg>
        <pc:spChg chg="mod">
          <ac:chgData name="Juan Barragan" userId="6ea78e1f-68cf-4f0b-bf94-80fc2259c7ab" providerId="ADAL" clId="{659E8F6E-9007-4585-BCEB-D02B95FC8A79}" dt="2022-05-16T05:04:42.760" v="124" actId="20577"/>
          <ac:spMkLst>
            <pc:docMk/>
            <pc:sldMk cId="3917954821" sldId="257"/>
            <ac:spMk id="2053" creationId="{00000000-0000-0000-0000-000000000000}"/>
          </ac:spMkLst>
        </pc:spChg>
        <pc:spChg chg="mod">
          <ac:chgData name="Juan Barragan" userId="6ea78e1f-68cf-4f0b-bf94-80fc2259c7ab" providerId="ADAL" clId="{659E8F6E-9007-4585-BCEB-D02B95FC8A79}" dt="2022-05-16T05:08:22.052" v="187" actId="1036"/>
          <ac:spMkLst>
            <pc:docMk/>
            <pc:sldMk cId="3917954821" sldId="257"/>
            <ac:spMk id="2055" creationId="{00000000-0000-0000-0000-000000000000}"/>
          </ac:spMkLst>
        </pc:spChg>
        <pc:spChg chg="mod">
          <ac:chgData name="Juan Barragan" userId="6ea78e1f-68cf-4f0b-bf94-80fc2259c7ab" providerId="ADAL" clId="{659E8F6E-9007-4585-BCEB-D02B95FC8A79}" dt="2022-05-16T05:06:23.310" v="125" actId="20577"/>
          <ac:spMkLst>
            <pc:docMk/>
            <pc:sldMk cId="3917954821" sldId="257"/>
            <ac:spMk id="2058" creationId="{00000000-0000-0000-0000-000000000000}"/>
          </ac:spMkLst>
        </pc:spChg>
        <pc:spChg chg="del">
          <ac:chgData name="Juan Barragan" userId="6ea78e1f-68cf-4f0b-bf94-80fc2259c7ab" providerId="ADAL" clId="{659E8F6E-9007-4585-BCEB-D02B95FC8A79}" dt="2022-05-16T05:25:13.343" v="591" actId="478"/>
          <ac:spMkLst>
            <pc:docMk/>
            <pc:sldMk cId="3917954821" sldId="257"/>
            <ac:spMk id="2059" creationId="{00000000-0000-0000-0000-000000000000}"/>
          </ac:spMkLst>
        </pc:spChg>
        <pc:spChg chg="del">
          <ac:chgData name="Juan Barragan" userId="6ea78e1f-68cf-4f0b-bf94-80fc2259c7ab" providerId="ADAL" clId="{659E8F6E-9007-4585-BCEB-D02B95FC8A79}" dt="2022-05-16T05:01:09.035" v="75" actId="478"/>
          <ac:spMkLst>
            <pc:docMk/>
            <pc:sldMk cId="3917954821" sldId="257"/>
            <ac:spMk id="2060" creationId="{00000000-0000-0000-0000-000000000000}"/>
          </ac:spMkLst>
        </pc:spChg>
        <pc:spChg chg="mod">
          <ac:chgData name="Juan Barragan" userId="6ea78e1f-68cf-4f0b-bf94-80fc2259c7ab" providerId="ADAL" clId="{659E8F6E-9007-4585-BCEB-D02B95FC8A79}" dt="2022-05-16T05:31:02.281" v="984" actId="1076"/>
          <ac:spMkLst>
            <pc:docMk/>
            <pc:sldMk cId="3917954821" sldId="257"/>
            <ac:spMk id="2061" creationId="{00000000-0000-0000-0000-000000000000}"/>
          </ac:spMkLst>
        </pc:spChg>
        <pc:spChg chg="del">
          <ac:chgData name="Juan Barragan" userId="6ea78e1f-68cf-4f0b-bf94-80fc2259c7ab" providerId="ADAL" clId="{659E8F6E-9007-4585-BCEB-D02B95FC8A79}" dt="2022-05-16T05:00:51.101" v="74" actId="478"/>
          <ac:spMkLst>
            <pc:docMk/>
            <pc:sldMk cId="3917954821" sldId="257"/>
            <ac:spMk id="2062" creationId="{00000000-0000-0000-0000-000000000000}"/>
          </ac:spMkLst>
        </pc:spChg>
        <pc:spChg chg="mod">
          <ac:chgData name="Juan Barragan" userId="6ea78e1f-68cf-4f0b-bf94-80fc2259c7ab" providerId="ADAL" clId="{659E8F6E-9007-4585-BCEB-D02B95FC8A79}" dt="2022-05-16T05:31:05.394" v="985" actId="1076"/>
          <ac:spMkLst>
            <pc:docMk/>
            <pc:sldMk cId="3917954821" sldId="257"/>
            <ac:spMk id="2063" creationId="{00000000-0000-0000-0000-000000000000}"/>
          </ac:spMkLst>
        </pc:spChg>
        <pc:grpChg chg="mod">
          <ac:chgData name="Juan Barragan" userId="6ea78e1f-68cf-4f0b-bf94-80fc2259c7ab" providerId="ADAL" clId="{659E8F6E-9007-4585-BCEB-D02B95FC8A79}" dt="2022-05-16T15:17:11.857" v="1056" actId="1035"/>
          <ac:grpSpMkLst>
            <pc:docMk/>
            <pc:sldMk cId="3917954821" sldId="257"/>
            <ac:grpSpMk id="2" creationId="{0E1037E5-52D2-4BDA-E885-593A2438BD3E}"/>
          </ac:grpSpMkLst>
        </pc:grpChg>
        <pc:grpChg chg="del">
          <ac:chgData name="Juan Barragan" userId="6ea78e1f-68cf-4f0b-bf94-80fc2259c7ab" providerId="ADAL" clId="{659E8F6E-9007-4585-BCEB-D02B95FC8A79}" dt="2022-05-16T04:51:39.216" v="1" actId="165"/>
          <ac:grpSpMkLst>
            <pc:docMk/>
            <pc:sldMk cId="3917954821" sldId="257"/>
            <ac:grpSpMk id="2" creationId="{A50C58ED-90A0-B17C-72A7-1CC94172E282}"/>
          </ac:grpSpMkLst>
        </pc:grpChg>
        <pc:grpChg chg="add del mod">
          <ac:chgData name="Juan Barragan" userId="6ea78e1f-68cf-4f0b-bf94-80fc2259c7ab" providerId="ADAL" clId="{659E8F6E-9007-4585-BCEB-D02B95FC8A79}" dt="2022-05-16T05:22:42.017" v="450" actId="165"/>
          <ac:grpSpMkLst>
            <pc:docMk/>
            <pc:sldMk cId="3917954821" sldId="257"/>
            <ac:grpSpMk id="5" creationId="{5F662972-2F71-E584-E875-69AFB9EC2A64}"/>
          </ac:grpSpMkLst>
        </pc:grpChg>
        <pc:grpChg chg="add mod">
          <ac:chgData name="Juan Barragan" userId="6ea78e1f-68cf-4f0b-bf94-80fc2259c7ab" providerId="ADAL" clId="{659E8F6E-9007-4585-BCEB-D02B95FC8A79}" dt="2022-05-16T05:08:04.024" v="150" actId="1076"/>
          <ac:grpSpMkLst>
            <pc:docMk/>
            <pc:sldMk cId="3917954821" sldId="257"/>
            <ac:grpSpMk id="7" creationId="{390270FB-5AFE-5554-C6E8-1361D00DD995}"/>
          </ac:grpSpMkLst>
        </pc:grpChg>
        <pc:grpChg chg="add mod">
          <ac:chgData name="Juan Barragan" userId="6ea78e1f-68cf-4f0b-bf94-80fc2259c7ab" providerId="ADAL" clId="{659E8F6E-9007-4585-BCEB-D02B95FC8A79}" dt="2022-05-16T05:30:51.603" v="982" actId="1076"/>
          <ac:grpSpMkLst>
            <pc:docMk/>
            <pc:sldMk cId="3917954821" sldId="257"/>
            <ac:grpSpMk id="9" creationId="{9E446F99-9E53-A048-6D39-AF2310D9A2A0}"/>
          </ac:grpSpMkLst>
        </pc:grpChg>
        <pc:grpChg chg="add mod">
          <ac:chgData name="Juan Barragan" userId="6ea78e1f-68cf-4f0b-bf94-80fc2259c7ab" providerId="ADAL" clId="{659E8F6E-9007-4585-BCEB-D02B95FC8A79}" dt="2022-05-16T15:17:11.857" v="1056" actId="1035"/>
          <ac:grpSpMkLst>
            <pc:docMk/>
            <pc:sldMk cId="3917954821" sldId="257"/>
            <ac:grpSpMk id="12" creationId="{699EF178-2B62-3FFA-FEF4-B065D195F803}"/>
          </ac:grpSpMkLst>
        </pc:grpChg>
        <pc:grpChg chg="add mod">
          <ac:chgData name="Juan Barragan" userId="6ea78e1f-68cf-4f0b-bf94-80fc2259c7ab" providerId="ADAL" clId="{659E8F6E-9007-4585-BCEB-D02B95FC8A79}" dt="2022-05-16T05:30:23.754" v="978" actId="1076"/>
          <ac:grpSpMkLst>
            <pc:docMk/>
            <pc:sldMk cId="3917954821" sldId="257"/>
            <ac:grpSpMk id="13" creationId="{463131A8-C12D-4D6F-68F3-DB4ED55281F4}"/>
          </ac:grpSpMkLst>
        </pc:grpChg>
        <pc:picChg chg="mod">
          <ac:chgData name="Juan Barragan" userId="6ea78e1f-68cf-4f0b-bf94-80fc2259c7ab" providerId="ADAL" clId="{659E8F6E-9007-4585-BCEB-D02B95FC8A79}" dt="2022-05-16T05:08:04.024" v="150" actId="1076"/>
          <ac:picMkLst>
            <pc:docMk/>
            <pc:sldMk cId="3917954821" sldId="257"/>
            <ac:picMk id="3" creationId="{672024E9-77AD-218F-9554-64A2CE9C2451}"/>
          </ac:picMkLst>
        </pc:picChg>
        <pc:picChg chg="mod topLvl">
          <ac:chgData name="Juan Barragan" userId="6ea78e1f-68cf-4f0b-bf94-80fc2259c7ab" providerId="ADAL" clId="{659E8F6E-9007-4585-BCEB-D02B95FC8A79}" dt="2022-05-16T15:17:11.857" v="1056" actId="1035"/>
          <ac:picMkLst>
            <pc:docMk/>
            <pc:sldMk cId="3917954821" sldId="257"/>
            <ac:picMk id="6" creationId="{6ABF8B4A-1984-21C4-05D7-DC9694AF9933}"/>
          </ac:picMkLst>
        </pc:picChg>
        <pc:picChg chg="mod topLvl">
          <ac:chgData name="Juan Barragan" userId="6ea78e1f-68cf-4f0b-bf94-80fc2259c7ab" providerId="ADAL" clId="{659E8F6E-9007-4585-BCEB-D02B95FC8A79}" dt="2022-05-16T15:17:11.857" v="1056" actId="1035"/>
          <ac:picMkLst>
            <pc:docMk/>
            <pc:sldMk cId="3917954821" sldId="257"/>
            <ac:picMk id="8" creationId="{BD215219-CA35-5E2C-4C1E-33A2379E24AA}"/>
          </ac:picMkLst>
        </pc:picChg>
        <pc:picChg chg="mod ord">
          <ac:chgData name="Juan Barragan" userId="6ea78e1f-68cf-4f0b-bf94-80fc2259c7ab" providerId="ADAL" clId="{659E8F6E-9007-4585-BCEB-D02B95FC8A79}" dt="2022-05-16T05:30:39.621" v="981" actId="1076"/>
          <ac:picMkLst>
            <pc:docMk/>
            <pc:sldMk cId="3917954821" sldId="257"/>
            <ac:picMk id="10" creationId="{00105E29-341C-823F-735A-C188B90EC9AA}"/>
          </ac:picMkLst>
        </pc:picChg>
        <pc:picChg chg="mod modCrop">
          <ac:chgData name="Juan Barragan" userId="6ea78e1f-68cf-4f0b-bf94-80fc2259c7ab" providerId="ADAL" clId="{659E8F6E-9007-4585-BCEB-D02B95FC8A79}" dt="2022-05-16T05:30:51.603" v="982" actId="1076"/>
          <ac:picMkLst>
            <pc:docMk/>
            <pc:sldMk cId="3917954821" sldId="257"/>
            <ac:picMk id="11" creationId="{B719F9B6-E501-9A63-2F17-94F2B6C1AF41}"/>
          </ac:picMkLst>
        </pc:picChg>
        <pc:picChg chg="mod">
          <ac:chgData name="Juan Barragan" userId="6ea78e1f-68cf-4f0b-bf94-80fc2259c7ab" providerId="ADAL" clId="{659E8F6E-9007-4585-BCEB-D02B95FC8A79}" dt="2022-05-16T05:08:22.052" v="187" actId="1036"/>
          <ac:picMkLst>
            <pc:docMk/>
            <pc:sldMk cId="3917954821" sldId="257"/>
            <ac:picMk id="2054" creationId="{00000000-0000-0000-0000-000000000000}"/>
          </ac:picMkLst>
        </pc:picChg>
        <pc:cxnChg chg="add mod">
          <ac:chgData name="Juan Barragan" userId="6ea78e1f-68cf-4f0b-bf94-80fc2259c7ab" providerId="ADAL" clId="{659E8F6E-9007-4585-BCEB-D02B95FC8A79}" dt="2022-05-16T05:32:07.951" v="996" actId="1038"/>
          <ac:cxnSpMkLst>
            <pc:docMk/>
            <pc:sldMk cId="3917954821" sldId="257"/>
            <ac:cxnSpMk id="15" creationId="{A73893F6-7194-43B2-60CB-6B8FAEED2610}"/>
          </ac:cxnSpMkLst>
        </pc:cxnChg>
      </pc:sldChg>
    </pc:docChg>
  </pc:docChgLst>
  <pc:docChgLst>
    <pc:chgData name="JUAN BARRAGAN NOGUERA" userId="S::jbarrag3@jh.edu::6ea78e1f-68cf-4f0b-bf94-80fc2259c7ab" providerId="AD" clId="Web-{908BD0C4-7566-C3B7-C207-B785AA1AD0C2}"/>
    <pc:docChg chg="modSld">
      <pc:chgData name="JUAN BARRAGAN NOGUERA" userId="S::jbarrag3@jh.edu::6ea78e1f-68cf-4f0b-bf94-80fc2259c7ab" providerId="AD" clId="Web-{908BD0C4-7566-C3B7-C207-B785AA1AD0C2}" dt="2022-05-16T05:39:21.718" v="32" actId="20577"/>
      <pc:docMkLst>
        <pc:docMk/>
      </pc:docMkLst>
      <pc:sldChg chg="addSp delSp modSp">
        <pc:chgData name="JUAN BARRAGAN NOGUERA" userId="S::jbarrag3@jh.edu::6ea78e1f-68cf-4f0b-bf94-80fc2259c7ab" providerId="AD" clId="Web-{908BD0C4-7566-C3B7-C207-B785AA1AD0C2}" dt="2022-05-16T05:39:21.718" v="32" actId="20577"/>
        <pc:sldMkLst>
          <pc:docMk/>
          <pc:sldMk cId="3917954821" sldId="257"/>
        </pc:sldMkLst>
        <pc:spChg chg="mod topLvl">
          <ac:chgData name="JUAN BARRAGAN NOGUERA" userId="S::jbarrag3@jh.edu::6ea78e1f-68cf-4f0b-bf94-80fc2259c7ab" providerId="AD" clId="Web-{908BD0C4-7566-C3B7-C207-B785AA1AD0C2}" dt="2022-05-16T05:38:06.700" v="17" actId="1076"/>
          <ac:spMkLst>
            <pc:docMk/>
            <pc:sldMk cId="3917954821" sldId="257"/>
            <ac:spMk id="44" creationId="{854F058F-FBFD-C3D7-A0B5-C24FCE051130}"/>
          </ac:spMkLst>
        </pc:spChg>
        <pc:spChg chg="mod">
          <ac:chgData name="JUAN BARRAGAN NOGUERA" userId="S::jbarrag3@jh.edu::6ea78e1f-68cf-4f0b-bf94-80fc2259c7ab" providerId="AD" clId="Web-{908BD0C4-7566-C3B7-C207-B785AA1AD0C2}" dt="2022-05-16T05:39:21.718" v="32" actId="20577"/>
          <ac:spMkLst>
            <pc:docMk/>
            <pc:sldMk cId="3917954821" sldId="257"/>
            <ac:spMk id="2051" creationId="{00000000-0000-0000-0000-000000000000}"/>
          </ac:spMkLst>
        </pc:spChg>
        <pc:spChg chg="mod">
          <ac:chgData name="JUAN BARRAGAN NOGUERA" userId="S::jbarrag3@jh.edu::6ea78e1f-68cf-4f0b-bf94-80fc2259c7ab" providerId="AD" clId="Web-{908BD0C4-7566-C3B7-C207-B785AA1AD0C2}" dt="2022-05-16T05:37:40.871" v="15" actId="1076"/>
          <ac:spMkLst>
            <pc:docMk/>
            <pc:sldMk cId="3917954821" sldId="257"/>
            <ac:spMk id="2052" creationId="{00000000-0000-0000-0000-000000000000}"/>
          </ac:spMkLst>
        </pc:spChg>
        <pc:spChg chg="mod">
          <ac:chgData name="JUAN BARRAGAN NOGUERA" userId="S::jbarrag3@jh.edu::6ea78e1f-68cf-4f0b-bf94-80fc2259c7ab" providerId="AD" clId="Web-{908BD0C4-7566-C3B7-C207-B785AA1AD0C2}" dt="2022-05-16T05:36:43.244" v="7" actId="1076"/>
          <ac:spMkLst>
            <pc:docMk/>
            <pc:sldMk cId="3917954821" sldId="257"/>
            <ac:spMk id="2053" creationId="{00000000-0000-0000-0000-000000000000}"/>
          </ac:spMkLst>
        </pc:spChg>
        <pc:spChg chg="mod">
          <ac:chgData name="JUAN BARRAGAN NOGUERA" userId="S::jbarrag3@jh.edu::6ea78e1f-68cf-4f0b-bf94-80fc2259c7ab" providerId="AD" clId="Web-{908BD0C4-7566-C3B7-C207-B785AA1AD0C2}" dt="2022-05-16T05:37:02.323" v="10" actId="1076"/>
          <ac:spMkLst>
            <pc:docMk/>
            <pc:sldMk cId="3917954821" sldId="257"/>
            <ac:spMk id="2058" creationId="{00000000-0000-0000-0000-000000000000}"/>
          </ac:spMkLst>
        </pc:spChg>
        <pc:spChg chg="mod">
          <ac:chgData name="JUAN BARRAGAN NOGUERA" userId="S::jbarrag3@jh.edu::6ea78e1f-68cf-4f0b-bf94-80fc2259c7ab" providerId="AD" clId="Web-{908BD0C4-7566-C3B7-C207-B785AA1AD0C2}" dt="2022-05-16T05:37:18.370" v="11" actId="1076"/>
          <ac:spMkLst>
            <pc:docMk/>
            <pc:sldMk cId="3917954821" sldId="257"/>
            <ac:spMk id="2061" creationId="{00000000-0000-0000-0000-000000000000}"/>
          </ac:spMkLst>
        </pc:spChg>
        <pc:spChg chg="mod">
          <ac:chgData name="JUAN BARRAGAN NOGUERA" userId="S::jbarrag3@jh.edu::6ea78e1f-68cf-4f0b-bf94-80fc2259c7ab" providerId="AD" clId="Web-{908BD0C4-7566-C3B7-C207-B785AA1AD0C2}" dt="2022-05-16T05:37:24.620" v="12" actId="1076"/>
          <ac:spMkLst>
            <pc:docMk/>
            <pc:sldMk cId="3917954821" sldId="257"/>
            <ac:spMk id="2063" creationId="{00000000-0000-0000-0000-000000000000}"/>
          </ac:spMkLst>
        </pc:spChg>
        <pc:grpChg chg="add">
          <ac:chgData name="JUAN BARRAGAN NOGUERA" userId="S::jbarrag3@jh.edu::6ea78e1f-68cf-4f0b-bf94-80fc2259c7ab" providerId="AD" clId="Web-{908BD0C4-7566-C3B7-C207-B785AA1AD0C2}" dt="2022-05-16T05:38:08.216" v="18"/>
          <ac:grpSpMkLst>
            <pc:docMk/>
            <pc:sldMk cId="3917954821" sldId="257"/>
            <ac:grpSpMk id="2" creationId="{0E1037E5-52D2-4BDA-E885-593A2438BD3E}"/>
          </ac:grpSpMkLst>
        </pc:grpChg>
        <pc:grpChg chg="mod">
          <ac:chgData name="JUAN BARRAGAN NOGUERA" userId="S::jbarrag3@jh.edu::6ea78e1f-68cf-4f0b-bf94-80fc2259c7ab" providerId="AD" clId="Web-{908BD0C4-7566-C3B7-C207-B785AA1AD0C2}" dt="2022-05-16T05:36:55.744" v="8" actId="1076"/>
          <ac:grpSpMkLst>
            <pc:docMk/>
            <pc:sldMk cId="3917954821" sldId="257"/>
            <ac:grpSpMk id="7" creationId="{390270FB-5AFE-5554-C6E8-1361D00DD995}"/>
          </ac:grpSpMkLst>
        </pc:grpChg>
        <pc:grpChg chg="mod">
          <ac:chgData name="JUAN BARRAGAN NOGUERA" userId="S::jbarrag3@jh.edu::6ea78e1f-68cf-4f0b-bf94-80fc2259c7ab" providerId="AD" clId="Web-{908BD0C4-7566-C3B7-C207-B785AA1AD0C2}" dt="2022-05-16T05:37:31.168" v="14" actId="1076"/>
          <ac:grpSpMkLst>
            <pc:docMk/>
            <pc:sldMk cId="3917954821" sldId="257"/>
            <ac:grpSpMk id="9" creationId="{9E446F99-9E53-A048-6D39-AF2310D9A2A0}"/>
          </ac:grpSpMkLst>
        </pc:grpChg>
        <pc:grpChg chg="topLvl">
          <ac:chgData name="JUAN BARRAGAN NOGUERA" userId="S::jbarrag3@jh.edu::6ea78e1f-68cf-4f0b-bf94-80fc2259c7ab" providerId="AD" clId="Web-{908BD0C4-7566-C3B7-C207-B785AA1AD0C2}" dt="2022-05-16T05:37:55.981" v="16"/>
          <ac:grpSpMkLst>
            <pc:docMk/>
            <pc:sldMk cId="3917954821" sldId="257"/>
            <ac:grpSpMk id="12" creationId="{699EF178-2B62-3FFA-FEF4-B065D195F803}"/>
          </ac:grpSpMkLst>
        </pc:grpChg>
        <pc:grpChg chg="del">
          <ac:chgData name="JUAN BARRAGAN NOGUERA" userId="S::jbarrag3@jh.edu::6ea78e1f-68cf-4f0b-bf94-80fc2259c7ab" providerId="AD" clId="Web-{908BD0C4-7566-C3B7-C207-B785AA1AD0C2}" dt="2022-05-16T05:37:55.981" v="16"/>
          <ac:grpSpMkLst>
            <pc:docMk/>
            <pc:sldMk cId="3917954821" sldId="257"/>
            <ac:grpSpMk id="13" creationId="{463131A8-C12D-4D6F-68F3-DB4ED55281F4}"/>
          </ac:grpSpMkLst>
        </pc:grpChg>
      </pc:sldChg>
    </pc:docChg>
  </pc:docChgLst>
  <pc:docChgLst>
    <pc:chgData name="JUAN BARRAGAN NOGUERA" userId="S::jbarrag3@jh.edu::6ea78e1f-68cf-4f0b-bf94-80fc2259c7ab" providerId="AD" clId="Web-{6036BA10-F784-8F33-5A74-F9E067410980}"/>
    <pc:docChg chg="modSld">
      <pc:chgData name="JUAN BARRAGAN NOGUERA" userId="S::jbarrag3@jh.edu::6ea78e1f-68cf-4f0b-bf94-80fc2259c7ab" providerId="AD" clId="Web-{6036BA10-F784-8F33-5A74-F9E067410980}" dt="2022-05-15T23:55:11.691" v="45" actId="20577"/>
      <pc:docMkLst>
        <pc:docMk/>
      </pc:docMkLst>
      <pc:sldChg chg="modSp">
        <pc:chgData name="JUAN BARRAGAN NOGUERA" userId="S::jbarrag3@jh.edu::6ea78e1f-68cf-4f0b-bf94-80fc2259c7ab" providerId="AD" clId="Web-{6036BA10-F784-8F33-5A74-F9E067410980}" dt="2022-05-15T23:55:11.691" v="45" actId="20577"/>
        <pc:sldMkLst>
          <pc:docMk/>
          <pc:sldMk cId="3917954821" sldId="257"/>
        </pc:sldMkLst>
        <pc:spChg chg="mod">
          <ac:chgData name="JUAN BARRAGAN NOGUERA" userId="S::jbarrag3@jh.edu::6ea78e1f-68cf-4f0b-bf94-80fc2259c7ab" providerId="AD" clId="Web-{6036BA10-F784-8F33-5A74-F9E067410980}" dt="2022-05-15T23:55:11.691" v="45" actId="20577"/>
          <ac:spMkLst>
            <pc:docMk/>
            <pc:sldMk cId="3917954821" sldId="257"/>
            <ac:spMk id="2051" creationId="{00000000-0000-0000-0000-000000000000}"/>
          </ac:spMkLst>
        </pc:spChg>
      </pc:sldChg>
    </pc:docChg>
  </pc:docChgLst>
  <pc:docChgLst>
    <pc:chgData name="JUAN BARRAGAN NOGUERA" userId="S::jbarrag3@jh.edu::6ea78e1f-68cf-4f0b-bf94-80fc2259c7ab" providerId="AD" clId="Web-{16224935-DDE5-F924-027F-966B0A71A23A}"/>
    <pc:docChg chg="modSld">
      <pc:chgData name="JUAN BARRAGAN NOGUERA" userId="S::jbarrag3@jh.edu::6ea78e1f-68cf-4f0b-bf94-80fc2259c7ab" providerId="AD" clId="Web-{16224935-DDE5-F924-027F-966B0A71A23A}" dt="2022-05-16T04:50:41.229" v="23" actId="1076"/>
      <pc:docMkLst>
        <pc:docMk/>
      </pc:docMkLst>
      <pc:sldChg chg="addSp modSp">
        <pc:chgData name="JUAN BARRAGAN NOGUERA" userId="S::jbarrag3@jh.edu::6ea78e1f-68cf-4f0b-bf94-80fc2259c7ab" providerId="AD" clId="Web-{16224935-DDE5-F924-027F-966B0A71A23A}" dt="2022-05-16T04:50:41.229" v="23" actId="1076"/>
        <pc:sldMkLst>
          <pc:docMk/>
          <pc:sldMk cId="3917954821" sldId="257"/>
        </pc:sldMkLst>
        <pc:spChg chg="mod">
          <ac:chgData name="JUAN BARRAGAN NOGUERA" userId="S::jbarrag3@jh.edu::6ea78e1f-68cf-4f0b-bf94-80fc2259c7ab" providerId="AD" clId="Web-{16224935-DDE5-F924-027F-966B0A71A23A}" dt="2022-05-16T04:50:41.229" v="23" actId="1076"/>
          <ac:spMkLst>
            <pc:docMk/>
            <pc:sldMk cId="3917954821" sldId="257"/>
            <ac:spMk id="39" creationId="{CF842325-9361-10B7-5DBB-CE4A59EC1D3E}"/>
          </ac:spMkLst>
        </pc:spChg>
        <pc:spChg chg="mod">
          <ac:chgData name="JUAN BARRAGAN NOGUERA" userId="S::jbarrag3@jh.edu::6ea78e1f-68cf-4f0b-bf94-80fc2259c7ab" providerId="AD" clId="Web-{16224935-DDE5-F924-027F-966B0A71A23A}" dt="2022-05-16T04:50:08.057" v="17" actId="1076"/>
          <ac:spMkLst>
            <pc:docMk/>
            <pc:sldMk cId="3917954821" sldId="257"/>
            <ac:spMk id="2050" creationId="{00000000-0000-0000-0000-000000000000}"/>
          </ac:spMkLst>
        </pc:spChg>
        <pc:spChg chg="mod">
          <ac:chgData name="JUAN BARRAGAN NOGUERA" userId="S::jbarrag3@jh.edu::6ea78e1f-68cf-4f0b-bf94-80fc2259c7ab" providerId="AD" clId="Web-{16224935-DDE5-F924-027F-966B0A71A23A}" dt="2022-05-16T04:49:38.134" v="16"/>
          <ac:spMkLst>
            <pc:docMk/>
            <pc:sldMk cId="3917954821" sldId="257"/>
            <ac:spMk id="2051" creationId="{00000000-0000-0000-0000-000000000000}"/>
          </ac:spMkLst>
        </pc:spChg>
        <pc:grpChg chg="add">
          <ac:chgData name="JUAN BARRAGAN NOGUERA" userId="S::jbarrag3@jh.edu::6ea78e1f-68cf-4f0b-bf94-80fc2259c7ab" providerId="AD" clId="Web-{16224935-DDE5-F924-027F-966B0A71A23A}" dt="2022-05-16T04:50:21.198" v="20"/>
          <ac:grpSpMkLst>
            <pc:docMk/>
            <pc:sldMk cId="3917954821" sldId="257"/>
            <ac:grpSpMk id="2" creationId="{A50C58ED-90A0-B17C-72A7-1CC94172E282}"/>
          </ac:grpSpMkLst>
        </pc:grpChg>
      </pc:sldChg>
    </pc:docChg>
  </pc:docChgLst>
  <pc:docChgLst>
    <pc:chgData name="Hisashi Ishida" userId="4a7d795d-eca2-4086-b5e4-ca222e39dd31" providerId="ADAL" clId="{BE00DF04-5F8F-7C45-A9B3-AA94F42080CE}"/>
    <pc:docChg chg="undo custSel modSld">
      <pc:chgData name="Hisashi Ishida" userId="4a7d795d-eca2-4086-b5e4-ca222e39dd31" providerId="ADAL" clId="{BE00DF04-5F8F-7C45-A9B3-AA94F42080CE}" dt="2022-05-16T15:23:41.574" v="826" actId="1076"/>
      <pc:docMkLst>
        <pc:docMk/>
      </pc:docMkLst>
      <pc:sldChg chg="addSp delSp modSp mod">
        <pc:chgData name="Hisashi Ishida" userId="4a7d795d-eca2-4086-b5e4-ca222e39dd31" providerId="ADAL" clId="{BE00DF04-5F8F-7C45-A9B3-AA94F42080CE}" dt="2022-05-16T15:23:41.574" v="826" actId="1076"/>
        <pc:sldMkLst>
          <pc:docMk/>
          <pc:sldMk cId="3917954821" sldId="257"/>
        </pc:sldMkLst>
        <pc:spChg chg="add mod">
          <ac:chgData name="Hisashi Ishida" userId="4a7d795d-eca2-4086-b5e4-ca222e39dd31" providerId="ADAL" clId="{BE00DF04-5F8F-7C45-A9B3-AA94F42080CE}" dt="2022-05-16T15:23:41.574" v="826" actId="1076"/>
          <ac:spMkLst>
            <pc:docMk/>
            <pc:sldMk cId="3917954821" sldId="257"/>
            <ac:spMk id="20" creationId="{56A23B2D-2D99-9388-F7C4-80625C91AC55}"/>
          </ac:spMkLst>
        </pc:spChg>
        <pc:spChg chg="mod">
          <ac:chgData name="Hisashi Ishida" userId="4a7d795d-eca2-4086-b5e4-ca222e39dd31" providerId="ADAL" clId="{BE00DF04-5F8F-7C45-A9B3-AA94F42080CE}" dt="2022-05-16T15:21:25.215" v="779" actId="20577"/>
          <ac:spMkLst>
            <pc:docMk/>
            <pc:sldMk cId="3917954821" sldId="257"/>
            <ac:spMk id="2050" creationId="{00000000-0000-0000-0000-000000000000}"/>
          </ac:spMkLst>
        </pc:spChg>
        <pc:spChg chg="mod">
          <ac:chgData name="Hisashi Ishida" userId="4a7d795d-eca2-4086-b5e4-ca222e39dd31" providerId="ADAL" clId="{BE00DF04-5F8F-7C45-A9B3-AA94F42080CE}" dt="2022-05-16T14:58:21.530" v="778" actId="20577"/>
          <ac:spMkLst>
            <pc:docMk/>
            <pc:sldMk cId="3917954821" sldId="257"/>
            <ac:spMk id="2052" creationId="{00000000-0000-0000-0000-000000000000}"/>
          </ac:spMkLst>
        </pc:spChg>
        <pc:picChg chg="add del mod">
          <ac:chgData name="Hisashi Ishida" userId="4a7d795d-eca2-4086-b5e4-ca222e39dd31" providerId="ADAL" clId="{BE00DF04-5F8F-7C45-A9B3-AA94F42080CE}" dt="2022-05-16T02:14:47.026" v="665" actId="478"/>
          <ac:picMkLst>
            <pc:docMk/>
            <pc:sldMk cId="3917954821" sldId="257"/>
            <ac:picMk id="4" creationId="{8C8D3CDE-261F-0902-3970-3107299B2016}"/>
          </ac:picMkLst>
        </pc:picChg>
        <pc:picChg chg="add del mod">
          <ac:chgData name="Hisashi Ishida" userId="4a7d795d-eca2-4086-b5e4-ca222e39dd31" providerId="ADAL" clId="{BE00DF04-5F8F-7C45-A9B3-AA94F42080CE}" dt="2022-05-16T02:57:39.763" v="670" actId="478"/>
          <ac:picMkLst>
            <pc:docMk/>
            <pc:sldMk cId="3917954821" sldId="257"/>
            <ac:picMk id="7" creationId="{F58C3E7C-006C-0243-C100-29F5BCC10A9F}"/>
          </ac:picMkLst>
        </pc:picChg>
        <pc:picChg chg="add mod modCrop">
          <ac:chgData name="Hisashi Ishida" userId="4a7d795d-eca2-4086-b5e4-ca222e39dd31" providerId="ADAL" clId="{BE00DF04-5F8F-7C45-A9B3-AA94F42080CE}" dt="2022-05-16T14:55:31.454" v="675" actId="732"/>
          <ac:picMkLst>
            <pc:docMk/>
            <pc:sldMk cId="3917954821" sldId="257"/>
            <ac:picMk id="11" creationId="{B719F9B6-E501-9A63-2F17-94F2B6C1AF41}"/>
          </ac:picMkLst>
        </pc:picChg>
        <pc:picChg chg="add mod modCrop">
          <ac:chgData name="Hisashi Ishida" userId="4a7d795d-eca2-4086-b5e4-ca222e39dd31" providerId="ADAL" clId="{BE00DF04-5F8F-7C45-A9B3-AA94F42080CE}" dt="2022-05-16T15:23:14.351" v="805" actId="1076"/>
          <ac:picMkLst>
            <pc:docMk/>
            <pc:sldMk cId="3917954821" sldId="257"/>
            <ac:picMk id="19" creationId="{0A17DAC7-2D5D-2303-0860-1EBFF444C3E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099"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100"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101"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648F7A0-12DF-3E49-BFCB-9CD7F19A3109}" type="slidenum">
              <a:rPr lang="en-US" altLang="x-none"/>
              <a:pPr/>
              <a:t>‹#›</a:t>
            </a:fld>
            <a:endParaRPr lang="en-US"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01F91-95BC-194D-94E3-50235159D9BA}" type="datetimeFigureOut">
              <a:rPr kumimoji="1" lang="ja-JP" altLang="en-US" smtClean="0"/>
              <a:t>2022/5/16</a:t>
            </a:fld>
            <a:endParaRPr kumimoji="1" lang="ja-JP" altLang="en-US"/>
          </a:p>
        </p:txBody>
      </p:sp>
      <p:sp>
        <p:nvSpPr>
          <p:cNvPr id="4" name="スライド イメージ プレースホルダー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3649F-0FEA-6E45-A0EE-A6215EDA3F2D}" type="slidenum">
              <a:rPr kumimoji="1" lang="ja-JP" altLang="en-US" smtClean="0"/>
              <a:t>‹#›</a:t>
            </a:fld>
            <a:endParaRPr kumimoji="1" lang="ja-JP" altLang="en-US"/>
          </a:p>
        </p:txBody>
      </p:sp>
    </p:spTree>
    <p:extLst>
      <p:ext uri="{BB962C8B-B14F-4D97-AF65-F5344CB8AC3E}">
        <p14:creationId xmlns:p14="http://schemas.microsoft.com/office/powerpoint/2010/main" val="1392668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3B3649F-0FEA-6E45-A0EE-A6215EDA3F2D}" type="slidenum">
              <a:rPr kumimoji="1" lang="ja-JP" altLang="en-US" smtClean="0"/>
              <a:t>2</a:t>
            </a:fld>
            <a:endParaRPr kumimoji="1" lang="ja-JP" altLang="en-US"/>
          </a:p>
        </p:txBody>
      </p:sp>
    </p:spTree>
    <p:extLst>
      <p:ext uri="{BB962C8B-B14F-4D97-AF65-F5344CB8AC3E}">
        <p14:creationId xmlns:p14="http://schemas.microsoft.com/office/powerpoint/2010/main" val="1357429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6238" y="10226675"/>
            <a:ext cx="18653125" cy="7054850"/>
          </a:xfrm>
        </p:spPr>
        <p:txBody>
          <a:bodyPr/>
          <a:lstStyle/>
          <a:p>
            <a:r>
              <a:rPr lang="en-US"/>
              <a:t>Click to edit Master title style</a:t>
            </a:r>
          </a:p>
        </p:txBody>
      </p:sp>
      <p:sp>
        <p:nvSpPr>
          <p:cNvPr id="3" name="Subtitle 2"/>
          <p:cNvSpPr>
            <a:spLocks noGrp="1"/>
          </p:cNvSpPr>
          <p:nvPr>
            <p:ph type="subTitle" idx="1"/>
          </p:nvPr>
        </p:nvSpPr>
        <p:spPr>
          <a:xfrm>
            <a:off x="3292475" y="18653125"/>
            <a:ext cx="153606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6DA5051-71E6-AC48-8432-764FC310C553}" type="slidenum">
              <a:rPr lang="en-US" altLang="x-none"/>
              <a:pPr/>
              <a:t>‹#›</a:t>
            </a:fld>
            <a:endParaRPr lang="en-US" altLang="x-none"/>
          </a:p>
        </p:txBody>
      </p:sp>
    </p:spTree>
    <p:extLst>
      <p:ext uri="{BB962C8B-B14F-4D97-AF65-F5344CB8AC3E}">
        <p14:creationId xmlns:p14="http://schemas.microsoft.com/office/powerpoint/2010/main" val="171972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330D752-F915-1841-85E2-CAA4980AEA54}" type="slidenum">
              <a:rPr lang="en-US" altLang="x-none"/>
              <a:pPr/>
              <a:t>‹#›</a:t>
            </a:fld>
            <a:endParaRPr lang="en-US" altLang="x-none"/>
          </a:p>
        </p:txBody>
      </p:sp>
    </p:spTree>
    <p:extLst>
      <p:ext uri="{BB962C8B-B14F-4D97-AF65-F5344CB8AC3E}">
        <p14:creationId xmlns:p14="http://schemas.microsoft.com/office/powerpoint/2010/main" val="2088499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636875" y="2925763"/>
            <a:ext cx="4662488"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6238" y="2925763"/>
            <a:ext cx="13838237"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8CBFBC8-0634-9842-AFB7-1FFFB45B2867}" type="slidenum">
              <a:rPr lang="en-US" altLang="x-none"/>
              <a:pPr/>
              <a:t>‹#›</a:t>
            </a:fld>
            <a:endParaRPr lang="en-US" altLang="x-none"/>
          </a:p>
        </p:txBody>
      </p:sp>
    </p:spTree>
    <p:extLst>
      <p:ext uri="{BB962C8B-B14F-4D97-AF65-F5344CB8AC3E}">
        <p14:creationId xmlns:p14="http://schemas.microsoft.com/office/powerpoint/2010/main" val="786466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6BCC830-4EE3-DA4A-8174-94B5288D7D37}" type="slidenum">
              <a:rPr lang="en-US" altLang="x-none"/>
              <a:pPr/>
              <a:t>‹#›</a:t>
            </a:fld>
            <a:endParaRPr lang="en-US" altLang="x-none"/>
          </a:p>
        </p:txBody>
      </p:sp>
    </p:spTree>
    <p:extLst>
      <p:ext uri="{BB962C8B-B14F-4D97-AF65-F5344CB8AC3E}">
        <p14:creationId xmlns:p14="http://schemas.microsoft.com/office/powerpoint/2010/main" val="42694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0" y="21153438"/>
            <a:ext cx="18653125"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733550" y="13952538"/>
            <a:ext cx="1865312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3BEC20D-784A-C94F-8E27-228E5676EAE6}" type="slidenum">
              <a:rPr lang="en-US" altLang="x-none"/>
              <a:pPr/>
              <a:t>‹#›</a:t>
            </a:fld>
            <a:endParaRPr lang="en-US" altLang="x-none"/>
          </a:p>
        </p:txBody>
      </p:sp>
    </p:spTree>
    <p:extLst>
      <p:ext uri="{BB962C8B-B14F-4D97-AF65-F5344CB8AC3E}">
        <p14:creationId xmlns:p14="http://schemas.microsoft.com/office/powerpoint/2010/main" val="958624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6238" y="9509125"/>
            <a:ext cx="9250362"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049000" y="9509125"/>
            <a:ext cx="9250363"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314FE79-3B4B-774B-8D01-15D44A8917C4}" type="slidenum">
              <a:rPr lang="en-US" altLang="x-none"/>
              <a:pPr/>
              <a:t>‹#›</a:t>
            </a:fld>
            <a:endParaRPr lang="en-US" altLang="x-none"/>
          </a:p>
        </p:txBody>
      </p:sp>
    </p:spTree>
    <p:extLst>
      <p:ext uri="{BB962C8B-B14F-4D97-AF65-F5344CB8AC3E}">
        <p14:creationId xmlns:p14="http://schemas.microsoft.com/office/powerpoint/2010/main" val="118689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96963" y="1317625"/>
            <a:ext cx="19751675"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6963" y="7369175"/>
            <a:ext cx="96964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6963" y="10439400"/>
            <a:ext cx="96964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147425" y="7369175"/>
            <a:ext cx="970121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1147425" y="10439400"/>
            <a:ext cx="970121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0D05BB4-8AC9-8B43-9B73-AD9081E34A81}" type="slidenum">
              <a:rPr lang="en-US" altLang="x-none"/>
              <a:pPr/>
              <a:t>‹#›</a:t>
            </a:fld>
            <a:endParaRPr lang="en-US" altLang="x-none"/>
          </a:p>
        </p:txBody>
      </p:sp>
    </p:spTree>
    <p:extLst>
      <p:ext uri="{BB962C8B-B14F-4D97-AF65-F5344CB8AC3E}">
        <p14:creationId xmlns:p14="http://schemas.microsoft.com/office/powerpoint/2010/main" val="177458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26DD39C-54E2-7C48-AEB7-D88E1ECA55F6}" type="slidenum">
              <a:rPr lang="en-US" altLang="x-none"/>
              <a:pPr/>
              <a:t>‹#›</a:t>
            </a:fld>
            <a:endParaRPr lang="en-US" altLang="x-none"/>
          </a:p>
        </p:txBody>
      </p:sp>
    </p:spTree>
    <p:extLst>
      <p:ext uri="{BB962C8B-B14F-4D97-AF65-F5344CB8AC3E}">
        <p14:creationId xmlns:p14="http://schemas.microsoft.com/office/powerpoint/2010/main" val="183061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7BA9B60-41A3-D64C-B156-8E0307DC657A}" type="slidenum">
              <a:rPr lang="en-US" altLang="x-none"/>
              <a:pPr/>
              <a:t>‹#›</a:t>
            </a:fld>
            <a:endParaRPr lang="en-US" altLang="x-none"/>
          </a:p>
        </p:txBody>
      </p:sp>
    </p:spTree>
    <p:extLst>
      <p:ext uri="{BB962C8B-B14F-4D97-AF65-F5344CB8AC3E}">
        <p14:creationId xmlns:p14="http://schemas.microsoft.com/office/powerpoint/2010/main" val="14658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6963" y="1311275"/>
            <a:ext cx="721995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580438" y="1311275"/>
            <a:ext cx="122682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96963" y="6888163"/>
            <a:ext cx="72199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DD21AE0-8CF7-B84F-BF77-FA267E0E82DF}" type="slidenum">
              <a:rPr lang="en-US" altLang="x-none"/>
              <a:pPr/>
              <a:t>‹#›</a:t>
            </a:fld>
            <a:endParaRPr lang="en-US" altLang="x-none"/>
          </a:p>
        </p:txBody>
      </p:sp>
    </p:spTree>
    <p:extLst>
      <p:ext uri="{BB962C8B-B14F-4D97-AF65-F5344CB8AC3E}">
        <p14:creationId xmlns:p14="http://schemas.microsoft.com/office/powerpoint/2010/main" val="43658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2125" y="23042563"/>
            <a:ext cx="13166725"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302125" y="2941638"/>
            <a:ext cx="1316672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302125" y="25763538"/>
            <a:ext cx="1316672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8191BA2-25BE-2B43-A88B-211A84DB8346}" type="slidenum">
              <a:rPr lang="en-US" altLang="x-none"/>
              <a:pPr/>
              <a:t>‹#›</a:t>
            </a:fld>
            <a:endParaRPr lang="en-US" altLang="x-none"/>
          </a:p>
        </p:txBody>
      </p:sp>
    </p:spTree>
    <p:extLst>
      <p:ext uri="{BB962C8B-B14F-4D97-AF65-F5344CB8AC3E}">
        <p14:creationId xmlns:p14="http://schemas.microsoft.com/office/powerpoint/2010/main" val="190177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6238" y="2925763"/>
            <a:ext cx="186531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13502" tIns="156751" rIns="313502" bIns="15675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646238" y="9509125"/>
            <a:ext cx="18653125" cy="197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13502" tIns="156751" rIns="313502" bIns="15675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1646238" y="29992638"/>
            <a:ext cx="4572000" cy="2193925"/>
          </a:xfrm>
          <a:prstGeom prst="rect">
            <a:avLst/>
          </a:prstGeom>
          <a:noFill/>
          <a:ln w="9525">
            <a:noFill/>
            <a:miter lim="800000"/>
            <a:headEnd/>
            <a:tailEnd/>
          </a:ln>
          <a:effectLst/>
        </p:spPr>
        <p:txBody>
          <a:bodyPr vert="horz" wrap="square" lIns="313502" tIns="156751" rIns="313502" bIns="156751" numCol="1" anchor="t" anchorCtr="0" compatLnSpc="1">
            <a:prstTxWarp prst="textNoShape">
              <a:avLst/>
            </a:prstTxWarp>
          </a:bodyPr>
          <a:lstStyle>
            <a:lvl1pPr>
              <a:defRPr sz="48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7497763" y="29992638"/>
            <a:ext cx="6950075" cy="2193925"/>
          </a:xfrm>
          <a:prstGeom prst="rect">
            <a:avLst/>
          </a:prstGeom>
          <a:noFill/>
          <a:ln w="9525">
            <a:noFill/>
            <a:miter lim="800000"/>
            <a:headEnd/>
            <a:tailEnd/>
          </a:ln>
          <a:effectLst/>
        </p:spPr>
        <p:txBody>
          <a:bodyPr vert="horz" wrap="square" lIns="313502" tIns="156751" rIns="313502" bIns="156751" numCol="1" anchor="t" anchorCtr="0" compatLnSpc="1">
            <a:prstTxWarp prst="textNoShape">
              <a:avLst/>
            </a:prstTxWarp>
          </a:bodyPr>
          <a:lstStyle>
            <a:lvl1pPr algn="ctr">
              <a:defRPr sz="48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15727363" y="29992638"/>
            <a:ext cx="4572000" cy="2193925"/>
          </a:xfrm>
          <a:prstGeom prst="rect">
            <a:avLst/>
          </a:prstGeom>
          <a:noFill/>
          <a:ln w="9525">
            <a:noFill/>
            <a:miter lim="800000"/>
            <a:headEnd/>
            <a:tailEnd/>
          </a:ln>
          <a:effectLst/>
        </p:spPr>
        <p:txBody>
          <a:bodyPr vert="horz" wrap="square" lIns="313502" tIns="156751" rIns="313502" bIns="156751" numCol="1" anchor="t" anchorCtr="0" compatLnSpc="1">
            <a:prstTxWarp prst="textNoShape">
              <a:avLst/>
            </a:prstTxWarp>
          </a:bodyPr>
          <a:lstStyle>
            <a:lvl1pPr algn="r">
              <a:defRPr sz="4800"/>
            </a:lvl1pPr>
          </a:lstStyle>
          <a:p>
            <a:fld id="{8780A3DD-AAD1-D84B-BAF4-2C987D84EDE6}"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5313" rtl="0" eaLnBrk="0" fontAlgn="base" hangingPunct="0">
        <a:spcBef>
          <a:spcPct val="0"/>
        </a:spcBef>
        <a:spcAft>
          <a:spcPct val="0"/>
        </a:spcAft>
        <a:defRPr sz="15100">
          <a:solidFill>
            <a:schemeClr val="tx2"/>
          </a:solidFill>
          <a:latin typeface="+mj-lt"/>
          <a:ea typeface="+mj-ea"/>
          <a:cs typeface="+mj-cs"/>
        </a:defRPr>
      </a:lvl1pPr>
      <a:lvl2pPr algn="ctr" defTabSz="3135313" rtl="0" eaLnBrk="0" fontAlgn="base" hangingPunct="0">
        <a:spcBef>
          <a:spcPct val="0"/>
        </a:spcBef>
        <a:spcAft>
          <a:spcPct val="0"/>
        </a:spcAft>
        <a:defRPr sz="15100">
          <a:solidFill>
            <a:schemeClr val="tx2"/>
          </a:solidFill>
          <a:latin typeface="Times New Roman" pitchFamily="18" charset="0"/>
        </a:defRPr>
      </a:lvl2pPr>
      <a:lvl3pPr algn="ctr" defTabSz="3135313" rtl="0" eaLnBrk="0" fontAlgn="base" hangingPunct="0">
        <a:spcBef>
          <a:spcPct val="0"/>
        </a:spcBef>
        <a:spcAft>
          <a:spcPct val="0"/>
        </a:spcAft>
        <a:defRPr sz="15100">
          <a:solidFill>
            <a:schemeClr val="tx2"/>
          </a:solidFill>
          <a:latin typeface="Times New Roman" pitchFamily="18" charset="0"/>
        </a:defRPr>
      </a:lvl3pPr>
      <a:lvl4pPr algn="ctr" defTabSz="3135313" rtl="0" eaLnBrk="0" fontAlgn="base" hangingPunct="0">
        <a:spcBef>
          <a:spcPct val="0"/>
        </a:spcBef>
        <a:spcAft>
          <a:spcPct val="0"/>
        </a:spcAft>
        <a:defRPr sz="15100">
          <a:solidFill>
            <a:schemeClr val="tx2"/>
          </a:solidFill>
          <a:latin typeface="Times New Roman" pitchFamily="18" charset="0"/>
        </a:defRPr>
      </a:lvl4pPr>
      <a:lvl5pPr algn="ctr" defTabSz="3135313" rtl="0" eaLnBrk="0" fontAlgn="base" hangingPunct="0">
        <a:spcBef>
          <a:spcPct val="0"/>
        </a:spcBef>
        <a:spcAft>
          <a:spcPct val="0"/>
        </a:spcAft>
        <a:defRPr sz="15100">
          <a:solidFill>
            <a:schemeClr val="tx2"/>
          </a:solidFill>
          <a:latin typeface="Times New Roman" pitchFamily="18" charset="0"/>
        </a:defRPr>
      </a:lvl5pPr>
      <a:lvl6pPr marL="457200" algn="ctr" defTabSz="3135313" rtl="0" eaLnBrk="0" fontAlgn="base" hangingPunct="0">
        <a:spcBef>
          <a:spcPct val="0"/>
        </a:spcBef>
        <a:spcAft>
          <a:spcPct val="0"/>
        </a:spcAft>
        <a:defRPr sz="15100">
          <a:solidFill>
            <a:schemeClr val="tx2"/>
          </a:solidFill>
          <a:latin typeface="Times New Roman" pitchFamily="18" charset="0"/>
        </a:defRPr>
      </a:lvl6pPr>
      <a:lvl7pPr marL="914400" algn="ctr" defTabSz="3135313" rtl="0" eaLnBrk="0" fontAlgn="base" hangingPunct="0">
        <a:spcBef>
          <a:spcPct val="0"/>
        </a:spcBef>
        <a:spcAft>
          <a:spcPct val="0"/>
        </a:spcAft>
        <a:defRPr sz="15100">
          <a:solidFill>
            <a:schemeClr val="tx2"/>
          </a:solidFill>
          <a:latin typeface="Times New Roman" pitchFamily="18" charset="0"/>
        </a:defRPr>
      </a:lvl7pPr>
      <a:lvl8pPr marL="1371600" algn="ctr" defTabSz="3135313" rtl="0" eaLnBrk="0" fontAlgn="base" hangingPunct="0">
        <a:spcBef>
          <a:spcPct val="0"/>
        </a:spcBef>
        <a:spcAft>
          <a:spcPct val="0"/>
        </a:spcAft>
        <a:defRPr sz="15100">
          <a:solidFill>
            <a:schemeClr val="tx2"/>
          </a:solidFill>
          <a:latin typeface="Times New Roman" pitchFamily="18" charset="0"/>
        </a:defRPr>
      </a:lvl8pPr>
      <a:lvl9pPr marL="1828800" algn="ctr" defTabSz="3135313" rtl="0" eaLnBrk="0" fontAlgn="base" hangingPunct="0">
        <a:spcBef>
          <a:spcPct val="0"/>
        </a:spcBef>
        <a:spcAft>
          <a:spcPct val="0"/>
        </a:spcAft>
        <a:defRPr sz="15100">
          <a:solidFill>
            <a:schemeClr val="tx2"/>
          </a:solidFill>
          <a:latin typeface="Times New Roman" pitchFamily="18" charset="0"/>
        </a:defRPr>
      </a:lvl9pPr>
    </p:titleStyle>
    <p:bodyStyle>
      <a:lvl1pPr marL="1176338" indent="-1176338" algn="l" defTabSz="3135313" rtl="0" eaLnBrk="0" fontAlgn="base" hangingPunct="0">
        <a:spcBef>
          <a:spcPct val="20000"/>
        </a:spcBef>
        <a:spcAft>
          <a:spcPct val="0"/>
        </a:spcAft>
        <a:buChar char="•"/>
        <a:defRPr sz="11000">
          <a:solidFill>
            <a:schemeClr val="tx1"/>
          </a:solidFill>
          <a:latin typeface="+mn-lt"/>
          <a:ea typeface="+mn-ea"/>
          <a:cs typeface="+mn-cs"/>
        </a:defRPr>
      </a:lvl1pPr>
      <a:lvl2pPr marL="2547938" indent="-981075" algn="l" defTabSz="3135313" rtl="0" eaLnBrk="0" fontAlgn="base" hangingPunct="0">
        <a:spcBef>
          <a:spcPct val="20000"/>
        </a:spcBef>
        <a:spcAft>
          <a:spcPct val="0"/>
        </a:spcAft>
        <a:buChar char="–"/>
        <a:defRPr sz="9600">
          <a:solidFill>
            <a:schemeClr val="tx1"/>
          </a:solidFill>
          <a:latin typeface="+mn-lt"/>
        </a:defRPr>
      </a:lvl2pPr>
      <a:lvl3pPr marL="3919538" indent="-784225" algn="l" defTabSz="3135313" rtl="0" eaLnBrk="0" fontAlgn="base" hangingPunct="0">
        <a:spcBef>
          <a:spcPct val="20000"/>
        </a:spcBef>
        <a:spcAft>
          <a:spcPct val="0"/>
        </a:spcAft>
        <a:buChar char="•"/>
        <a:defRPr sz="8200">
          <a:solidFill>
            <a:schemeClr val="tx1"/>
          </a:solidFill>
          <a:latin typeface="+mn-lt"/>
        </a:defRPr>
      </a:lvl3pPr>
      <a:lvl4pPr marL="5486400" indent="-784225" algn="l" defTabSz="3135313" rtl="0" eaLnBrk="0" fontAlgn="base" hangingPunct="0">
        <a:spcBef>
          <a:spcPct val="20000"/>
        </a:spcBef>
        <a:spcAft>
          <a:spcPct val="0"/>
        </a:spcAft>
        <a:buChar char="–"/>
        <a:defRPr sz="6900">
          <a:solidFill>
            <a:schemeClr val="tx1"/>
          </a:solidFill>
          <a:latin typeface="+mn-lt"/>
        </a:defRPr>
      </a:lvl4pPr>
      <a:lvl5pPr marL="7053263" indent="-782638" algn="l" defTabSz="3135313" rtl="0" eaLnBrk="0" fontAlgn="base" hangingPunct="0">
        <a:spcBef>
          <a:spcPct val="20000"/>
        </a:spcBef>
        <a:spcAft>
          <a:spcPct val="0"/>
        </a:spcAft>
        <a:buChar char="»"/>
        <a:defRPr sz="6900">
          <a:solidFill>
            <a:schemeClr val="tx1"/>
          </a:solidFill>
          <a:latin typeface="+mn-lt"/>
        </a:defRPr>
      </a:lvl5pPr>
      <a:lvl6pPr marL="7510463" indent="-782638" algn="l" defTabSz="3135313" rtl="0" eaLnBrk="0" fontAlgn="base" hangingPunct="0">
        <a:spcBef>
          <a:spcPct val="20000"/>
        </a:spcBef>
        <a:spcAft>
          <a:spcPct val="0"/>
        </a:spcAft>
        <a:buChar char="»"/>
        <a:defRPr sz="6900">
          <a:solidFill>
            <a:schemeClr val="tx1"/>
          </a:solidFill>
          <a:latin typeface="+mn-lt"/>
        </a:defRPr>
      </a:lvl6pPr>
      <a:lvl7pPr marL="7967663" indent="-782638" algn="l" defTabSz="3135313" rtl="0" eaLnBrk="0" fontAlgn="base" hangingPunct="0">
        <a:spcBef>
          <a:spcPct val="20000"/>
        </a:spcBef>
        <a:spcAft>
          <a:spcPct val="0"/>
        </a:spcAft>
        <a:buChar char="»"/>
        <a:defRPr sz="6900">
          <a:solidFill>
            <a:schemeClr val="tx1"/>
          </a:solidFill>
          <a:latin typeface="+mn-lt"/>
        </a:defRPr>
      </a:lvl7pPr>
      <a:lvl8pPr marL="8424863" indent="-782638" algn="l" defTabSz="3135313" rtl="0" eaLnBrk="0" fontAlgn="base" hangingPunct="0">
        <a:spcBef>
          <a:spcPct val="20000"/>
        </a:spcBef>
        <a:spcAft>
          <a:spcPct val="0"/>
        </a:spcAft>
        <a:buChar char="»"/>
        <a:defRPr sz="6900">
          <a:solidFill>
            <a:schemeClr val="tx1"/>
          </a:solidFill>
          <a:latin typeface="+mn-lt"/>
        </a:defRPr>
      </a:lvl8pPr>
      <a:lvl9pPr marL="8882063" indent="-782638" algn="l" defTabSz="3135313" rtl="0" eaLnBrk="0" fontAlgn="base" hangingPunct="0">
        <a:spcBef>
          <a:spcPct val="20000"/>
        </a:spcBef>
        <a:spcAft>
          <a:spcPct val="0"/>
        </a:spcAft>
        <a:buChar char="»"/>
        <a:defRPr sz="6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46238" y="1066800"/>
            <a:ext cx="18653125" cy="4495800"/>
          </a:xfrm>
          <a:noFill/>
        </p:spPr>
        <p:txBody>
          <a:bodyPr tIns="0" anchor="t"/>
          <a:lstStyle/>
          <a:p>
            <a:r>
              <a:rPr lang="en-US" altLang="en-US" sz="6600" b="1"/>
              <a:t>Project Title </a:t>
            </a:r>
            <a:br>
              <a:rPr lang="en-US" altLang="en-US" sz="6600" b="1"/>
            </a:br>
            <a:r>
              <a:rPr lang="en-US" altLang="en-US" sz="2500" b="1"/>
              <a:t>(Keep the title short, but as informative as possible to a laymen) </a:t>
            </a:r>
            <a:br>
              <a:rPr lang="en-US" altLang="en-US" sz="6600" b="1"/>
            </a:br>
            <a:r>
              <a:rPr lang="en-US" altLang="en-US" sz="3200" b="1" i="1"/>
              <a:t>Computer Integrated Surgery II</a:t>
            </a:r>
            <a:br>
              <a:rPr lang="en-US" altLang="en-US" sz="3200" b="1" i="1"/>
            </a:br>
            <a:r>
              <a:rPr lang="en-US" altLang="en-US" sz="3200" b="1" i="1"/>
              <a:t>Spring, 2019</a:t>
            </a:r>
            <a:br>
              <a:rPr lang="en-US" altLang="en-US" sz="3200" b="1" i="1"/>
            </a:br>
            <a:r>
              <a:rPr lang="en-US" altLang="en-US" sz="3200" b="1" i="1"/>
              <a:t>John Doe, Suzy Q, and Billy Bob, under the auspices of Professor Sally Song and Dr. Jimmy Jack</a:t>
            </a:r>
            <a:br>
              <a:rPr lang="en-US" altLang="en-US" sz="3200" b="1" i="1"/>
            </a:br>
            <a:endParaRPr lang="en-US" altLang="en-US" sz="4800" b="1" i="1"/>
          </a:p>
        </p:txBody>
      </p:sp>
      <p:sp>
        <p:nvSpPr>
          <p:cNvPr id="2051" name="Text Box 4"/>
          <p:cNvSpPr txBox="1">
            <a:spLocks noChangeArrowheads="1"/>
          </p:cNvSpPr>
          <p:nvPr/>
        </p:nvSpPr>
        <p:spPr bwMode="auto">
          <a:xfrm>
            <a:off x="1143000" y="6248400"/>
            <a:ext cx="8458200"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288925">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spcAft>
                <a:spcPct val="50000"/>
              </a:spcAft>
            </a:pPr>
            <a:r>
              <a:rPr lang="en-US" altLang="en-US" sz="3600" b="1">
                <a:latin typeface="Arial" charset="0"/>
              </a:rPr>
              <a:t>Introduction</a:t>
            </a:r>
          </a:p>
          <a:p>
            <a:pPr>
              <a:buFontTx/>
              <a:buChar char="•"/>
            </a:pPr>
            <a:r>
              <a:rPr lang="en-US" altLang="en-US" sz="2800">
                <a:latin typeface="Arial" charset="0"/>
              </a:rPr>
              <a:t>The elevator speech for what you actually did during the semester.  Remember, this is a graduate level course project, so what we need to know, fundamentally, is what you accomplished.  Start off with your actual tangible creations at a high level (brief, thorough, bullet points work).</a:t>
            </a:r>
          </a:p>
          <a:p>
            <a:pPr>
              <a:buFontTx/>
              <a:buChar char="•"/>
            </a:pPr>
            <a:endParaRPr lang="en-US" altLang="en-US" sz="2800">
              <a:latin typeface="Arial" charset="0"/>
            </a:endParaRPr>
          </a:p>
          <a:p>
            <a:pPr>
              <a:buFontTx/>
              <a:buChar char="•"/>
            </a:pPr>
            <a:r>
              <a:rPr lang="en-US" altLang="en-US" sz="2800">
                <a:latin typeface="Arial" charset="0"/>
              </a:rPr>
              <a:t>At the end of this section, clearly indicate the </a:t>
            </a:r>
            <a:r>
              <a:rPr lang="en-US" altLang="en-US" sz="2800" u="sng">
                <a:latin typeface="Arial" charset="0"/>
              </a:rPr>
              <a:t>general</a:t>
            </a:r>
            <a:r>
              <a:rPr lang="en-US" altLang="en-US" sz="2800">
                <a:latin typeface="Arial" charset="0"/>
              </a:rPr>
              <a:t> problem, and the area of research addressed by your project.   What is the big picture here  (details will be in the next  section)?</a:t>
            </a:r>
          </a:p>
        </p:txBody>
      </p:sp>
      <p:sp>
        <p:nvSpPr>
          <p:cNvPr id="2052" name="Text Box 5"/>
          <p:cNvSpPr txBox="1">
            <a:spLocks noChangeArrowheads="1"/>
          </p:cNvSpPr>
          <p:nvPr/>
        </p:nvSpPr>
        <p:spPr bwMode="auto">
          <a:xfrm>
            <a:off x="11506200" y="11811000"/>
            <a:ext cx="8305800"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spcAft>
                <a:spcPct val="50000"/>
              </a:spcAft>
            </a:pPr>
            <a:r>
              <a:rPr lang="en-US" altLang="en-US" sz="3600" b="1">
                <a:latin typeface="Arial" charset="0"/>
              </a:rPr>
              <a:t>Outcomes and Results</a:t>
            </a:r>
          </a:p>
          <a:p>
            <a:pPr>
              <a:buFontTx/>
              <a:buChar char="•"/>
            </a:pPr>
            <a:r>
              <a:rPr lang="en-US" altLang="en-US" sz="2800">
                <a:latin typeface="Arial" charset="0"/>
              </a:rPr>
              <a:t>This section is the closest to a regular scientific poster.  </a:t>
            </a:r>
          </a:p>
          <a:p>
            <a:pPr>
              <a:buFontTx/>
              <a:buChar char="•"/>
            </a:pPr>
            <a:endParaRPr lang="en-US" altLang="en-US" sz="2800">
              <a:latin typeface="Arial" charset="0"/>
            </a:endParaRPr>
          </a:p>
          <a:p>
            <a:pPr>
              <a:buFontTx/>
              <a:buChar char="•"/>
            </a:pPr>
            <a:r>
              <a:rPr lang="en-US" altLang="en-US" sz="2800">
                <a:latin typeface="Arial" charset="0"/>
              </a:rPr>
              <a:t>Did the outcome of your project lead to solving the problems ?  How ? Graphs and Charts etc.</a:t>
            </a:r>
          </a:p>
          <a:p>
            <a:endParaRPr lang="en-US" altLang="en-US" sz="2800">
              <a:latin typeface="Arial" charset="0"/>
            </a:endParaRPr>
          </a:p>
          <a:p>
            <a:pPr>
              <a:buFontTx/>
              <a:buChar char="•"/>
            </a:pPr>
            <a:r>
              <a:rPr lang="en-US" altLang="en-US" sz="2800">
                <a:latin typeface="Arial" charset="0"/>
              </a:rPr>
              <a:t>Provide ample details of the outcomes of your work.  What did your creation allow you to do?  How did you test your creation (how did you measure its quality)?  What are the standards in the art to judge what you are doing ?</a:t>
            </a:r>
          </a:p>
        </p:txBody>
      </p:sp>
      <p:sp>
        <p:nvSpPr>
          <p:cNvPr id="2053" name="Text Box 6"/>
          <p:cNvSpPr txBox="1">
            <a:spLocks noChangeArrowheads="1"/>
          </p:cNvSpPr>
          <p:nvPr/>
        </p:nvSpPr>
        <p:spPr bwMode="auto">
          <a:xfrm>
            <a:off x="1295400" y="13030200"/>
            <a:ext cx="92583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sz="3600" b="1">
                <a:latin typeface="Arial" charset="0"/>
              </a:rPr>
              <a:t>The Problem</a:t>
            </a:r>
          </a:p>
          <a:p>
            <a:pPr>
              <a:spcBef>
                <a:spcPct val="50000"/>
              </a:spcBef>
              <a:buFontTx/>
              <a:buChar char="•"/>
            </a:pPr>
            <a:r>
              <a:rPr lang="en-US" altLang="en-US" sz="2800">
                <a:latin typeface="Arial" charset="0"/>
              </a:rPr>
              <a:t>In more detail, briefly write (or bullet point) about the underlying medical problem, or lack of current innovation, that you are addressing.  It could be a lack of innovation, not a “problem” per se (i.e., it could be better, even though its not really a “problem”).</a:t>
            </a:r>
          </a:p>
          <a:p>
            <a:pPr>
              <a:spcBef>
                <a:spcPct val="50000"/>
              </a:spcBef>
              <a:buFontTx/>
              <a:buChar char="•"/>
            </a:pPr>
            <a:r>
              <a:rPr lang="en-US" altLang="en-US" sz="2800">
                <a:latin typeface="Arial" charset="0"/>
              </a:rPr>
              <a:t>What are the various aspects of the problem (clinical reality, economic, </a:t>
            </a:r>
            <a:r>
              <a:rPr lang="en-US" altLang="en-US" sz="2800" err="1">
                <a:latin typeface="Arial" charset="0"/>
              </a:rPr>
              <a:t>etc</a:t>
            </a:r>
            <a:r>
              <a:rPr lang="en-US" altLang="en-US" sz="2800">
                <a:latin typeface="Arial" charset="0"/>
              </a:rPr>
              <a:t>)</a:t>
            </a:r>
          </a:p>
          <a:p>
            <a:pPr>
              <a:spcBef>
                <a:spcPct val="50000"/>
              </a:spcBef>
              <a:buFontTx/>
              <a:buChar char="•"/>
            </a:pPr>
            <a:r>
              <a:rPr lang="en-US" altLang="en-US" sz="2800">
                <a:latin typeface="Arial" charset="0"/>
              </a:rPr>
              <a:t>What is the current “state of the art” in the industry.</a:t>
            </a:r>
          </a:p>
          <a:p>
            <a:pPr>
              <a:spcBef>
                <a:spcPct val="50000"/>
              </a:spcBef>
              <a:buFontTx/>
              <a:buChar char="•"/>
            </a:pPr>
            <a:r>
              <a:rPr lang="en-US" altLang="en-US" sz="2800">
                <a:latin typeface="Arial" charset="0"/>
              </a:rPr>
              <a:t>Necessitate why you will need a solution.</a:t>
            </a:r>
          </a:p>
        </p:txBody>
      </p:sp>
      <p:pic>
        <p:nvPicPr>
          <p:cNvPr id="205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1600" y="30708600"/>
            <a:ext cx="847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15"/>
          <p:cNvSpPr txBox="1">
            <a:spLocks noChangeArrowheads="1"/>
          </p:cNvSpPr>
          <p:nvPr/>
        </p:nvSpPr>
        <p:spPr bwMode="auto">
          <a:xfrm>
            <a:off x="10972800" y="31318200"/>
            <a:ext cx="944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sz="1800">
                <a:latin typeface="Arial" charset="0"/>
              </a:rPr>
              <a:t>Engineering Research Center for Computer Integrated Surgical Systems and Technology</a:t>
            </a:r>
          </a:p>
        </p:txBody>
      </p:sp>
      <p:sp>
        <p:nvSpPr>
          <p:cNvPr id="2056" name="Text Box 17"/>
          <p:cNvSpPr txBox="1">
            <a:spLocks noChangeArrowheads="1"/>
          </p:cNvSpPr>
          <p:nvPr/>
        </p:nvSpPr>
        <p:spPr bwMode="auto">
          <a:xfrm>
            <a:off x="12877800" y="9677400"/>
            <a:ext cx="731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sz="1800" b="1">
                <a:latin typeface="Arial" charset="0"/>
              </a:rPr>
              <a:t>Figure caption describing what it is all about.  </a:t>
            </a:r>
          </a:p>
        </p:txBody>
      </p:sp>
      <p:sp>
        <p:nvSpPr>
          <p:cNvPr id="2057" name="Rectangle 23"/>
          <p:cNvSpPr>
            <a:spLocks noChangeArrowheads="1"/>
          </p:cNvSpPr>
          <p:nvPr/>
        </p:nvSpPr>
        <p:spPr bwMode="auto">
          <a:xfrm>
            <a:off x="9625013" y="15235238"/>
            <a:ext cx="219456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2058" name="Text Box 27"/>
          <p:cNvSpPr txBox="1">
            <a:spLocks noChangeArrowheads="1"/>
          </p:cNvSpPr>
          <p:nvPr/>
        </p:nvSpPr>
        <p:spPr bwMode="auto">
          <a:xfrm>
            <a:off x="1219200" y="19278600"/>
            <a:ext cx="9258300" cy="732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sz="3600" b="1">
                <a:latin typeface="Arial" charset="0"/>
              </a:rPr>
              <a:t>The Solution</a:t>
            </a:r>
          </a:p>
          <a:p>
            <a:pPr>
              <a:spcBef>
                <a:spcPct val="50000"/>
              </a:spcBef>
              <a:buFontTx/>
              <a:buChar char="•"/>
            </a:pPr>
            <a:r>
              <a:rPr lang="en-US" altLang="en-US" sz="2800">
                <a:latin typeface="Arial" charset="0"/>
              </a:rPr>
              <a:t>Tie in the problem to your solution.  Did it necessitate you create a gadget, a new algorithm, a method, or a piece of software?  </a:t>
            </a:r>
          </a:p>
          <a:p>
            <a:pPr>
              <a:spcBef>
                <a:spcPct val="50000"/>
              </a:spcBef>
              <a:buFontTx/>
              <a:buChar char="•"/>
            </a:pPr>
            <a:r>
              <a:rPr lang="en-US" altLang="en-US" sz="2800">
                <a:latin typeface="Arial" charset="0"/>
              </a:rPr>
              <a:t>Go over the solution in some detail.  Use charts, pictures, and diagrams.  Talk about  what </a:t>
            </a:r>
            <a:r>
              <a:rPr lang="en-US" altLang="en-US" sz="2800" u="sng">
                <a:latin typeface="Arial" charset="0"/>
              </a:rPr>
              <a:t>you created</a:t>
            </a:r>
            <a:r>
              <a:rPr lang="en-US" altLang="en-US" sz="2800">
                <a:latin typeface="Arial" charset="0"/>
              </a:rPr>
              <a:t> or put together in detail.  We are not interested in the overall philosophical solutions to the problem, rather, what </a:t>
            </a:r>
            <a:r>
              <a:rPr lang="en-US" altLang="en-US" sz="2800" u="sng">
                <a:latin typeface="Arial" charset="0"/>
              </a:rPr>
              <a:t>you have created</a:t>
            </a:r>
            <a:r>
              <a:rPr lang="en-US" altLang="en-US" sz="2800">
                <a:latin typeface="Arial" charset="0"/>
              </a:rPr>
              <a:t> in order to address it.  Do not focus on solution details that you had little to do with, only briefly mention them, and in the context of work that you performed.  Give credit where it is due and do not pass off other SDK’s or people’s work as your own.  Show us what YOU did.</a:t>
            </a:r>
          </a:p>
          <a:p>
            <a:pPr>
              <a:spcBef>
                <a:spcPct val="50000"/>
              </a:spcBef>
              <a:buFontTx/>
              <a:buChar char="•"/>
            </a:pPr>
            <a:endParaRPr lang="en-US" altLang="en-US" sz="2800">
              <a:latin typeface="Arial" charset="0"/>
            </a:endParaRPr>
          </a:p>
        </p:txBody>
      </p:sp>
      <p:sp>
        <p:nvSpPr>
          <p:cNvPr id="2059" name="Text Box 28"/>
          <p:cNvSpPr txBox="1">
            <a:spLocks noChangeArrowheads="1"/>
          </p:cNvSpPr>
          <p:nvPr/>
        </p:nvSpPr>
        <p:spPr bwMode="auto">
          <a:xfrm>
            <a:off x="11506200" y="26060400"/>
            <a:ext cx="92583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sz="3600" b="1">
                <a:latin typeface="Arial" charset="0"/>
              </a:rPr>
              <a:t>Publications</a:t>
            </a:r>
          </a:p>
          <a:p>
            <a:pPr>
              <a:spcBef>
                <a:spcPct val="50000"/>
              </a:spcBef>
              <a:buFontTx/>
              <a:buChar char="•"/>
            </a:pPr>
            <a:r>
              <a:rPr lang="en-US" altLang="en-US" sz="2800">
                <a:latin typeface="Arial" charset="0"/>
              </a:rPr>
              <a:t>Citations and or Plans to Submit. (Papers, book chapters, journals, being prepared etc.)   </a:t>
            </a:r>
          </a:p>
        </p:txBody>
      </p:sp>
      <p:sp>
        <p:nvSpPr>
          <p:cNvPr id="2060" name="Text Box 30"/>
          <p:cNvSpPr txBox="1">
            <a:spLocks noChangeArrowheads="1"/>
          </p:cNvSpPr>
          <p:nvPr/>
        </p:nvSpPr>
        <p:spPr bwMode="auto">
          <a:xfrm>
            <a:off x="11506200" y="24003000"/>
            <a:ext cx="92583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sz="3600" b="1">
                <a:latin typeface="Arial" charset="0"/>
              </a:rPr>
              <a:t>Credits</a:t>
            </a:r>
          </a:p>
          <a:p>
            <a:pPr>
              <a:spcBef>
                <a:spcPct val="50000"/>
              </a:spcBef>
              <a:buFontTx/>
              <a:buChar char="•"/>
            </a:pPr>
            <a:r>
              <a:rPr lang="en-US" altLang="en-US" sz="2800">
                <a:latin typeface="Arial" charset="0"/>
              </a:rPr>
              <a:t>Who did what</a:t>
            </a:r>
          </a:p>
        </p:txBody>
      </p:sp>
      <p:sp>
        <p:nvSpPr>
          <p:cNvPr id="2061" name="Text Box 31"/>
          <p:cNvSpPr txBox="1">
            <a:spLocks noChangeArrowheads="1"/>
          </p:cNvSpPr>
          <p:nvPr/>
        </p:nvSpPr>
        <p:spPr bwMode="auto">
          <a:xfrm>
            <a:off x="11506200" y="28194000"/>
            <a:ext cx="92583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spcBef>
                <a:spcPct val="50000"/>
              </a:spcBef>
            </a:pPr>
            <a:r>
              <a:rPr lang="en-US" altLang="en-US" sz="3600" b="1">
                <a:latin typeface="Arial" charset="0"/>
              </a:rPr>
              <a:t>Support by and Acknowledgements</a:t>
            </a:r>
          </a:p>
          <a:p>
            <a:pPr>
              <a:spcBef>
                <a:spcPct val="50000"/>
              </a:spcBef>
              <a:buFontTx/>
              <a:buChar char="•"/>
            </a:pPr>
            <a:r>
              <a:rPr lang="en-US" altLang="en-US" sz="2800">
                <a:latin typeface="Arial" charset="0"/>
              </a:rPr>
              <a:t>Core NSF CISST/ERC; Other Government:; Industrial Partner: </a:t>
            </a:r>
          </a:p>
          <a:p>
            <a:pPr>
              <a:spcBef>
                <a:spcPct val="50000"/>
              </a:spcBef>
              <a:buFontTx/>
              <a:buChar char="•"/>
            </a:pPr>
            <a:r>
              <a:rPr lang="en-US" altLang="en-US" sz="2800">
                <a:latin typeface="Arial" charset="0"/>
              </a:rPr>
              <a:t>Thank you to …. </a:t>
            </a:r>
          </a:p>
        </p:txBody>
      </p:sp>
      <p:sp>
        <p:nvSpPr>
          <p:cNvPr id="2062" name="Text Box 39"/>
          <p:cNvSpPr txBox="1">
            <a:spLocks noChangeArrowheads="1"/>
          </p:cNvSpPr>
          <p:nvPr/>
        </p:nvSpPr>
        <p:spPr bwMode="auto">
          <a:xfrm>
            <a:off x="11506200" y="22021800"/>
            <a:ext cx="92583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sz="3600" b="1">
                <a:latin typeface="Arial" charset="0"/>
              </a:rPr>
              <a:t>Lessons Learned</a:t>
            </a:r>
          </a:p>
          <a:p>
            <a:pPr>
              <a:spcBef>
                <a:spcPct val="50000"/>
              </a:spcBef>
              <a:buFontTx/>
              <a:buChar char="•"/>
            </a:pPr>
            <a:r>
              <a:rPr lang="en-US" altLang="en-US" sz="2800">
                <a:latin typeface="Arial" charset="0"/>
              </a:rPr>
              <a:t>Bullet Points</a:t>
            </a:r>
          </a:p>
        </p:txBody>
      </p:sp>
      <p:sp>
        <p:nvSpPr>
          <p:cNvPr id="2063" name="Text Box 5"/>
          <p:cNvSpPr txBox="1">
            <a:spLocks noChangeArrowheads="1"/>
          </p:cNvSpPr>
          <p:nvPr/>
        </p:nvSpPr>
        <p:spPr bwMode="auto">
          <a:xfrm>
            <a:off x="11506200" y="18288000"/>
            <a:ext cx="83058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spcAft>
                <a:spcPct val="50000"/>
              </a:spcAft>
            </a:pPr>
            <a:r>
              <a:rPr lang="en-US" altLang="en-US" sz="3600" b="1">
                <a:latin typeface="Arial" charset="0"/>
              </a:rPr>
              <a:t>Future Work</a:t>
            </a:r>
          </a:p>
          <a:p>
            <a:pPr>
              <a:buFontTx/>
              <a:buChar char="•"/>
            </a:pPr>
            <a:r>
              <a:rPr lang="en-US" altLang="en-US" sz="2800">
                <a:latin typeface="Arial" charset="0"/>
              </a:rPr>
              <a:t>Will you be continuing this work in any capacity.  </a:t>
            </a:r>
          </a:p>
          <a:p>
            <a:pPr>
              <a:buFontTx/>
              <a:buChar char="•"/>
            </a:pPr>
            <a:endParaRPr lang="en-US" altLang="en-US" sz="2800">
              <a:latin typeface="Arial" charset="0"/>
            </a:endParaRPr>
          </a:p>
          <a:p>
            <a:pPr>
              <a:buFontTx/>
              <a:buChar char="•"/>
            </a:pPr>
            <a:r>
              <a:rPr lang="en-US" altLang="en-US" sz="2800">
                <a:latin typeface="Arial" charset="0"/>
              </a:rPr>
              <a:t>Next logical steps to further the work.</a:t>
            </a:r>
          </a:p>
          <a:p>
            <a:endParaRPr lang="en-US" altLang="en-US" sz="2800">
              <a:latin typeface="Arial" charset="0"/>
            </a:endParaRPr>
          </a:p>
          <a:p>
            <a:pPr>
              <a:buFontTx/>
              <a:buChar char="•"/>
            </a:pPr>
            <a:r>
              <a:rPr lang="en-US" altLang="en-US" sz="2800">
                <a:latin typeface="Arial" charset="0"/>
              </a:rPr>
              <a:t>Current areas being researched.</a:t>
            </a:r>
          </a:p>
        </p:txBody>
      </p:sp>
      <p:grpSp>
        <p:nvGrpSpPr>
          <p:cNvPr id="2064" name="Group 37"/>
          <p:cNvGrpSpPr>
            <a:grpSpLocks/>
          </p:cNvGrpSpPr>
          <p:nvPr/>
        </p:nvGrpSpPr>
        <p:grpSpPr bwMode="auto">
          <a:xfrm>
            <a:off x="11582400" y="6172200"/>
            <a:ext cx="7391400" cy="3033713"/>
            <a:chOff x="528" y="14976"/>
            <a:chExt cx="4656" cy="1911"/>
          </a:xfrm>
        </p:grpSpPr>
        <p:sp>
          <p:nvSpPr>
            <p:cNvPr id="2069" name="Text Box 21"/>
            <p:cNvSpPr txBox="1">
              <a:spLocks noChangeArrowheads="1"/>
            </p:cNvSpPr>
            <p:nvPr/>
          </p:nvSpPr>
          <p:spPr bwMode="auto">
            <a:xfrm>
              <a:off x="528" y="16656"/>
              <a:ext cx="46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altLang="en-US" sz="1800">
                  <a:latin typeface="Arial" charset="0"/>
                </a:rPr>
                <a:t>Put Pictures Wherever you See Fit</a:t>
              </a:r>
            </a:p>
          </p:txBody>
        </p:sp>
        <p:sp>
          <p:nvSpPr>
            <p:cNvPr id="2070" name="AutoShape 29"/>
            <p:cNvSpPr>
              <a:spLocks noChangeArrowheads="1"/>
            </p:cNvSpPr>
            <p:nvPr/>
          </p:nvSpPr>
          <p:spPr bwMode="auto">
            <a:xfrm>
              <a:off x="1944" y="14976"/>
              <a:ext cx="1824" cy="1592"/>
            </a:xfrm>
            <a:custGeom>
              <a:avLst/>
              <a:gdLst>
                <a:gd name="T0" fmla="*/ 7 w 21600"/>
                <a:gd name="T1" fmla="*/ 1 h 21600"/>
                <a:gd name="T2" fmla="*/ 2 w 21600"/>
                <a:gd name="T3" fmla="*/ 4 h 21600"/>
                <a:gd name="T4" fmla="*/ 7 w 21600"/>
                <a:gd name="T5" fmla="*/ 9 h 21600"/>
                <a:gd name="T6" fmla="*/ 11 w 21600"/>
                <a:gd name="T7" fmla="*/ 4 h 21600"/>
                <a:gd name="T8" fmla="*/ 17694720 60000 65536"/>
                <a:gd name="T9" fmla="*/ 11796480 60000 65536"/>
                <a:gd name="T10" fmla="*/ 5898240 60000 65536"/>
                <a:gd name="T11" fmla="*/ 0 60000 65536"/>
                <a:gd name="T12" fmla="*/ 5033 w 21600"/>
                <a:gd name="T13" fmla="*/ 2279 h 21600"/>
                <a:gd name="T14" fmla="*/ 16555 w 21600"/>
                <a:gd name="T15" fmla="*/ 13676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headEnd/>
              <a:tailEnd/>
            </a:ln>
          </p:spPr>
          <p:txBody>
            <a:bodyPr wrap="none" anchor="ctr"/>
            <a:lstStyle/>
            <a:p>
              <a:endParaRPr lang="en-US"/>
            </a:p>
          </p:txBody>
        </p:sp>
      </p:grpSp>
      <p:grpSp>
        <p:nvGrpSpPr>
          <p:cNvPr id="2066" name="Group 37"/>
          <p:cNvGrpSpPr>
            <a:grpSpLocks/>
          </p:cNvGrpSpPr>
          <p:nvPr/>
        </p:nvGrpSpPr>
        <p:grpSpPr bwMode="auto">
          <a:xfrm>
            <a:off x="1905000" y="26822400"/>
            <a:ext cx="7391400" cy="3033713"/>
            <a:chOff x="528" y="14976"/>
            <a:chExt cx="4656" cy="1911"/>
          </a:xfrm>
        </p:grpSpPr>
        <p:sp>
          <p:nvSpPr>
            <p:cNvPr id="2067" name="Text Box 21"/>
            <p:cNvSpPr txBox="1">
              <a:spLocks noChangeArrowheads="1"/>
            </p:cNvSpPr>
            <p:nvPr/>
          </p:nvSpPr>
          <p:spPr bwMode="auto">
            <a:xfrm>
              <a:off x="528" y="16656"/>
              <a:ext cx="46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altLang="en-US" sz="1800">
                  <a:latin typeface="Arial" charset="0"/>
                </a:rPr>
                <a:t>Put Pictures Wherever you See Fit</a:t>
              </a:r>
            </a:p>
          </p:txBody>
        </p:sp>
        <p:sp>
          <p:nvSpPr>
            <p:cNvPr id="2068" name="AutoShape 29"/>
            <p:cNvSpPr>
              <a:spLocks noChangeArrowheads="1"/>
            </p:cNvSpPr>
            <p:nvPr/>
          </p:nvSpPr>
          <p:spPr bwMode="auto">
            <a:xfrm>
              <a:off x="1944" y="14976"/>
              <a:ext cx="1824" cy="1592"/>
            </a:xfrm>
            <a:custGeom>
              <a:avLst/>
              <a:gdLst>
                <a:gd name="T0" fmla="*/ 7 w 21600"/>
                <a:gd name="T1" fmla="*/ 1 h 21600"/>
                <a:gd name="T2" fmla="*/ 2 w 21600"/>
                <a:gd name="T3" fmla="*/ 4 h 21600"/>
                <a:gd name="T4" fmla="*/ 7 w 21600"/>
                <a:gd name="T5" fmla="*/ 9 h 21600"/>
                <a:gd name="T6" fmla="*/ 11 w 21600"/>
                <a:gd name="T7" fmla="*/ 4 h 21600"/>
                <a:gd name="T8" fmla="*/ 17694720 60000 65536"/>
                <a:gd name="T9" fmla="*/ 11796480 60000 65536"/>
                <a:gd name="T10" fmla="*/ 5898240 60000 65536"/>
                <a:gd name="T11" fmla="*/ 0 60000 65536"/>
                <a:gd name="T12" fmla="*/ 5033 w 21600"/>
                <a:gd name="T13" fmla="*/ 2279 h 21600"/>
                <a:gd name="T14" fmla="*/ 16555 w 21600"/>
                <a:gd name="T15" fmla="*/ 13676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headEnd/>
              <a:tailEnd/>
            </a:ln>
          </p:spPr>
          <p:txBody>
            <a:bodyPr wrap="none" anchor="ct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46238" y="495300"/>
            <a:ext cx="18653125" cy="4495800"/>
          </a:xfrm>
          <a:noFill/>
        </p:spPr>
        <p:txBody>
          <a:bodyPr tIns="0" anchor="t"/>
          <a:lstStyle/>
          <a:p>
            <a:r>
              <a:rPr lang="en-US" altLang="en-US" sz="6600" b="1"/>
              <a:t>SDF Based Guidance and Safety </a:t>
            </a:r>
            <a:br>
              <a:rPr lang="en-US" altLang="en-US" sz="6600" b="1"/>
            </a:br>
            <a:r>
              <a:rPr lang="en-US" altLang="en-US" sz="6600" b="1"/>
              <a:t>in VR Guided Surgery</a:t>
            </a:r>
            <a:br>
              <a:rPr lang="en-US" altLang="en-US" sz="6600" b="1"/>
            </a:br>
            <a:r>
              <a:rPr lang="en-US" altLang="en-US" sz="3200" b="1" i="1"/>
              <a:t>Computer Integrated Surgery II</a:t>
            </a:r>
            <a:br>
              <a:rPr lang="en-US" altLang="en-US" sz="3200" b="1" i="1"/>
            </a:br>
            <a:r>
              <a:rPr lang="en-US" altLang="en-US" sz="3200" b="1" i="1"/>
              <a:t>Spring, 2022</a:t>
            </a:r>
            <a:br>
              <a:rPr lang="en-US" altLang="en-US" sz="3200" b="1" i="1"/>
            </a:br>
            <a:r>
              <a:rPr lang="en-US" altLang="en-US" sz="3200" b="1" i="1"/>
              <a:t>Hisashi Ishida, Juan Antonio Barragan, under the auspices of Max Li, Adnan Munawar, </a:t>
            </a:r>
            <a:br>
              <a:rPr lang="en-US" altLang="en-US" sz="3200" b="1" i="1"/>
            </a:br>
            <a:r>
              <a:rPr lang="en-US" altLang="en-US" sz="3200" b="1" i="1"/>
              <a:t>Prof. Misha </a:t>
            </a:r>
            <a:r>
              <a:rPr lang="en-US" altLang="en-US" sz="3200" b="1" i="1" err="1"/>
              <a:t>Kazhdan</a:t>
            </a:r>
            <a:r>
              <a:rPr lang="en-US" altLang="en-US" sz="3200" b="1" i="1"/>
              <a:t>, Prof. Russ Taylor</a:t>
            </a:r>
            <a:br>
              <a:rPr lang="en-US" altLang="en-US" sz="3200" b="1" i="1"/>
            </a:br>
            <a:endParaRPr lang="en-US" altLang="en-US" sz="4800" b="1" i="1"/>
          </a:p>
        </p:txBody>
      </p:sp>
      <p:sp>
        <p:nvSpPr>
          <p:cNvPr id="2051" name="Text Box 4"/>
          <p:cNvSpPr txBox="1">
            <a:spLocks noChangeArrowheads="1"/>
          </p:cNvSpPr>
          <p:nvPr/>
        </p:nvSpPr>
        <p:spPr bwMode="auto">
          <a:xfrm>
            <a:off x="1108427" y="4955072"/>
            <a:ext cx="9410701" cy="867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6075" indent="-288925">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spcBef>
                <a:spcPct val="50000"/>
              </a:spcBef>
              <a:spcAft>
                <a:spcPct val="50000"/>
              </a:spcAft>
            </a:pPr>
            <a:r>
              <a:rPr lang="en-US" altLang="en-US" sz="3600" b="1">
                <a:latin typeface="Arial" panose="020B0604020202020204" pitchFamily="34" charset="0"/>
                <a:cs typeface="Arial" panose="020B0604020202020204" pitchFamily="34" charset="0"/>
              </a:rPr>
              <a:t>Abstract</a:t>
            </a:r>
          </a:p>
          <a:p>
            <a:pPr marL="57150" indent="0" algn="just"/>
            <a:r>
              <a:rPr lang="en-US" sz="2800">
                <a:latin typeface="Arial"/>
                <a:cs typeface="Arial"/>
              </a:rPr>
              <a:t>Non-technical skills in surgery, such as situational awareness, play a critical role in a surgeon's performance. Nevertheless, many surgical simulators and training curriculums still neglect these crucial skills in favor of technical ability. In this work, we leverage a mastoidectomy simulation environment to test visual, auditive, and haptic feedback modalities to improve the user's awareness of critical anatomical structures. All the modalities relied on pre-computed signed distance fields (SDF) to efficiently calculate the minimum distance between the moving drill tooltip and the different anatomies. This information could then be used to prevent collisions between the virtual drill and close by anatomies. A user study indicated that the proposed feedback modalities reduced the perceived workload and facilitated the procedure. These results highlight the effectiveness of SDF-based feedback in improving the procedure's safety and the user's learning experience. </a:t>
            </a:r>
          </a:p>
        </p:txBody>
      </p:sp>
      <p:sp>
        <p:nvSpPr>
          <p:cNvPr id="2052" name="Text Box 5"/>
          <p:cNvSpPr txBox="1">
            <a:spLocks noChangeArrowheads="1"/>
          </p:cNvSpPr>
          <p:nvPr/>
        </p:nvSpPr>
        <p:spPr bwMode="auto">
          <a:xfrm>
            <a:off x="11048999" y="17660256"/>
            <a:ext cx="9715501"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spcAft>
                <a:spcPct val="50000"/>
              </a:spcAft>
            </a:pPr>
            <a:r>
              <a:rPr lang="en-US" altLang="en-US" sz="3600" b="1">
                <a:latin typeface="Arial" charset="0"/>
              </a:rPr>
              <a:t>Preliminary Experiment and result</a:t>
            </a:r>
          </a:p>
          <a:p>
            <a:pPr marL="0" indent="0" algn="just"/>
            <a:r>
              <a:rPr lang="en-US" altLang="en-US" sz="2800">
                <a:latin typeface="Arial" charset="0"/>
              </a:rPr>
              <a:t>Simple user study was performed with 1 resident to evaluate the effectiveness of our proposed method. After sufficient time of practice, the subject was asked to expose the incus under 2 condition: (1) without any assistance, (2) with proposed feedback modalities.</a:t>
            </a:r>
          </a:p>
          <a:p>
            <a:pPr marL="0" indent="0"/>
            <a:r>
              <a:rPr lang="en-US" altLang="en-US" sz="2800">
                <a:latin typeface="Arial" charset="0"/>
              </a:rPr>
              <a:t>Values closer to the center indicate better results in the figure below.</a:t>
            </a:r>
          </a:p>
          <a:p>
            <a:pPr marL="0" indent="0"/>
            <a:endParaRPr lang="en-US" altLang="en-US" sz="2800">
              <a:latin typeface="Arial" charset="0"/>
            </a:endParaRPr>
          </a:p>
        </p:txBody>
      </p:sp>
      <p:sp>
        <p:nvSpPr>
          <p:cNvPr id="2053" name="Text Box 6"/>
          <p:cNvSpPr txBox="1">
            <a:spLocks noChangeArrowheads="1"/>
          </p:cNvSpPr>
          <p:nvPr/>
        </p:nvSpPr>
        <p:spPr bwMode="auto">
          <a:xfrm>
            <a:off x="1066799" y="14126048"/>
            <a:ext cx="9258300" cy="689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sz="3600" b="1">
                <a:latin typeface="Arial" charset="0"/>
              </a:rPr>
              <a:t>The Problem statement</a:t>
            </a:r>
          </a:p>
          <a:p>
            <a:pPr>
              <a:spcBef>
                <a:spcPct val="50000"/>
              </a:spcBef>
              <a:buFontTx/>
              <a:buChar char="•"/>
            </a:pPr>
            <a:r>
              <a:rPr lang="en-US" altLang="en-US" sz="2800" b="1">
                <a:latin typeface="Arial" charset="0"/>
              </a:rPr>
              <a:t>Mastoidectomy Procedure</a:t>
            </a:r>
            <a:br>
              <a:rPr lang="en-US" altLang="en-US" sz="2800">
                <a:latin typeface="Arial" charset="0"/>
              </a:rPr>
            </a:br>
            <a:r>
              <a:rPr lang="en-US" altLang="en-US" sz="2800">
                <a:latin typeface="Arial" charset="0"/>
              </a:rPr>
              <a:t>Remove hollow bone behind the ear by drilling the temporal bone</a:t>
            </a:r>
          </a:p>
          <a:p>
            <a:pPr marL="914400" lvl="1" indent="-457200">
              <a:lnSpc>
                <a:spcPts val="1660"/>
              </a:lnSpc>
              <a:spcBef>
                <a:spcPct val="50000"/>
              </a:spcBef>
              <a:buFont typeface="システムフォント（レギュラー）"/>
              <a:buChar char="−"/>
            </a:pPr>
            <a:r>
              <a:rPr lang="en-US" altLang="en-US" sz="2800">
                <a:latin typeface="Arial" charset="0"/>
              </a:rPr>
              <a:t>Require high precision (~ 5mm)</a:t>
            </a:r>
          </a:p>
          <a:p>
            <a:pPr marL="914400" lvl="1" indent="-457200">
              <a:spcBef>
                <a:spcPct val="50000"/>
              </a:spcBef>
              <a:buFont typeface="システムフォント（レギュラー）"/>
              <a:buChar char="−"/>
            </a:pPr>
            <a:r>
              <a:rPr lang="en-US" altLang="en-US" sz="2800">
                <a:latin typeface="Arial" charset="0"/>
              </a:rPr>
              <a:t>Preserve important structures</a:t>
            </a:r>
            <a:br>
              <a:rPr lang="en-US" altLang="en-US" sz="2800">
                <a:latin typeface="Arial" charset="0"/>
              </a:rPr>
            </a:br>
            <a:r>
              <a:rPr lang="en-US" altLang="en-US" sz="2800">
                <a:latin typeface="Arial" charset="0"/>
              </a:rPr>
              <a:t>e.g.) semicircular canals,  sigmoid sinus, facial nerves etc.</a:t>
            </a:r>
          </a:p>
          <a:p>
            <a:pPr marL="576263" indent="-457200">
              <a:spcBef>
                <a:spcPct val="50000"/>
              </a:spcBef>
              <a:buFont typeface="Arial" panose="020B0604020202020204" pitchFamily="34" charset="0"/>
              <a:buChar char="•"/>
            </a:pPr>
            <a:r>
              <a:rPr lang="en-US" altLang="en-US" sz="2800" b="1">
                <a:latin typeface="Arial" charset="0"/>
              </a:rPr>
              <a:t>Simulation environment: AMBF+</a:t>
            </a:r>
            <a:br>
              <a:rPr lang="en-US" altLang="en-US" sz="2800" b="1">
                <a:latin typeface="Arial" charset="0"/>
              </a:rPr>
            </a:br>
            <a:r>
              <a:rPr lang="en-US" altLang="en-US" sz="2800">
                <a:latin typeface="Arial" charset="0"/>
              </a:rPr>
              <a:t>Allows users to practice surgical procedures and generates relevant data in real-time</a:t>
            </a:r>
          </a:p>
          <a:p>
            <a:pPr marL="914400" lvl="1" indent="-457200">
              <a:spcBef>
                <a:spcPct val="50000"/>
              </a:spcBef>
              <a:buFont typeface="システムフォント（レギュラー）"/>
              <a:buChar char="−"/>
            </a:pPr>
            <a:r>
              <a:rPr lang="en-US" altLang="en-US" sz="2800">
                <a:latin typeface="Arial" charset="0"/>
              </a:rPr>
              <a:t>No safety assurance</a:t>
            </a:r>
          </a:p>
          <a:p>
            <a:pPr marL="914400" lvl="1" indent="-457200">
              <a:spcBef>
                <a:spcPct val="50000"/>
              </a:spcBef>
              <a:buFont typeface="システムフォント（レギュラー）"/>
              <a:buChar char="−"/>
            </a:pPr>
            <a:r>
              <a:rPr lang="en-US" altLang="en-US" sz="2800">
                <a:latin typeface="Arial" charset="0"/>
              </a:rPr>
              <a:t>No assistance for situational awareness</a:t>
            </a:r>
          </a:p>
        </p:txBody>
      </p:sp>
      <p:pic>
        <p:nvPicPr>
          <p:cNvPr id="205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1600" y="31508700"/>
            <a:ext cx="847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15"/>
          <p:cNvSpPr txBox="1">
            <a:spLocks noChangeArrowheads="1"/>
          </p:cNvSpPr>
          <p:nvPr/>
        </p:nvSpPr>
        <p:spPr bwMode="auto">
          <a:xfrm>
            <a:off x="10972800" y="32118300"/>
            <a:ext cx="944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sz="1800">
                <a:latin typeface="Arial" charset="0"/>
              </a:rPr>
              <a:t>Engineering Research Center for Computer Integrated Surgical Systems and Technology</a:t>
            </a:r>
          </a:p>
        </p:txBody>
      </p:sp>
      <p:sp>
        <p:nvSpPr>
          <p:cNvPr id="2057" name="Rectangle 23"/>
          <p:cNvSpPr>
            <a:spLocks noChangeArrowheads="1"/>
          </p:cNvSpPr>
          <p:nvPr/>
        </p:nvSpPr>
        <p:spPr bwMode="auto">
          <a:xfrm>
            <a:off x="9625013" y="15235238"/>
            <a:ext cx="219456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2058" name="Text Box 27"/>
          <p:cNvSpPr txBox="1">
            <a:spLocks noChangeArrowheads="1"/>
          </p:cNvSpPr>
          <p:nvPr/>
        </p:nvSpPr>
        <p:spPr bwMode="auto">
          <a:xfrm>
            <a:off x="1060731" y="21210688"/>
            <a:ext cx="9410701" cy="597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4813" indent="-404813">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sz="3600" b="1">
                <a:latin typeface="Arial" charset="0"/>
              </a:rPr>
              <a:t>Methodology</a:t>
            </a:r>
          </a:p>
          <a:p>
            <a:pPr>
              <a:spcBef>
                <a:spcPct val="50000"/>
              </a:spcBef>
              <a:buFontTx/>
              <a:buChar char="•"/>
            </a:pPr>
            <a:r>
              <a:rPr lang="en-US" altLang="en-US" sz="2800" b="1">
                <a:latin typeface="Arial" charset="0"/>
              </a:rPr>
              <a:t>Integration of SDF calculation algorithms to AMBF+</a:t>
            </a:r>
            <a:br>
              <a:rPr lang="en-US" altLang="en-US" sz="2800" b="1">
                <a:latin typeface="Arial" charset="0"/>
              </a:rPr>
            </a:br>
            <a:br>
              <a:rPr lang="en-US" altLang="en-US" sz="2800" b="1">
                <a:latin typeface="Arial" charset="0"/>
              </a:rPr>
            </a:br>
            <a:r>
              <a:rPr lang="en-US" altLang="en-US" sz="2800">
                <a:latin typeface="Arial" charset="0"/>
              </a:rPr>
              <a:t>We calculated the SDF and modified the simulation plug-in. SDF grids are only calculated once based on the assumptions that critical anatomies will not change.</a:t>
            </a:r>
            <a:br>
              <a:rPr lang="en-US" altLang="en-US" sz="2800">
                <a:latin typeface="Arial" charset="0"/>
              </a:rPr>
            </a:br>
            <a:br>
              <a:rPr lang="en-US" altLang="en-US" sz="2800">
                <a:latin typeface="Arial" charset="0"/>
              </a:rPr>
            </a:br>
            <a:r>
              <a:rPr lang="en-US" altLang="en-US" sz="2800">
                <a:latin typeface="Arial" charset="0"/>
              </a:rPr>
              <a:t>Situational awareness information</a:t>
            </a:r>
          </a:p>
          <a:p>
            <a:pPr marL="914400" lvl="1" indent="-457200">
              <a:lnSpc>
                <a:spcPts val="2060"/>
              </a:lnSpc>
              <a:spcBef>
                <a:spcPct val="50000"/>
              </a:spcBef>
              <a:buFont typeface="システムフォント（レギュラー）"/>
              <a:buChar char="−"/>
            </a:pPr>
            <a:r>
              <a:rPr lang="en-US" altLang="en-US" sz="2800">
                <a:latin typeface="Arial" charset="0"/>
              </a:rPr>
              <a:t>distance between a specific voxel and the anatomy</a:t>
            </a:r>
          </a:p>
          <a:p>
            <a:pPr marL="914400" lvl="1" indent="-457200">
              <a:lnSpc>
                <a:spcPts val="2060"/>
              </a:lnSpc>
              <a:spcBef>
                <a:spcPct val="50000"/>
              </a:spcBef>
              <a:buFont typeface="システムフォント（レギュラー）"/>
              <a:buChar char="−"/>
            </a:pPr>
            <a:r>
              <a:rPr lang="en-US" altLang="en-US" sz="2800">
                <a:latin typeface="Arial" charset="0"/>
              </a:rPr>
              <a:t>name of each anatomy</a:t>
            </a:r>
          </a:p>
          <a:p>
            <a:pPr marL="914400" lvl="1" indent="-457200">
              <a:lnSpc>
                <a:spcPts val="2060"/>
              </a:lnSpc>
              <a:spcBef>
                <a:spcPct val="50000"/>
              </a:spcBef>
              <a:buFont typeface="システムフォント（レギュラー）"/>
              <a:buChar char="−"/>
            </a:pPr>
            <a:r>
              <a:rPr lang="en-US" altLang="en-US" sz="2800">
                <a:latin typeface="Arial" charset="0"/>
              </a:rPr>
              <a:t>assigned color in the simulation</a:t>
            </a:r>
            <a:endParaRPr lang="en-US" altLang="en-US" sz="2800" b="1">
              <a:latin typeface="Arial" charset="0"/>
            </a:endParaRPr>
          </a:p>
          <a:p>
            <a:pPr>
              <a:spcBef>
                <a:spcPct val="50000"/>
              </a:spcBef>
              <a:buFontTx/>
              <a:buChar char="•"/>
            </a:pPr>
            <a:endParaRPr lang="en-US" altLang="en-US" sz="2800" b="1">
              <a:latin typeface="Arial" charset="0"/>
            </a:endParaRPr>
          </a:p>
        </p:txBody>
      </p:sp>
      <p:sp>
        <p:nvSpPr>
          <p:cNvPr id="2061" name="Text Box 31"/>
          <p:cNvSpPr txBox="1">
            <a:spLocks noChangeArrowheads="1"/>
          </p:cNvSpPr>
          <p:nvPr/>
        </p:nvSpPr>
        <p:spPr bwMode="auto">
          <a:xfrm>
            <a:off x="11048999" y="30004816"/>
            <a:ext cx="9653439"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4813" indent="-404813">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spcBef>
                <a:spcPct val="50000"/>
              </a:spcBef>
            </a:pPr>
            <a:r>
              <a:rPr lang="en-US" altLang="en-US" sz="3600" b="1">
                <a:latin typeface="Arial" charset="0"/>
              </a:rPr>
              <a:t>Acknowledgements</a:t>
            </a:r>
          </a:p>
          <a:p>
            <a:pPr marL="0" indent="0" algn="just">
              <a:spcBef>
                <a:spcPct val="50000"/>
              </a:spcBef>
            </a:pPr>
            <a:r>
              <a:rPr lang="en-US" altLang="en-US" sz="2800">
                <a:latin typeface="Arial" panose="020B0604020202020204" pitchFamily="34" charset="0"/>
                <a:cs typeface="Arial" panose="020B0604020202020204" pitchFamily="34" charset="0"/>
              </a:rPr>
              <a:t>We thank Prof. </a:t>
            </a:r>
            <a:r>
              <a:rPr kumimoji="0" lang="en-US" altLang="en-US" sz="2800" u="none" strike="noStrike" kern="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Misha </a:t>
            </a:r>
            <a:r>
              <a:rPr kumimoji="0" lang="en-US" altLang="en-US" sz="2800" u="none" strike="noStrike" kern="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Kazhdan</a:t>
            </a:r>
            <a:r>
              <a:rPr kumimoji="0" lang="en-US" altLang="en-US" sz="2800" u="none" strike="noStrike" kern="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for providing the </a:t>
            </a:r>
            <a:r>
              <a:rPr kumimoji="0" lang="en-US" altLang="en-US" sz="2800" u="none" strike="noStrike" kern="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c++</a:t>
            </a:r>
            <a:r>
              <a:rPr kumimoji="0" lang="en-US" altLang="en-US" sz="2800" u="none" strike="noStrike" kern="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library used to compute the SDF fields used in this project.</a:t>
            </a:r>
            <a:endParaRPr lang="en-US" altLang="en-US" sz="2800">
              <a:latin typeface="Arial" panose="020B0604020202020204" pitchFamily="34" charset="0"/>
              <a:cs typeface="Arial" panose="020B0604020202020204" pitchFamily="34" charset="0"/>
            </a:endParaRPr>
          </a:p>
        </p:txBody>
      </p:sp>
      <p:sp>
        <p:nvSpPr>
          <p:cNvPr id="2063" name="Text Box 5"/>
          <p:cNvSpPr txBox="1">
            <a:spLocks noChangeArrowheads="1"/>
          </p:cNvSpPr>
          <p:nvPr/>
        </p:nvSpPr>
        <p:spPr bwMode="auto">
          <a:xfrm>
            <a:off x="10972800" y="26686740"/>
            <a:ext cx="9715501"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spcAft>
                <a:spcPct val="50000"/>
              </a:spcAft>
            </a:pPr>
            <a:r>
              <a:rPr lang="en-US" altLang="en-US" sz="3600" b="1">
                <a:latin typeface="Arial" charset="0"/>
              </a:rPr>
              <a:t>Future Work</a:t>
            </a:r>
          </a:p>
          <a:p>
            <a:pPr marL="0" indent="0" algn="just"/>
            <a:r>
              <a:rPr lang="en-US" altLang="en-US" sz="2800">
                <a:latin typeface="Arial" charset="0"/>
              </a:rPr>
              <a:t>Future work of this project will focus on validating the developed feedback modalities in a complete user study. This study will help us investigate the effectiveness of the system to reduce errors and the most effective feedback modalities.  </a:t>
            </a:r>
          </a:p>
        </p:txBody>
      </p:sp>
      <p:grpSp>
        <p:nvGrpSpPr>
          <p:cNvPr id="7" name="Group 6">
            <a:extLst>
              <a:ext uri="{FF2B5EF4-FFF2-40B4-BE49-F238E27FC236}">
                <a16:creationId xmlns:a16="http://schemas.microsoft.com/office/drawing/2014/main" id="{390270FB-5AFE-5554-C6E8-1361D00DD995}"/>
              </a:ext>
            </a:extLst>
          </p:cNvPr>
          <p:cNvGrpSpPr/>
          <p:nvPr/>
        </p:nvGrpSpPr>
        <p:grpSpPr>
          <a:xfrm>
            <a:off x="1060731" y="27347343"/>
            <a:ext cx="8791278" cy="5145441"/>
            <a:chOff x="1376510" y="26749262"/>
            <a:chExt cx="8791278" cy="5145441"/>
          </a:xfrm>
        </p:grpSpPr>
        <p:pic>
          <p:nvPicPr>
            <p:cNvPr id="3" name="図 2" descr="ダイアグラム, タイムライン&#10;&#10;自動的に生成された説明">
              <a:extLst>
                <a:ext uri="{FF2B5EF4-FFF2-40B4-BE49-F238E27FC236}">
                  <a16:creationId xmlns:a16="http://schemas.microsoft.com/office/drawing/2014/main" id="{672024E9-77AD-218F-9554-64A2CE9C24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510" y="26749262"/>
              <a:ext cx="8791278" cy="4801478"/>
            </a:xfrm>
            <a:prstGeom prst="rect">
              <a:avLst/>
            </a:prstGeom>
          </p:spPr>
        </p:pic>
        <p:sp>
          <p:nvSpPr>
            <p:cNvPr id="36" name="Text Box 17">
              <a:extLst>
                <a:ext uri="{FF2B5EF4-FFF2-40B4-BE49-F238E27FC236}">
                  <a16:creationId xmlns:a16="http://schemas.microsoft.com/office/drawing/2014/main" id="{008BAA2D-2860-EC71-7229-571D559020D5}"/>
                </a:ext>
              </a:extLst>
            </p:cNvPr>
            <p:cNvSpPr txBox="1">
              <a:spLocks noChangeArrowheads="1"/>
            </p:cNvSpPr>
            <p:nvPr/>
          </p:nvSpPr>
          <p:spPr bwMode="auto">
            <a:xfrm>
              <a:off x="2114549" y="31494593"/>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altLang="en-US" sz="2000" b="1">
                  <a:latin typeface="Arial" charset="0"/>
                </a:rPr>
                <a:t>Fig.1 System overview</a:t>
              </a:r>
            </a:p>
          </p:txBody>
        </p:sp>
      </p:grpSp>
      <p:sp>
        <p:nvSpPr>
          <p:cNvPr id="39" name="Text Box 27">
            <a:extLst>
              <a:ext uri="{FF2B5EF4-FFF2-40B4-BE49-F238E27FC236}">
                <a16:creationId xmlns:a16="http://schemas.microsoft.com/office/drawing/2014/main" id="{CF842325-9361-10B7-5DBB-CE4A59EC1D3E}"/>
              </a:ext>
            </a:extLst>
          </p:cNvPr>
          <p:cNvSpPr txBox="1">
            <a:spLocks noChangeArrowheads="1"/>
          </p:cNvSpPr>
          <p:nvPr/>
        </p:nvSpPr>
        <p:spPr bwMode="auto">
          <a:xfrm>
            <a:off x="11179190" y="11665118"/>
            <a:ext cx="1060704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4813" indent="-404813">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914400" lvl="1" indent="-457200">
              <a:spcBef>
                <a:spcPct val="50000"/>
              </a:spcBef>
              <a:buFont typeface="Courier New" panose="02070309020205020404" pitchFamily="49" charset="0"/>
              <a:buChar char="o"/>
            </a:pPr>
            <a:r>
              <a:rPr lang="en-US" altLang="en-US" sz="2800" b="1">
                <a:latin typeface="Arial" charset="0"/>
              </a:rPr>
              <a:t>(Visual Feedback)</a:t>
            </a:r>
            <a:br>
              <a:rPr lang="en-US" altLang="en-US" sz="2800">
                <a:latin typeface="Arial" charset="0"/>
              </a:rPr>
            </a:br>
            <a:r>
              <a:rPr lang="en-US" altLang="en-US" sz="2800">
                <a:latin typeface="Arial" charset="0"/>
              </a:rPr>
              <a:t>Project the closest anatomy and its distance on HMD</a:t>
            </a:r>
          </a:p>
          <a:p>
            <a:pPr marL="914400" lvl="1" indent="-457200">
              <a:spcBef>
                <a:spcPct val="50000"/>
              </a:spcBef>
              <a:buFont typeface="Courier New" panose="02070309020205020404" pitchFamily="49" charset="0"/>
              <a:buChar char="o"/>
            </a:pPr>
            <a:r>
              <a:rPr lang="en-US" altLang="en-US" sz="2800" b="1">
                <a:latin typeface="Arial" charset="0"/>
              </a:rPr>
              <a:t>(Force Feedback)</a:t>
            </a:r>
            <a:br>
              <a:rPr lang="en-US" altLang="en-US" sz="2800">
                <a:latin typeface="Arial" charset="0"/>
              </a:rPr>
            </a:br>
            <a:r>
              <a:rPr lang="en-US" altLang="en-US" sz="2800">
                <a:latin typeface="Arial" charset="0"/>
              </a:rPr>
              <a:t>Additional force term was activated under </a:t>
            </a:r>
          </a:p>
          <a:p>
            <a:pPr marL="0" indent="0">
              <a:spcBef>
                <a:spcPct val="50000"/>
              </a:spcBef>
            </a:pPr>
            <a:endParaRPr lang="en-US" altLang="en-US" sz="2800">
              <a:latin typeface="Arial" charset="0"/>
            </a:endParaRPr>
          </a:p>
          <a:p>
            <a:pPr marL="0" indent="0">
              <a:spcBef>
                <a:spcPct val="50000"/>
              </a:spcBef>
            </a:pPr>
            <a:endParaRPr lang="en-US" altLang="en-US" sz="2800">
              <a:latin typeface="Arial" charset="0"/>
            </a:endParaRPr>
          </a:p>
          <a:p>
            <a:pPr marL="914400" lvl="1" indent="-457200">
              <a:spcBef>
                <a:spcPct val="50000"/>
              </a:spcBef>
              <a:buFont typeface="Courier New" panose="02070309020205020404" pitchFamily="49" charset="0"/>
              <a:buChar char="o"/>
            </a:pPr>
            <a:r>
              <a:rPr lang="en-US" altLang="en-US" sz="2800" b="1">
                <a:latin typeface="Arial" charset="0"/>
              </a:rPr>
              <a:t>(Audio Feedback) </a:t>
            </a:r>
            <a:br>
              <a:rPr lang="en-US" altLang="en-US" sz="2800">
                <a:latin typeface="Arial" charset="0"/>
              </a:rPr>
            </a:br>
            <a:r>
              <a:rPr lang="en-US" altLang="en-US" sz="2800">
                <a:latin typeface="Arial" charset="0"/>
              </a:rPr>
              <a:t>Provide a beeping sound when the drill is below a predefined threshold.. </a:t>
            </a:r>
          </a:p>
          <a:p>
            <a:pPr marL="0" indent="0">
              <a:spcBef>
                <a:spcPct val="50000"/>
              </a:spcBef>
            </a:pPr>
            <a:r>
              <a:rPr lang="en-US" altLang="en-US" sz="2800">
                <a:latin typeface="Arial" charset="0"/>
              </a:rPr>
              <a:t>*All threshold values were selected after the pilot study with surgeon</a:t>
            </a:r>
          </a:p>
        </p:txBody>
      </p:sp>
      <p:grpSp>
        <p:nvGrpSpPr>
          <p:cNvPr id="2" name="Group 1">
            <a:extLst>
              <a:ext uri="{FF2B5EF4-FFF2-40B4-BE49-F238E27FC236}">
                <a16:creationId xmlns:a16="http://schemas.microsoft.com/office/drawing/2014/main" id="{0E1037E5-52D2-4BDA-E885-593A2438BD3E}"/>
              </a:ext>
            </a:extLst>
          </p:cNvPr>
          <p:cNvGrpSpPr/>
          <p:nvPr/>
        </p:nvGrpSpPr>
        <p:grpSpPr>
          <a:xfrm>
            <a:off x="10992217" y="7289253"/>
            <a:ext cx="10599398" cy="4275316"/>
            <a:chOff x="11192229" y="5333461"/>
            <a:chExt cx="10599398" cy="4275316"/>
          </a:xfrm>
        </p:grpSpPr>
        <p:grpSp>
          <p:nvGrpSpPr>
            <p:cNvPr id="12" name="Group 11">
              <a:extLst>
                <a:ext uri="{FF2B5EF4-FFF2-40B4-BE49-F238E27FC236}">
                  <a16:creationId xmlns:a16="http://schemas.microsoft.com/office/drawing/2014/main" id="{699EF178-2B62-3FFA-FEF4-B065D195F803}"/>
                </a:ext>
              </a:extLst>
            </p:cNvPr>
            <p:cNvGrpSpPr/>
            <p:nvPr/>
          </p:nvGrpSpPr>
          <p:grpSpPr>
            <a:xfrm>
              <a:off x="11192229" y="5333461"/>
              <a:ext cx="10599398" cy="3619236"/>
              <a:chOff x="10839472" y="5396529"/>
              <a:chExt cx="10599398" cy="3619236"/>
            </a:xfrm>
          </p:grpSpPr>
          <p:pic>
            <p:nvPicPr>
              <p:cNvPr id="6" name="図 5" descr="ダイアグラム&#10;&#10;自動的に生成された説明">
                <a:extLst>
                  <a:ext uri="{FF2B5EF4-FFF2-40B4-BE49-F238E27FC236}">
                    <a16:creationId xmlns:a16="http://schemas.microsoft.com/office/drawing/2014/main" id="{6ABF8B4A-1984-21C4-05D7-DC9694AF9933}"/>
                  </a:ext>
                </a:extLst>
              </p:cNvPr>
              <p:cNvPicPr>
                <a:picLocks noChangeAspect="1"/>
              </p:cNvPicPr>
              <p:nvPr/>
            </p:nvPicPr>
            <p:blipFill rotWithShape="1">
              <a:blip r:embed="rId5">
                <a:extLst>
                  <a:ext uri="{28A0092B-C50C-407E-A947-70E740481C1C}">
                    <a14:useLocalDpi xmlns:a14="http://schemas.microsoft.com/office/drawing/2010/main" val="0"/>
                  </a:ext>
                </a:extLst>
              </a:blip>
              <a:srcRect l="23509" r="8310"/>
              <a:stretch/>
            </p:blipFill>
            <p:spPr>
              <a:xfrm>
                <a:off x="10839472" y="5445938"/>
                <a:ext cx="4362430" cy="3569827"/>
              </a:xfrm>
              <a:prstGeom prst="rect">
                <a:avLst/>
              </a:prstGeom>
            </p:spPr>
          </p:pic>
          <p:pic>
            <p:nvPicPr>
              <p:cNvPr id="8" name="図 7" descr="テキスト&#10;&#10;中程度の精度で自動的に生成された説明">
                <a:extLst>
                  <a:ext uri="{FF2B5EF4-FFF2-40B4-BE49-F238E27FC236}">
                    <a16:creationId xmlns:a16="http://schemas.microsoft.com/office/drawing/2014/main" id="{BD215219-CA35-5E2C-4C1E-33A2379E24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12696" y="5396529"/>
                <a:ext cx="6126174" cy="3600216"/>
              </a:xfrm>
              <a:prstGeom prst="rect">
                <a:avLst/>
              </a:prstGeom>
            </p:spPr>
          </p:pic>
        </p:grpSp>
        <p:sp>
          <p:nvSpPr>
            <p:cNvPr id="44" name="Text Box 17">
              <a:extLst>
                <a:ext uri="{FF2B5EF4-FFF2-40B4-BE49-F238E27FC236}">
                  <a16:creationId xmlns:a16="http://schemas.microsoft.com/office/drawing/2014/main" id="{854F058F-FBFD-C3D7-A0B5-C24FCE051130}"/>
                </a:ext>
              </a:extLst>
            </p:cNvPr>
            <p:cNvSpPr txBox="1">
              <a:spLocks noChangeArrowheads="1"/>
            </p:cNvSpPr>
            <p:nvPr/>
          </p:nvSpPr>
          <p:spPr bwMode="auto">
            <a:xfrm>
              <a:off x="11951678" y="9208667"/>
              <a:ext cx="9080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altLang="en-US" sz="2000" b="1">
                  <a:latin typeface="Arial" charset="0"/>
                </a:rPr>
                <a:t>Fig.2 (Left) Frame transformation diagram, (Right) Visual assistance</a:t>
              </a:r>
            </a:p>
          </p:txBody>
        </p:sp>
      </p:grpSp>
      <p:pic>
        <p:nvPicPr>
          <p:cNvPr id="10" name="図 9">
            <a:extLst>
              <a:ext uri="{FF2B5EF4-FFF2-40B4-BE49-F238E27FC236}">
                <a16:creationId xmlns:a16="http://schemas.microsoft.com/office/drawing/2014/main" id="{00105E29-341C-823F-735A-C188B90EC9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13264" y="13573748"/>
            <a:ext cx="9085465" cy="1358293"/>
          </a:xfrm>
          <a:prstGeom prst="rect">
            <a:avLst/>
          </a:prstGeom>
        </p:spPr>
      </p:pic>
      <p:grpSp>
        <p:nvGrpSpPr>
          <p:cNvPr id="9" name="Group 8">
            <a:extLst>
              <a:ext uri="{FF2B5EF4-FFF2-40B4-BE49-F238E27FC236}">
                <a16:creationId xmlns:a16="http://schemas.microsoft.com/office/drawing/2014/main" id="{9E446F99-9E53-A048-6D39-AF2310D9A2A0}"/>
              </a:ext>
            </a:extLst>
          </p:cNvPr>
          <p:cNvGrpSpPr/>
          <p:nvPr/>
        </p:nvGrpSpPr>
        <p:grpSpPr>
          <a:xfrm>
            <a:off x="12093592" y="21599795"/>
            <a:ext cx="9080500" cy="4870854"/>
            <a:chOff x="11595100" y="21088755"/>
            <a:chExt cx="9080500" cy="4870854"/>
          </a:xfrm>
        </p:grpSpPr>
        <p:pic>
          <p:nvPicPr>
            <p:cNvPr id="11" name="図 10" descr="グラフ, レーダー チャート&#10;&#10;自動的に生成された説明">
              <a:extLst>
                <a:ext uri="{FF2B5EF4-FFF2-40B4-BE49-F238E27FC236}">
                  <a16:creationId xmlns:a16="http://schemas.microsoft.com/office/drawing/2014/main" id="{B719F9B6-E501-9A63-2F17-94F2B6C1AF41}"/>
                </a:ext>
              </a:extLst>
            </p:cNvPr>
            <p:cNvPicPr>
              <a:picLocks noChangeAspect="1"/>
            </p:cNvPicPr>
            <p:nvPr/>
          </p:nvPicPr>
          <p:blipFill rotWithShape="1">
            <a:blip r:embed="rId8">
              <a:extLst>
                <a:ext uri="{28A0092B-C50C-407E-A947-70E740481C1C}">
                  <a14:useLocalDpi xmlns:a14="http://schemas.microsoft.com/office/drawing/2010/main" val="0"/>
                </a:ext>
              </a:extLst>
            </a:blip>
            <a:srcRect l="3584" t="13608" r="11241" b="4511"/>
            <a:stretch/>
          </p:blipFill>
          <p:spPr>
            <a:xfrm>
              <a:off x="12268200" y="21088755"/>
              <a:ext cx="7734301" cy="4450725"/>
            </a:xfrm>
            <a:prstGeom prst="rect">
              <a:avLst/>
            </a:prstGeom>
          </p:spPr>
        </p:pic>
        <p:sp>
          <p:nvSpPr>
            <p:cNvPr id="28" name="Text Box 17">
              <a:extLst>
                <a:ext uri="{FF2B5EF4-FFF2-40B4-BE49-F238E27FC236}">
                  <a16:creationId xmlns:a16="http://schemas.microsoft.com/office/drawing/2014/main" id="{AA8D5809-C2A7-1CA4-B9F9-63F86A2E43EC}"/>
                </a:ext>
              </a:extLst>
            </p:cNvPr>
            <p:cNvSpPr txBox="1">
              <a:spLocks noChangeArrowheads="1"/>
            </p:cNvSpPr>
            <p:nvPr/>
          </p:nvSpPr>
          <p:spPr bwMode="auto">
            <a:xfrm>
              <a:off x="11595100" y="25559499"/>
              <a:ext cx="9080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altLang="en-US" sz="2000" b="1">
                  <a:latin typeface="Arial" charset="0"/>
                </a:rPr>
                <a:t>Fig. 3 Nasa TLX results from pilot study.</a:t>
              </a:r>
            </a:p>
          </p:txBody>
        </p:sp>
      </p:grpSp>
      <p:cxnSp>
        <p:nvCxnSpPr>
          <p:cNvPr id="15" name="Straight Connector 14">
            <a:extLst>
              <a:ext uri="{FF2B5EF4-FFF2-40B4-BE49-F238E27FC236}">
                <a16:creationId xmlns:a16="http://schemas.microsoft.com/office/drawing/2014/main" id="{A73893F6-7194-43B2-60CB-6B8FAEED2610}"/>
              </a:ext>
            </a:extLst>
          </p:cNvPr>
          <p:cNvCxnSpPr>
            <a:cxnSpLocks/>
          </p:cNvCxnSpPr>
          <p:nvPr/>
        </p:nvCxnSpPr>
        <p:spPr bwMode="auto">
          <a:xfrm>
            <a:off x="10706100" y="5382727"/>
            <a:ext cx="0" cy="2724824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2" name="TextBox 31">
            <a:extLst>
              <a:ext uri="{FF2B5EF4-FFF2-40B4-BE49-F238E27FC236}">
                <a16:creationId xmlns:a16="http://schemas.microsoft.com/office/drawing/2014/main" id="{023F1BD6-2132-D9F6-0A5E-3A6F4E9A3E80}"/>
              </a:ext>
            </a:extLst>
          </p:cNvPr>
          <p:cNvSpPr txBox="1"/>
          <p:nvPr/>
        </p:nvSpPr>
        <p:spPr>
          <a:xfrm>
            <a:off x="10996310" y="5455214"/>
            <a:ext cx="10972800" cy="1600438"/>
          </a:xfrm>
          <a:prstGeom prst="rect">
            <a:avLst/>
          </a:prstGeom>
          <a:noFill/>
        </p:spPr>
        <p:txBody>
          <a:bodyPr wrap="square">
            <a:spAutoFit/>
          </a:bodyPr>
          <a:lstStyle/>
          <a:p>
            <a:pPr marL="457200" indent="-457200">
              <a:spcBef>
                <a:spcPct val="50000"/>
              </a:spcBef>
              <a:buFont typeface="Arial" panose="020B0604020202020204" pitchFamily="34" charset="0"/>
              <a:buChar char="•"/>
            </a:pPr>
            <a:r>
              <a:rPr lang="en-US" altLang="en-US" sz="2800" b="1">
                <a:latin typeface="Arial" charset="0"/>
              </a:rPr>
              <a:t>Types of feedback modalities.</a:t>
            </a:r>
          </a:p>
          <a:p>
            <a:pPr marL="0" indent="0">
              <a:spcBef>
                <a:spcPct val="50000"/>
              </a:spcBef>
            </a:pPr>
            <a:r>
              <a:rPr lang="en-US" altLang="en-US" sz="2800">
                <a:latin typeface="Arial" charset="0"/>
              </a:rPr>
              <a:t>Convert the frame to get the direction from the tooltip to the closest anatomy in world coordinate. </a:t>
            </a:r>
          </a:p>
        </p:txBody>
      </p:sp>
      <p:pic>
        <p:nvPicPr>
          <p:cNvPr id="19" name="図 18" descr="QR コード&#10;&#10;自動的に生成された説明">
            <a:extLst>
              <a:ext uri="{FF2B5EF4-FFF2-40B4-BE49-F238E27FC236}">
                <a16:creationId xmlns:a16="http://schemas.microsoft.com/office/drawing/2014/main" id="{0A17DAC7-2D5D-2303-0860-1EBFF444C3E9}"/>
              </a:ext>
            </a:extLst>
          </p:cNvPr>
          <p:cNvPicPr>
            <a:picLocks noChangeAspect="1"/>
          </p:cNvPicPr>
          <p:nvPr/>
        </p:nvPicPr>
        <p:blipFill rotWithShape="1">
          <a:blip r:embed="rId9">
            <a:extLst>
              <a:ext uri="{28A0092B-C50C-407E-A947-70E740481C1C}">
                <a14:useLocalDpi xmlns:a14="http://schemas.microsoft.com/office/drawing/2010/main" val="0"/>
              </a:ext>
            </a:extLst>
          </a:blip>
          <a:srcRect t="1" b="18582"/>
          <a:stretch/>
        </p:blipFill>
        <p:spPr>
          <a:xfrm>
            <a:off x="19591682" y="367067"/>
            <a:ext cx="2221512" cy="2301281"/>
          </a:xfrm>
          <a:prstGeom prst="rect">
            <a:avLst/>
          </a:prstGeom>
        </p:spPr>
      </p:pic>
      <p:sp>
        <p:nvSpPr>
          <p:cNvPr id="20" name="テキスト ボックス 19">
            <a:extLst>
              <a:ext uri="{FF2B5EF4-FFF2-40B4-BE49-F238E27FC236}">
                <a16:creationId xmlns:a16="http://schemas.microsoft.com/office/drawing/2014/main" id="{56A23B2D-2D99-9388-F7C4-80625C91AC55}"/>
              </a:ext>
            </a:extLst>
          </p:cNvPr>
          <p:cNvSpPr txBox="1"/>
          <p:nvPr/>
        </p:nvSpPr>
        <p:spPr>
          <a:xfrm>
            <a:off x="19594604" y="2596618"/>
            <a:ext cx="2191626" cy="461665"/>
          </a:xfrm>
          <a:prstGeom prst="rect">
            <a:avLst/>
          </a:prstGeom>
          <a:noFill/>
        </p:spPr>
        <p:txBody>
          <a:bodyPr wrap="none" rtlCol="0">
            <a:spAutoFit/>
          </a:bodyPr>
          <a:lstStyle/>
          <a:p>
            <a:r>
              <a:rPr kumimoji="1" lang="en-US" altLang="ja-JP"/>
              <a:t>Link to our repo</a:t>
            </a:r>
            <a:endParaRPr kumimoji="1" lang="ja-JP" altLang="en-US"/>
          </a:p>
        </p:txBody>
      </p:sp>
    </p:spTree>
    <p:extLst>
      <p:ext uri="{BB962C8B-B14F-4D97-AF65-F5344CB8AC3E}">
        <p14:creationId xmlns:p14="http://schemas.microsoft.com/office/powerpoint/2010/main" val="391795482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C:\WINNT\Profiles\vaughn\Application Data\Microsoft\Templates\Blank Presentation.pot</Template>
  <Application>Microsoft Office PowerPoint</Application>
  <PresentationFormat>Custom</PresentationFormat>
  <Slides>2</Slides>
  <Notes>1</Notes>
  <HiddenSlides>0</HiddenSlide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Blank Presentation</vt:lpstr>
      <vt:lpstr>Project Title  (Keep the title short, but as informative as possible to a laymen)  Computer Integrated Surgery II Spring, 2019 John Doe, Suzy Q, and Billy Bob, under the auspices of Professor Sally Song and Dr. Jimmy Jack </vt:lpstr>
      <vt:lpstr>SDF Based Guidance and Safety  in VR Guided Surgery Computer Integrated Surgery II Spring, 2022 Hisashi Ishida, Juan Antonio Barragan, under the auspices of Max Li, Adnan Munawar,  Prof. Misha Kazhdan, Prof. Russ Taylor </vt:lpstr>
    </vt:vector>
  </TitlesOfParts>
  <Company>Johns Hopkins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Poster-Template-Large-JLP</dc:title>
  <dc:subject>Poster Template for ERC Site Visit 2001</dc:subject>
  <dc:creator>J.L. Prince</dc:creator>
  <cp:revision>1</cp:revision>
  <dcterms:created xsi:type="dcterms:W3CDTF">2000-06-11T17:47:40Z</dcterms:created>
  <dcterms:modified xsi:type="dcterms:W3CDTF">2022-05-16T15:23:43Z</dcterms:modified>
</cp:coreProperties>
</file>