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9" r:id="rId4"/>
    <p:sldId id="260" r:id="rId5"/>
    <p:sldId id="262" r:id="rId6"/>
    <p:sldId id="264" r:id="rId7"/>
    <p:sldId id="265" r:id="rId8"/>
    <p:sldId id="268" r:id="rId9"/>
    <p:sldId id="269" r:id="rId10"/>
    <p:sldId id="271" r:id="rId11"/>
    <p:sldId id="266" r:id="rId12"/>
    <p:sldId id="275" r:id="rId13"/>
    <p:sldId id="272" r:id="rId14"/>
    <p:sldId id="273" r:id="rId15"/>
    <p:sldId id="274"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E1438F-4AB8-48DB-920F-C7F60544FDC5}" v="35" dt="2022-02-22T03:32:44.984"/>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0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昊辰 韦" userId="42cbe44cd05e8067" providerId="LiveId" clId="{62E1438F-4AB8-48DB-920F-C7F60544FDC5}"/>
    <pc:docChg chg="undo custSel addSld delSld modSld sldOrd">
      <pc:chgData name="昊辰 韦" userId="42cbe44cd05e8067" providerId="LiveId" clId="{62E1438F-4AB8-48DB-920F-C7F60544FDC5}" dt="2022-02-22T03:32:51.247" v="5759" actId="3626"/>
      <pc:docMkLst>
        <pc:docMk/>
      </pc:docMkLst>
      <pc:sldChg chg="modSp new mod">
        <pc:chgData name="昊辰 韦" userId="42cbe44cd05e8067" providerId="LiveId" clId="{62E1438F-4AB8-48DB-920F-C7F60544FDC5}" dt="2022-02-21T19:56:19.694" v="80" actId="113"/>
        <pc:sldMkLst>
          <pc:docMk/>
          <pc:sldMk cId="1262705602" sldId="256"/>
        </pc:sldMkLst>
        <pc:spChg chg="mod">
          <ac:chgData name="昊辰 韦" userId="42cbe44cd05e8067" providerId="LiveId" clId="{62E1438F-4AB8-48DB-920F-C7F60544FDC5}" dt="2022-02-21T19:56:19.694" v="80" actId="113"/>
          <ac:spMkLst>
            <pc:docMk/>
            <pc:sldMk cId="1262705602" sldId="256"/>
            <ac:spMk id="2" creationId="{A5A84F08-09F8-4B53-8118-D6A4758BF534}"/>
          </ac:spMkLst>
        </pc:spChg>
        <pc:spChg chg="mod">
          <ac:chgData name="昊辰 韦" userId="42cbe44cd05e8067" providerId="LiveId" clId="{62E1438F-4AB8-48DB-920F-C7F60544FDC5}" dt="2022-02-21T18:39:00.075" v="77" actId="27636"/>
          <ac:spMkLst>
            <pc:docMk/>
            <pc:sldMk cId="1262705602" sldId="256"/>
            <ac:spMk id="3" creationId="{3CB5C4B5-5A52-4DE4-8DAB-83691CB6560F}"/>
          </ac:spMkLst>
        </pc:spChg>
      </pc:sldChg>
      <pc:sldChg chg="modSp new del mod">
        <pc:chgData name="昊辰 韦" userId="42cbe44cd05e8067" providerId="LiveId" clId="{62E1438F-4AB8-48DB-920F-C7F60544FDC5}" dt="2022-02-21T21:37:44.148" v="737" actId="47"/>
        <pc:sldMkLst>
          <pc:docMk/>
          <pc:sldMk cId="3974000984" sldId="257"/>
        </pc:sldMkLst>
        <pc:spChg chg="mod">
          <ac:chgData name="昊辰 韦" userId="42cbe44cd05e8067" providerId="LiveId" clId="{62E1438F-4AB8-48DB-920F-C7F60544FDC5}" dt="2022-02-21T20:00:37.498" v="120" actId="20577"/>
          <ac:spMkLst>
            <pc:docMk/>
            <pc:sldMk cId="3974000984" sldId="257"/>
            <ac:spMk id="2" creationId="{C8057B45-CB25-4A07-A529-270CF1D38A53}"/>
          </ac:spMkLst>
        </pc:spChg>
        <pc:spChg chg="mod">
          <ac:chgData name="昊辰 韦" userId="42cbe44cd05e8067" providerId="LiveId" clId="{62E1438F-4AB8-48DB-920F-C7F60544FDC5}" dt="2022-02-21T21:37:40.875" v="736"/>
          <ac:spMkLst>
            <pc:docMk/>
            <pc:sldMk cId="3974000984" sldId="257"/>
            <ac:spMk id="3" creationId="{279CB22C-E273-4D11-A959-0A132E5A249C}"/>
          </ac:spMkLst>
        </pc:spChg>
      </pc:sldChg>
      <pc:sldChg chg="addSp modSp new mod">
        <pc:chgData name="昊辰 韦" userId="42cbe44cd05e8067" providerId="LiveId" clId="{62E1438F-4AB8-48DB-920F-C7F60544FDC5}" dt="2022-02-21T21:48:56.145" v="1154" actId="1076"/>
        <pc:sldMkLst>
          <pc:docMk/>
          <pc:sldMk cId="1981535193" sldId="258"/>
        </pc:sldMkLst>
        <pc:spChg chg="mod">
          <ac:chgData name="昊辰 韦" userId="42cbe44cd05e8067" providerId="LiveId" clId="{62E1438F-4AB8-48DB-920F-C7F60544FDC5}" dt="2022-02-21T21:06:24.935" v="215" actId="20577"/>
          <ac:spMkLst>
            <pc:docMk/>
            <pc:sldMk cId="1981535193" sldId="258"/>
            <ac:spMk id="2" creationId="{88D3F15F-A7B3-4A99-86E4-329209B9CEB7}"/>
          </ac:spMkLst>
        </pc:spChg>
        <pc:spChg chg="mod">
          <ac:chgData name="昊辰 韦" userId="42cbe44cd05e8067" providerId="LiveId" clId="{62E1438F-4AB8-48DB-920F-C7F60544FDC5}" dt="2022-02-21T21:47:51.923" v="1150" actId="20577"/>
          <ac:spMkLst>
            <pc:docMk/>
            <pc:sldMk cId="1981535193" sldId="258"/>
            <ac:spMk id="3" creationId="{F65C626D-0459-4BDA-BED2-2F4A0A804D3C}"/>
          </ac:spMkLst>
        </pc:spChg>
        <pc:picChg chg="add mod">
          <ac:chgData name="昊辰 韦" userId="42cbe44cd05e8067" providerId="LiveId" clId="{62E1438F-4AB8-48DB-920F-C7F60544FDC5}" dt="2022-02-21T21:47:45.664" v="1144" actId="1076"/>
          <ac:picMkLst>
            <pc:docMk/>
            <pc:sldMk cId="1981535193" sldId="258"/>
            <ac:picMk id="4" creationId="{E861CE24-B813-4912-B8A4-A6B3201243E8}"/>
          </ac:picMkLst>
        </pc:picChg>
        <pc:picChg chg="add mod">
          <ac:chgData name="昊辰 韦" userId="42cbe44cd05e8067" providerId="LiveId" clId="{62E1438F-4AB8-48DB-920F-C7F60544FDC5}" dt="2022-02-21T21:48:56.145" v="1154" actId="1076"/>
          <ac:picMkLst>
            <pc:docMk/>
            <pc:sldMk cId="1981535193" sldId="258"/>
            <ac:picMk id="5" creationId="{97D69CC0-1FE6-4277-BFBC-140B1FBFD92C}"/>
          </ac:picMkLst>
        </pc:picChg>
      </pc:sldChg>
      <pc:sldChg chg="addSp delSp modSp new mod ord">
        <pc:chgData name="昊辰 韦" userId="42cbe44cd05e8067" providerId="LiveId" clId="{62E1438F-4AB8-48DB-920F-C7F60544FDC5}" dt="2022-02-21T21:47:25.639" v="1139" actId="20577"/>
        <pc:sldMkLst>
          <pc:docMk/>
          <pc:sldMk cId="2677065308" sldId="259"/>
        </pc:sldMkLst>
        <pc:spChg chg="mod">
          <ac:chgData name="昊辰 韦" userId="42cbe44cd05e8067" providerId="LiveId" clId="{62E1438F-4AB8-48DB-920F-C7F60544FDC5}" dt="2022-02-21T21:06:58.387" v="281" actId="20577"/>
          <ac:spMkLst>
            <pc:docMk/>
            <pc:sldMk cId="2677065308" sldId="259"/>
            <ac:spMk id="2" creationId="{C46AF65F-44EE-4A47-9B94-6E28A4267A06}"/>
          </ac:spMkLst>
        </pc:spChg>
        <pc:spChg chg="mod">
          <ac:chgData name="昊辰 韦" userId="42cbe44cd05e8067" providerId="LiveId" clId="{62E1438F-4AB8-48DB-920F-C7F60544FDC5}" dt="2022-02-21T21:47:25.639" v="1139" actId="20577"/>
          <ac:spMkLst>
            <pc:docMk/>
            <pc:sldMk cId="2677065308" sldId="259"/>
            <ac:spMk id="3" creationId="{ADD12EAE-5D29-453E-B727-8613A8BD36C3}"/>
          </ac:spMkLst>
        </pc:spChg>
        <pc:picChg chg="add del mod">
          <ac:chgData name="昊辰 韦" userId="42cbe44cd05e8067" providerId="LiveId" clId="{62E1438F-4AB8-48DB-920F-C7F60544FDC5}" dt="2022-02-21T21:45:12.372" v="980" actId="21"/>
          <ac:picMkLst>
            <pc:docMk/>
            <pc:sldMk cId="2677065308" sldId="259"/>
            <ac:picMk id="4" creationId="{153756FB-58F8-45A7-BCEC-37201D91581C}"/>
          </ac:picMkLst>
        </pc:picChg>
        <pc:picChg chg="add mod">
          <ac:chgData name="昊辰 韦" userId="42cbe44cd05e8067" providerId="LiveId" clId="{62E1438F-4AB8-48DB-920F-C7F60544FDC5}" dt="2022-02-21T21:46:55.841" v="1100" actId="1076"/>
          <ac:picMkLst>
            <pc:docMk/>
            <pc:sldMk cId="2677065308" sldId="259"/>
            <ac:picMk id="5" creationId="{005D6273-32CD-4B3E-B796-11CA38931FB0}"/>
          </ac:picMkLst>
        </pc:picChg>
      </pc:sldChg>
      <pc:sldChg chg="delSp modSp new mod">
        <pc:chgData name="昊辰 韦" userId="42cbe44cd05e8067" providerId="LiveId" clId="{62E1438F-4AB8-48DB-920F-C7F60544FDC5}" dt="2022-02-21T23:11:27.893" v="1903" actId="20577"/>
        <pc:sldMkLst>
          <pc:docMk/>
          <pc:sldMk cId="82260905" sldId="260"/>
        </pc:sldMkLst>
        <pc:spChg chg="mod">
          <ac:chgData name="昊辰 韦" userId="42cbe44cd05e8067" providerId="LiveId" clId="{62E1438F-4AB8-48DB-920F-C7F60544FDC5}" dt="2022-02-21T21:52:15.777" v="1174" actId="20577"/>
          <ac:spMkLst>
            <pc:docMk/>
            <pc:sldMk cId="82260905" sldId="260"/>
            <ac:spMk id="2" creationId="{9F43091B-4D14-413F-AE51-871F12DE0B1A}"/>
          </ac:spMkLst>
        </pc:spChg>
        <pc:spChg chg="mod">
          <ac:chgData name="昊辰 韦" userId="42cbe44cd05e8067" providerId="LiveId" clId="{62E1438F-4AB8-48DB-920F-C7F60544FDC5}" dt="2022-02-21T23:11:27.893" v="1903" actId="20577"/>
          <ac:spMkLst>
            <pc:docMk/>
            <pc:sldMk cId="82260905" sldId="260"/>
            <ac:spMk id="3" creationId="{0F0D7ADE-A961-45ED-A810-E03C41753B88}"/>
          </ac:spMkLst>
        </pc:spChg>
        <pc:picChg chg="del">
          <ac:chgData name="昊辰 韦" userId="42cbe44cd05e8067" providerId="LiveId" clId="{62E1438F-4AB8-48DB-920F-C7F60544FDC5}" dt="2022-02-21T21:53:32.242" v="1314"/>
          <ac:picMkLst>
            <pc:docMk/>
            <pc:sldMk cId="82260905" sldId="260"/>
            <ac:picMk id="4" creationId="{EB0D8CCB-01AA-4F7D-8796-7B13355F4416}"/>
          </ac:picMkLst>
        </pc:picChg>
      </pc:sldChg>
      <pc:sldChg chg="delSp new del mod">
        <pc:chgData name="昊辰 韦" userId="42cbe44cd05e8067" providerId="LiveId" clId="{62E1438F-4AB8-48DB-920F-C7F60544FDC5}" dt="2022-02-21T21:53:51.369" v="1318" actId="47"/>
        <pc:sldMkLst>
          <pc:docMk/>
          <pc:sldMk cId="512545207" sldId="261"/>
        </pc:sldMkLst>
        <pc:spChg chg="del">
          <ac:chgData name="昊辰 韦" userId="42cbe44cd05e8067" providerId="LiveId" clId="{62E1438F-4AB8-48DB-920F-C7F60544FDC5}" dt="2022-02-21T21:53:38.173" v="1316" actId="478"/>
          <ac:spMkLst>
            <pc:docMk/>
            <pc:sldMk cId="512545207" sldId="261"/>
            <ac:spMk id="2" creationId="{8124F62E-940C-456A-A66A-5113007BC9D4}"/>
          </ac:spMkLst>
        </pc:spChg>
      </pc:sldChg>
      <pc:sldChg chg="modSp add mod">
        <pc:chgData name="昊辰 韦" userId="42cbe44cd05e8067" providerId="LiveId" clId="{62E1438F-4AB8-48DB-920F-C7F60544FDC5}" dt="2022-02-21T23:17:19.380" v="2044" actId="20577"/>
        <pc:sldMkLst>
          <pc:docMk/>
          <pc:sldMk cId="3175799842" sldId="262"/>
        </pc:sldMkLst>
        <pc:spChg chg="mod">
          <ac:chgData name="昊辰 韦" userId="42cbe44cd05e8067" providerId="LiveId" clId="{62E1438F-4AB8-48DB-920F-C7F60544FDC5}" dt="2022-02-21T21:55:16.685" v="1350" actId="404"/>
          <ac:spMkLst>
            <pc:docMk/>
            <pc:sldMk cId="3175799842" sldId="262"/>
            <ac:spMk id="4" creationId="{00000000-0000-0000-0000-000000000000}"/>
          </ac:spMkLst>
        </pc:spChg>
        <pc:spChg chg="mod">
          <ac:chgData name="昊辰 韦" userId="42cbe44cd05e8067" providerId="LiveId" clId="{62E1438F-4AB8-48DB-920F-C7F60544FDC5}" dt="2022-02-21T21:55:16.685" v="1350" actId="404"/>
          <ac:spMkLst>
            <pc:docMk/>
            <pc:sldMk cId="3175799842" sldId="262"/>
            <ac:spMk id="11" creationId="{00000000-0000-0000-0000-000000000000}"/>
          </ac:spMkLst>
        </pc:spChg>
        <pc:spChg chg="mod">
          <ac:chgData name="昊辰 韦" userId="42cbe44cd05e8067" providerId="LiveId" clId="{62E1438F-4AB8-48DB-920F-C7F60544FDC5}" dt="2022-02-21T23:17:19.380" v="2044" actId="20577"/>
          <ac:spMkLst>
            <pc:docMk/>
            <pc:sldMk cId="3175799842" sldId="262"/>
            <ac:spMk id="27" creationId="{00000000-0000-0000-0000-000000000000}"/>
          </ac:spMkLst>
        </pc:spChg>
        <pc:spChg chg="mod">
          <ac:chgData name="昊辰 韦" userId="42cbe44cd05e8067" providerId="LiveId" clId="{62E1438F-4AB8-48DB-920F-C7F60544FDC5}" dt="2022-02-21T21:55:16.685" v="1350" actId="404"/>
          <ac:spMkLst>
            <pc:docMk/>
            <pc:sldMk cId="3175799842" sldId="262"/>
            <ac:spMk id="28" creationId="{00000000-0000-0000-0000-000000000000}"/>
          </ac:spMkLst>
        </pc:spChg>
        <pc:spChg chg="mod">
          <ac:chgData name="昊辰 韦" userId="42cbe44cd05e8067" providerId="LiveId" clId="{62E1438F-4AB8-48DB-920F-C7F60544FDC5}" dt="2022-02-21T21:55:16.685" v="1350" actId="404"/>
          <ac:spMkLst>
            <pc:docMk/>
            <pc:sldMk cId="3175799842" sldId="262"/>
            <ac:spMk id="57" creationId="{00000000-0000-0000-0000-000000000000}"/>
          </ac:spMkLst>
        </pc:spChg>
        <pc:spChg chg="mod">
          <ac:chgData name="昊辰 韦" userId="42cbe44cd05e8067" providerId="LiveId" clId="{62E1438F-4AB8-48DB-920F-C7F60544FDC5}" dt="2022-02-21T21:55:16.685" v="1350" actId="404"/>
          <ac:spMkLst>
            <pc:docMk/>
            <pc:sldMk cId="3175799842" sldId="262"/>
            <ac:spMk id="59" creationId="{00000000-0000-0000-0000-000000000000}"/>
          </ac:spMkLst>
        </pc:spChg>
        <pc:spChg chg="mod">
          <ac:chgData name="昊辰 韦" userId="42cbe44cd05e8067" providerId="LiveId" clId="{62E1438F-4AB8-48DB-920F-C7F60544FDC5}" dt="2022-02-21T21:55:16.685" v="1350" actId="404"/>
          <ac:spMkLst>
            <pc:docMk/>
            <pc:sldMk cId="3175799842" sldId="262"/>
            <ac:spMk id="64" creationId="{00000000-0000-0000-0000-000000000000}"/>
          </ac:spMkLst>
        </pc:spChg>
        <pc:spChg chg="mod">
          <ac:chgData name="昊辰 韦" userId="42cbe44cd05e8067" providerId="LiveId" clId="{62E1438F-4AB8-48DB-920F-C7F60544FDC5}" dt="2022-02-21T21:55:16.685" v="1350" actId="404"/>
          <ac:spMkLst>
            <pc:docMk/>
            <pc:sldMk cId="3175799842" sldId="262"/>
            <ac:spMk id="69" creationId="{00000000-0000-0000-0000-000000000000}"/>
          </ac:spMkLst>
        </pc:spChg>
        <pc:spChg chg="mod">
          <ac:chgData name="昊辰 韦" userId="42cbe44cd05e8067" providerId="LiveId" clId="{62E1438F-4AB8-48DB-920F-C7F60544FDC5}" dt="2022-02-21T21:55:16.685" v="1350" actId="404"/>
          <ac:spMkLst>
            <pc:docMk/>
            <pc:sldMk cId="3175799842" sldId="262"/>
            <ac:spMk id="70" creationId="{00000000-0000-0000-0000-000000000000}"/>
          </ac:spMkLst>
        </pc:spChg>
        <pc:spChg chg="mod">
          <ac:chgData name="昊辰 韦" userId="42cbe44cd05e8067" providerId="LiveId" clId="{62E1438F-4AB8-48DB-920F-C7F60544FDC5}" dt="2022-02-21T21:55:16.685" v="1350" actId="404"/>
          <ac:spMkLst>
            <pc:docMk/>
            <pc:sldMk cId="3175799842" sldId="262"/>
            <ac:spMk id="73" creationId="{00000000-0000-0000-0000-000000000000}"/>
          </ac:spMkLst>
        </pc:spChg>
        <pc:spChg chg="mod">
          <ac:chgData name="昊辰 韦" userId="42cbe44cd05e8067" providerId="LiveId" clId="{62E1438F-4AB8-48DB-920F-C7F60544FDC5}" dt="2022-02-21T21:55:21.184" v="1351" actId="1076"/>
          <ac:spMkLst>
            <pc:docMk/>
            <pc:sldMk cId="3175799842" sldId="262"/>
            <ac:spMk id="82" creationId="{00000000-0000-0000-0000-000000000000}"/>
          </ac:spMkLst>
        </pc:spChg>
        <pc:spChg chg="mod">
          <ac:chgData name="昊辰 韦" userId="42cbe44cd05e8067" providerId="LiveId" clId="{62E1438F-4AB8-48DB-920F-C7F60544FDC5}" dt="2022-02-21T21:55:16.685" v="1350" actId="404"/>
          <ac:spMkLst>
            <pc:docMk/>
            <pc:sldMk cId="3175799842" sldId="262"/>
            <ac:spMk id="88" creationId="{00000000-0000-0000-0000-000000000000}"/>
          </ac:spMkLst>
        </pc:spChg>
        <pc:spChg chg="mod">
          <ac:chgData name="昊辰 韦" userId="42cbe44cd05e8067" providerId="LiveId" clId="{62E1438F-4AB8-48DB-920F-C7F60544FDC5}" dt="2022-02-21T21:55:16.685" v="1350" actId="404"/>
          <ac:spMkLst>
            <pc:docMk/>
            <pc:sldMk cId="3175799842" sldId="262"/>
            <ac:spMk id="92" creationId="{00000000-0000-0000-0000-000000000000}"/>
          </ac:spMkLst>
        </pc:spChg>
        <pc:spChg chg="mod">
          <ac:chgData name="昊辰 韦" userId="42cbe44cd05e8067" providerId="LiveId" clId="{62E1438F-4AB8-48DB-920F-C7F60544FDC5}" dt="2022-02-21T21:55:16.685" v="1350" actId="404"/>
          <ac:spMkLst>
            <pc:docMk/>
            <pc:sldMk cId="3175799842" sldId="262"/>
            <ac:spMk id="93" creationId="{00000000-0000-0000-0000-000000000000}"/>
          </ac:spMkLst>
        </pc:spChg>
      </pc:sldChg>
      <pc:sldChg chg="addSp delSp modSp new del mod ord">
        <pc:chgData name="昊辰 韦" userId="42cbe44cd05e8067" providerId="LiveId" clId="{62E1438F-4AB8-48DB-920F-C7F60544FDC5}" dt="2022-02-21T23:28:13.952" v="2469" actId="2696"/>
        <pc:sldMkLst>
          <pc:docMk/>
          <pc:sldMk cId="415551640" sldId="263"/>
        </pc:sldMkLst>
        <pc:spChg chg="mod">
          <ac:chgData name="昊辰 韦" userId="42cbe44cd05e8067" providerId="LiveId" clId="{62E1438F-4AB8-48DB-920F-C7F60544FDC5}" dt="2022-02-21T23:27:49.651" v="2466" actId="20577"/>
          <ac:spMkLst>
            <pc:docMk/>
            <pc:sldMk cId="415551640" sldId="263"/>
            <ac:spMk id="2" creationId="{4010478F-A772-433D-8D5B-2B129F3541C5}"/>
          </ac:spMkLst>
        </pc:spChg>
        <pc:spChg chg="add del">
          <ac:chgData name="昊辰 韦" userId="42cbe44cd05e8067" providerId="LiveId" clId="{62E1438F-4AB8-48DB-920F-C7F60544FDC5}" dt="2022-02-21T23:28:11.337" v="2468" actId="22"/>
          <ac:spMkLst>
            <pc:docMk/>
            <pc:sldMk cId="415551640" sldId="263"/>
            <ac:spMk id="4" creationId="{7C38E37D-50CB-4D61-9C9B-B0C49AAAD7DB}"/>
          </ac:spMkLst>
        </pc:spChg>
      </pc:sldChg>
      <pc:sldChg chg="addSp delSp modSp add mod">
        <pc:chgData name="昊辰 韦" userId="42cbe44cd05e8067" providerId="LiveId" clId="{62E1438F-4AB8-48DB-920F-C7F60544FDC5}" dt="2022-02-22T01:39:11.177" v="3856" actId="20577"/>
        <pc:sldMkLst>
          <pc:docMk/>
          <pc:sldMk cId="3369839810" sldId="264"/>
        </pc:sldMkLst>
        <pc:spChg chg="add mod">
          <ac:chgData name="昊辰 韦" userId="42cbe44cd05e8067" providerId="LiveId" clId="{62E1438F-4AB8-48DB-920F-C7F60544FDC5}" dt="2022-02-22T01:39:11.177" v="3856" actId="20577"/>
          <ac:spMkLst>
            <pc:docMk/>
            <pc:sldMk cId="3369839810" sldId="264"/>
            <ac:spMk id="2" creationId="{C03489B7-D4F3-494A-B523-87D53FA5A0D1}"/>
          </ac:spMkLst>
        </pc:spChg>
        <pc:spChg chg="del mod">
          <ac:chgData name="昊辰 韦" userId="42cbe44cd05e8067" providerId="LiveId" clId="{62E1438F-4AB8-48DB-920F-C7F60544FDC5}" dt="2022-02-21T23:13:12.442" v="1933" actId="478"/>
          <ac:spMkLst>
            <pc:docMk/>
            <pc:sldMk cId="3369839810" sldId="264"/>
            <ac:spMk id="15" creationId="{00000000-0000-0000-0000-000000000000}"/>
          </ac:spMkLst>
        </pc:spChg>
        <pc:spChg chg="del">
          <ac:chgData name="昊辰 韦" userId="42cbe44cd05e8067" providerId="LiveId" clId="{62E1438F-4AB8-48DB-920F-C7F60544FDC5}" dt="2022-02-21T23:12:29.567" v="1906" actId="478"/>
          <ac:spMkLst>
            <pc:docMk/>
            <pc:sldMk cId="3369839810" sldId="264"/>
            <ac:spMk id="24" creationId="{00000000-0000-0000-0000-000000000000}"/>
          </ac:spMkLst>
        </pc:spChg>
        <pc:spChg chg="mod">
          <ac:chgData name="昊辰 韦" userId="42cbe44cd05e8067" providerId="LiveId" clId="{62E1438F-4AB8-48DB-920F-C7F60544FDC5}" dt="2022-02-21T23:12:40.324" v="1929" actId="20577"/>
          <ac:spMkLst>
            <pc:docMk/>
            <pc:sldMk cId="3369839810" sldId="264"/>
            <ac:spMk id="27" creationId="{00000000-0000-0000-0000-000000000000}"/>
          </ac:spMkLst>
        </pc:spChg>
        <pc:spChg chg="del">
          <ac:chgData name="昊辰 韦" userId="42cbe44cd05e8067" providerId="LiveId" clId="{62E1438F-4AB8-48DB-920F-C7F60544FDC5}" dt="2022-02-21T23:13:34.953" v="1937" actId="478"/>
          <ac:spMkLst>
            <pc:docMk/>
            <pc:sldMk cId="3369839810" sldId="264"/>
            <ac:spMk id="28" creationId="{00000000-0000-0000-0000-000000000000}"/>
          </ac:spMkLst>
        </pc:spChg>
        <pc:spChg chg="mod">
          <ac:chgData name="昊辰 韦" userId="42cbe44cd05e8067" providerId="LiveId" clId="{62E1438F-4AB8-48DB-920F-C7F60544FDC5}" dt="2022-02-21T23:27:07.207" v="2453" actId="1076"/>
          <ac:spMkLst>
            <pc:docMk/>
            <pc:sldMk cId="3369839810" sldId="264"/>
            <ac:spMk id="52" creationId="{00000000-0000-0000-0000-000000000000}"/>
          </ac:spMkLst>
        </pc:spChg>
        <pc:spChg chg="del">
          <ac:chgData name="昊辰 韦" userId="42cbe44cd05e8067" providerId="LiveId" clId="{62E1438F-4AB8-48DB-920F-C7F60544FDC5}" dt="2022-02-21T23:13:24.454" v="1936" actId="478"/>
          <ac:spMkLst>
            <pc:docMk/>
            <pc:sldMk cId="3369839810" sldId="264"/>
            <ac:spMk id="82" creationId="{00000000-0000-0000-0000-000000000000}"/>
          </ac:spMkLst>
        </pc:spChg>
        <pc:spChg chg="del">
          <ac:chgData name="昊辰 韦" userId="42cbe44cd05e8067" providerId="LiveId" clId="{62E1438F-4AB8-48DB-920F-C7F60544FDC5}" dt="2022-02-21T23:17:42.021" v="2046" actId="478"/>
          <ac:spMkLst>
            <pc:docMk/>
            <pc:sldMk cId="3369839810" sldId="264"/>
            <ac:spMk id="83" creationId="{00000000-0000-0000-0000-000000000000}"/>
          </ac:spMkLst>
        </pc:spChg>
        <pc:picChg chg="del">
          <ac:chgData name="昊辰 韦" userId="42cbe44cd05e8067" providerId="LiveId" clId="{62E1438F-4AB8-48DB-920F-C7F60544FDC5}" dt="2022-02-21T23:13:13.052" v="1934" actId="478"/>
          <ac:picMkLst>
            <pc:docMk/>
            <pc:sldMk cId="3369839810" sldId="264"/>
            <ac:picMk id="7" creationId="{00000000-0000-0000-0000-000000000000}"/>
          </ac:picMkLst>
        </pc:picChg>
        <pc:picChg chg="del">
          <ac:chgData name="昊辰 韦" userId="42cbe44cd05e8067" providerId="LiveId" clId="{62E1438F-4AB8-48DB-920F-C7F60544FDC5}" dt="2022-02-21T23:13:10.225" v="1931" actId="478"/>
          <ac:picMkLst>
            <pc:docMk/>
            <pc:sldMk cId="3369839810" sldId="264"/>
            <ac:picMk id="16" creationId="{00000000-0000-0000-0000-000000000000}"/>
          </ac:picMkLst>
        </pc:picChg>
        <pc:cxnChg chg="del mod">
          <ac:chgData name="昊辰 韦" userId="42cbe44cd05e8067" providerId="LiveId" clId="{62E1438F-4AB8-48DB-920F-C7F60544FDC5}" dt="2022-02-21T23:13:05.153" v="1930" actId="478"/>
          <ac:cxnSpMkLst>
            <pc:docMk/>
            <pc:sldMk cId="3369839810" sldId="264"/>
            <ac:cxnSpMk id="12" creationId="{00000000-0000-0000-0000-000000000000}"/>
          </ac:cxnSpMkLst>
        </pc:cxnChg>
        <pc:cxnChg chg="del mod">
          <ac:chgData name="昊辰 韦" userId="42cbe44cd05e8067" providerId="LiveId" clId="{62E1438F-4AB8-48DB-920F-C7F60544FDC5}" dt="2022-02-21T23:13:14.394" v="1935" actId="478"/>
          <ac:cxnSpMkLst>
            <pc:docMk/>
            <pc:sldMk cId="3369839810" sldId="264"/>
            <ac:cxnSpMk id="45" creationId="{00000000-0000-0000-0000-000000000000}"/>
          </ac:cxnSpMkLst>
        </pc:cxnChg>
      </pc:sldChg>
      <pc:sldChg chg="modSp add mod">
        <pc:chgData name="昊辰 韦" userId="42cbe44cd05e8067" providerId="LiveId" clId="{62E1438F-4AB8-48DB-920F-C7F60544FDC5}" dt="2022-02-22T01:40:16.009" v="3880" actId="20577"/>
        <pc:sldMkLst>
          <pc:docMk/>
          <pc:sldMk cId="1504650943" sldId="265"/>
        </pc:sldMkLst>
        <pc:spChg chg="mod">
          <ac:chgData name="昊辰 韦" userId="42cbe44cd05e8067" providerId="LiveId" clId="{62E1438F-4AB8-48DB-920F-C7F60544FDC5}" dt="2022-02-22T01:40:16.009" v="3880" actId="20577"/>
          <ac:spMkLst>
            <pc:docMk/>
            <pc:sldMk cId="1504650943" sldId="265"/>
            <ac:spMk id="2" creationId="{C03489B7-D4F3-494A-B523-87D53FA5A0D1}"/>
          </ac:spMkLst>
        </pc:spChg>
        <pc:spChg chg="mod">
          <ac:chgData name="昊辰 韦" userId="42cbe44cd05e8067" providerId="LiveId" clId="{62E1438F-4AB8-48DB-920F-C7F60544FDC5}" dt="2022-02-21T23:23:54.057" v="2178" actId="20577"/>
          <ac:spMkLst>
            <pc:docMk/>
            <pc:sldMk cId="1504650943" sldId="265"/>
            <ac:spMk id="27" creationId="{00000000-0000-0000-0000-000000000000}"/>
          </ac:spMkLst>
        </pc:spChg>
        <pc:spChg chg="mod">
          <ac:chgData name="昊辰 韦" userId="42cbe44cd05e8067" providerId="LiveId" clId="{62E1438F-4AB8-48DB-920F-C7F60544FDC5}" dt="2022-02-21T23:25:30.500" v="2267" actId="1076"/>
          <ac:spMkLst>
            <pc:docMk/>
            <pc:sldMk cId="1504650943" sldId="265"/>
            <ac:spMk id="52" creationId="{00000000-0000-0000-0000-000000000000}"/>
          </ac:spMkLst>
        </pc:spChg>
      </pc:sldChg>
      <pc:sldChg chg="addSp delSp modSp add del mod">
        <pc:chgData name="昊辰 韦" userId="42cbe44cd05e8067" providerId="LiveId" clId="{62E1438F-4AB8-48DB-920F-C7F60544FDC5}" dt="2022-02-21T23:23:44.328" v="2153" actId="2696"/>
        <pc:sldMkLst>
          <pc:docMk/>
          <pc:sldMk cId="2125277367" sldId="265"/>
        </pc:sldMkLst>
        <pc:spChg chg="mod">
          <ac:chgData name="昊辰 韦" userId="42cbe44cd05e8067" providerId="LiveId" clId="{62E1438F-4AB8-48DB-920F-C7F60544FDC5}" dt="2022-02-21T23:22:10.217" v="2130" actId="1076"/>
          <ac:spMkLst>
            <pc:docMk/>
            <pc:sldMk cId="2125277367" sldId="265"/>
            <ac:spMk id="4" creationId="{00000000-0000-0000-0000-000000000000}"/>
          </ac:spMkLst>
        </pc:spChg>
        <pc:spChg chg="mod">
          <ac:chgData name="昊辰 韦" userId="42cbe44cd05e8067" providerId="LiveId" clId="{62E1438F-4AB8-48DB-920F-C7F60544FDC5}" dt="2022-02-21T23:21:48.847" v="2120" actId="1076"/>
          <ac:spMkLst>
            <pc:docMk/>
            <pc:sldMk cId="2125277367" sldId="265"/>
            <ac:spMk id="11" creationId="{00000000-0000-0000-0000-000000000000}"/>
          </ac:spMkLst>
        </pc:spChg>
        <pc:spChg chg="del">
          <ac:chgData name="昊辰 韦" userId="42cbe44cd05e8067" providerId="LiveId" clId="{62E1438F-4AB8-48DB-920F-C7F60544FDC5}" dt="2022-02-21T23:17:32.525" v="2045" actId="478"/>
          <ac:spMkLst>
            <pc:docMk/>
            <pc:sldMk cId="2125277367" sldId="265"/>
            <ac:spMk id="24" creationId="{00000000-0000-0000-0000-000000000000}"/>
          </ac:spMkLst>
        </pc:spChg>
        <pc:spChg chg="mod">
          <ac:chgData name="昊辰 韦" userId="42cbe44cd05e8067" providerId="LiveId" clId="{62E1438F-4AB8-48DB-920F-C7F60544FDC5}" dt="2022-02-21T23:16:32.335" v="2039" actId="20577"/>
          <ac:spMkLst>
            <pc:docMk/>
            <pc:sldMk cId="2125277367" sldId="265"/>
            <ac:spMk id="27" creationId="{00000000-0000-0000-0000-000000000000}"/>
          </ac:spMkLst>
        </pc:spChg>
        <pc:spChg chg="del">
          <ac:chgData name="昊辰 韦" userId="42cbe44cd05e8067" providerId="LiveId" clId="{62E1438F-4AB8-48DB-920F-C7F60544FDC5}" dt="2022-02-21T23:16:48.360" v="2040" actId="478"/>
          <ac:spMkLst>
            <pc:docMk/>
            <pc:sldMk cId="2125277367" sldId="265"/>
            <ac:spMk id="28" creationId="{00000000-0000-0000-0000-000000000000}"/>
          </ac:spMkLst>
        </pc:spChg>
        <pc:spChg chg="mod">
          <ac:chgData name="昊辰 韦" userId="42cbe44cd05e8067" providerId="LiveId" clId="{62E1438F-4AB8-48DB-920F-C7F60544FDC5}" dt="2022-02-21T23:21:54.299" v="2122" actId="1076"/>
          <ac:spMkLst>
            <pc:docMk/>
            <pc:sldMk cId="2125277367" sldId="265"/>
            <ac:spMk id="57" creationId="{00000000-0000-0000-0000-000000000000}"/>
          </ac:spMkLst>
        </pc:spChg>
        <pc:spChg chg="mod">
          <ac:chgData name="昊辰 韦" userId="42cbe44cd05e8067" providerId="LiveId" clId="{62E1438F-4AB8-48DB-920F-C7F60544FDC5}" dt="2022-02-21T23:21:51.974" v="2121" actId="1076"/>
          <ac:spMkLst>
            <pc:docMk/>
            <pc:sldMk cId="2125277367" sldId="265"/>
            <ac:spMk id="59" creationId="{00000000-0000-0000-0000-000000000000}"/>
          </ac:spMkLst>
        </pc:spChg>
        <pc:spChg chg="mod">
          <ac:chgData name="昊辰 韦" userId="42cbe44cd05e8067" providerId="LiveId" clId="{62E1438F-4AB8-48DB-920F-C7F60544FDC5}" dt="2022-02-21T23:22:03.341" v="2128" actId="1076"/>
          <ac:spMkLst>
            <pc:docMk/>
            <pc:sldMk cId="2125277367" sldId="265"/>
            <ac:spMk id="69" creationId="{00000000-0000-0000-0000-000000000000}"/>
          </ac:spMkLst>
        </pc:spChg>
        <pc:spChg chg="mod">
          <ac:chgData name="昊辰 韦" userId="42cbe44cd05e8067" providerId="LiveId" clId="{62E1438F-4AB8-48DB-920F-C7F60544FDC5}" dt="2022-02-21T23:22:01.818" v="2127" actId="1076"/>
          <ac:spMkLst>
            <pc:docMk/>
            <pc:sldMk cId="2125277367" sldId="265"/>
            <ac:spMk id="70" creationId="{00000000-0000-0000-0000-000000000000}"/>
          </ac:spMkLst>
        </pc:spChg>
        <pc:spChg chg="add del">
          <ac:chgData name="昊辰 韦" userId="42cbe44cd05e8067" providerId="LiveId" clId="{62E1438F-4AB8-48DB-920F-C7F60544FDC5}" dt="2022-02-21T23:17:57.403" v="2049" actId="478"/>
          <ac:spMkLst>
            <pc:docMk/>
            <pc:sldMk cId="2125277367" sldId="265"/>
            <ac:spMk id="82" creationId="{00000000-0000-0000-0000-000000000000}"/>
          </ac:spMkLst>
        </pc:spChg>
        <pc:spChg chg="del">
          <ac:chgData name="昊辰 韦" userId="42cbe44cd05e8067" providerId="LiveId" clId="{62E1438F-4AB8-48DB-920F-C7F60544FDC5}" dt="2022-02-21T23:17:49.735" v="2047" actId="478"/>
          <ac:spMkLst>
            <pc:docMk/>
            <pc:sldMk cId="2125277367" sldId="265"/>
            <ac:spMk id="83" creationId="{00000000-0000-0000-0000-000000000000}"/>
          </ac:spMkLst>
        </pc:spChg>
        <pc:picChg chg="mod">
          <ac:chgData name="昊辰 韦" userId="42cbe44cd05e8067" providerId="LiveId" clId="{62E1438F-4AB8-48DB-920F-C7F60544FDC5}" dt="2022-02-21T23:21:17.385" v="2116" actId="1076"/>
          <ac:picMkLst>
            <pc:docMk/>
            <pc:sldMk cId="2125277367" sldId="265"/>
            <ac:picMk id="7" creationId="{00000000-0000-0000-0000-000000000000}"/>
          </ac:picMkLst>
        </pc:picChg>
        <pc:picChg chg="mod">
          <ac:chgData name="昊辰 韦" userId="42cbe44cd05e8067" providerId="LiveId" clId="{62E1438F-4AB8-48DB-920F-C7F60544FDC5}" dt="2022-02-21T23:21:46.008" v="2119" actId="1076"/>
          <ac:picMkLst>
            <pc:docMk/>
            <pc:sldMk cId="2125277367" sldId="265"/>
            <ac:picMk id="17" creationId="{00000000-0000-0000-0000-000000000000}"/>
          </ac:picMkLst>
        </pc:picChg>
        <pc:picChg chg="mod">
          <ac:chgData name="昊辰 韦" userId="42cbe44cd05e8067" providerId="LiveId" clId="{62E1438F-4AB8-48DB-920F-C7F60544FDC5}" dt="2022-02-21T23:22:06.673" v="2129" actId="1076"/>
          <ac:picMkLst>
            <pc:docMk/>
            <pc:sldMk cId="2125277367" sldId="265"/>
            <ac:picMk id="18" creationId="{00000000-0000-0000-0000-000000000000}"/>
          </ac:picMkLst>
        </pc:picChg>
        <pc:cxnChg chg="mod">
          <ac:chgData name="昊辰 韦" userId="42cbe44cd05e8067" providerId="LiveId" clId="{62E1438F-4AB8-48DB-920F-C7F60544FDC5}" dt="2022-02-21T23:22:03.341" v="2128" actId="1076"/>
          <ac:cxnSpMkLst>
            <pc:docMk/>
            <pc:sldMk cId="2125277367" sldId="265"/>
            <ac:cxnSpMk id="10" creationId="{00000000-0000-0000-0000-000000000000}"/>
          </ac:cxnSpMkLst>
        </pc:cxnChg>
        <pc:cxnChg chg="mod">
          <ac:chgData name="昊辰 韦" userId="42cbe44cd05e8067" providerId="LiveId" clId="{62E1438F-4AB8-48DB-920F-C7F60544FDC5}" dt="2022-02-21T23:22:10.217" v="2130" actId="1076"/>
          <ac:cxnSpMkLst>
            <pc:docMk/>
            <pc:sldMk cId="2125277367" sldId="265"/>
            <ac:cxnSpMk id="12" creationId="{00000000-0000-0000-0000-000000000000}"/>
          </ac:cxnSpMkLst>
        </pc:cxnChg>
        <pc:cxnChg chg="mod">
          <ac:chgData name="昊辰 韦" userId="42cbe44cd05e8067" providerId="LiveId" clId="{62E1438F-4AB8-48DB-920F-C7F60544FDC5}" dt="2022-02-21T23:22:10.217" v="2130" actId="1076"/>
          <ac:cxnSpMkLst>
            <pc:docMk/>
            <pc:sldMk cId="2125277367" sldId="265"/>
            <ac:cxnSpMk id="32" creationId="{00000000-0000-0000-0000-000000000000}"/>
          </ac:cxnSpMkLst>
        </pc:cxnChg>
        <pc:cxnChg chg="mod">
          <ac:chgData name="昊辰 韦" userId="42cbe44cd05e8067" providerId="LiveId" clId="{62E1438F-4AB8-48DB-920F-C7F60544FDC5}" dt="2022-02-21T23:22:06.673" v="2129" actId="1076"/>
          <ac:cxnSpMkLst>
            <pc:docMk/>
            <pc:sldMk cId="2125277367" sldId="265"/>
            <ac:cxnSpMk id="45" creationId="{00000000-0000-0000-0000-000000000000}"/>
          </ac:cxnSpMkLst>
        </pc:cxnChg>
        <pc:cxnChg chg="mod">
          <ac:chgData name="昊辰 韦" userId="42cbe44cd05e8067" providerId="LiveId" clId="{62E1438F-4AB8-48DB-920F-C7F60544FDC5}" dt="2022-02-21T23:22:01.818" v="2127" actId="1076"/>
          <ac:cxnSpMkLst>
            <pc:docMk/>
            <pc:sldMk cId="2125277367" sldId="265"/>
            <ac:cxnSpMk id="54" creationId="{00000000-0000-0000-0000-000000000000}"/>
          </ac:cxnSpMkLst>
        </pc:cxnChg>
      </pc:sldChg>
      <pc:sldChg chg="addSp delSp modSp add del mod ord">
        <pc:chgData name="昊辰 韦" userId="42cbe44cd05e8067" providerId="LiveId" clId="{62E1438F-4AB8-48DB-920F-C7F60544FDC5}" dt="2022-02-21T23:23:44.328" v="2153" actId="2696"/>
        <pc:sldMkLst>
          <pc:docMk/>
          <pc:sldMk cId="596437356" sldId="266"/>
        </pc:sldMkLst>
        <pc:spChg chg="add del">
          <ac:chgData name="昊辰 韦" userId="42cbe44cd05e8067" providerId="LiveId" clId="{62E1438F-4AB8-48DB-920F-C7F60544FDC5}" dt="2022-02-21T23:23:20.572" v="2138" actId="478"/>
          <ac:spMkLst>
            <pc:docMk/>
            <pc:sldMk cId="596437356" sldId="266"/>
            <ac:spMk id="15" creationId="{00000000-0000-0000-0000-000000000000}"/>
          </ac:spMkLst>
        </pc:spChg>
        <pc:spChg chg="mod">
          <ac:chgData name="昊辰 韦" userId="42cbe44cd05e8067" providerId="LiveId" clId="{62E1438F-4AB8-48DB-920F-C7F60544FDC5}" dt="2022-02-21T23:22:29.725" v="2134"/>
          <ac:spMkLst>
            <pc:docMk/>
            <pc:sldMk cId="596437356" sldId="266"/>
            <ac:spMk id="27" creationId="{00000000-0000-0000-0000-000000000000}"/>
          </ac:spMkLst>
        </pc:spChg>
        <pc:spChg chg="add del mod">
          <ac:chgData name="昊辰 韦" userId="42cbe44cd05e8067" providerId="LiveId" clId="{62E1438F-4AB8-48DB-920F-C7F60544FDC5}" dt="2022-02-21T23:23:40.245" v="2152" actId="478"/>
          <ac:spMkLst>
            <pc:docMk/>
            <pc:sldMk cId="596437356" sldId="266"/>
            <ac:spMk id="33" creationId="{C4B7C864-9524-4CF1-92AE-AD85484AC378}"/>
          </ac:spMkLst>
        </pc:spChg>
        <pc:picChg chg="del">
          <ac:chgData name="昊辰 韦" userId="42cbe44cd05e8067" providerId="LiveId" clId="{62E1438F-4AB8-48DB-920F-C7F60544FDC5}" dt="2022-02-21T23:23:15.579" v="2135" actId="478"/>
          <ac:picMkLst>
            <pc:docMk/>
            <pc:sldMk cId="596437356" sldId="266"/>
            <ac:picMk id="7" creationId="{00000000-0000-0000-0000-000000000000}"/>
          </ac:picMkLst>
        </pc:picChg>
        <pc:cxnChg chg="del mod">
          <ac:chgData name="昊辰 韦" userId="42cbe44cd05e8067" providerId="LiveId" clId="{62E1438F-4AB8-48DB-920F-C7F60544FDC5}" dt="2022-02-21T23:23:21.903" v="2139" actId="478"/>
          <ac:cxnSpMkLst>
            <pc:docMk/>
            <pc:sldMk cId="596437356" sldId="266"/>
            <ac:cxnSpMk id="12" creationId="{00000000-0000-0000-0000-000000000000}"/>
          </ac:cxnSpMkLst>
        </pc:cxnChg>
        <pc:cxnChg chg="del mod">
          <ac:chgData name="昊辰 韦" userId="42cbe44cd05e8067" providerId="LiveId" clId="{62E1438F-4AB8-48DB-920F-C7F60544FDC5}" dt="2022-02-21T23:23:18.065" v="2136" actId="478"/>
          <ac:cxnSpMkLst>
            <pc:docMk/>
            <pc:sldMk cId="596437356" sldId="266"/>
            <ac:cxnSpMk id="45" creationId="{00000000-0000-0000-0000-000000000000}"/>
          </ac:cxnSpMkLst>
        </pc:cxnChg>
      </pc:sldChg>
      <pc:sldChg chg="new del">
        <pc:chgData name="昊辰 韦" userId="42cbe44cd05e8067" providerId="LiveId" clId="{62E1438F-4AB8-48DB-920F-C7F60544FDC5}" dt="2022-02-21T23:28:25.683" v="2472" actId="47"/>
        <pc:sldMkLst>
          <pc:docMk/>
          <pc:sldMk cId="1673109028" sldId="266"/>
        </pc:sldMkLst>
      </pc:sldChg>
      <pc:sldChg chg="addSp delSp modSp mod">
        <pc:chgData name="昊辰 韦" userId="42cbe44cd05e8067" providerId="LiveId" clId="{62E1438F-4AB8-48DB-920F-C7F60544FDC5}" dt="2022-02-22T03:15:05.749" v="5556" actId="20577"/>
        <pc:sldMkLst>
          <pc:docMk/>
          <pc:sldMk cId="1753395832" sldId="266"/>
        </pc:sldMkLst>
        <pc:spChg chg="mod">
          <ac:chgData name="昊辰 韦" userId="42cbe44cd05e8067" providerId="LiveId" clId="{62E1438F-4AB8-48DB-920F-C7F60544FDC5}" dt="2022-02-22T02:54:37.102" v="4695" actId="20577"/>
          <ac:spMkLst>
            <pc:docMk/>
            <pc:sldMk cId="1753395832" sldId="266"/>
            <ac:spMk id="2" creationId="{D49827A0-B118-4523-95C7-4BC19EB3EF7E}"/>
          </ac:spMkLst>
        </pc:spChg>
        <pc:spChg chg="add del mod">
          <ac:chgData name="昊辰 韦" userId="42cbe44cd05e8067" providerId="LiveId" clId="{62E1438F-4AB8-48DB-920F-C7F60544FDC5}" dt="2022-02-22T02:54:41.867" v="4697" actId="478"/>
          <ac:spMkLst>
            <pc:docMk/>
            <pc:sldMk cId="1753395832" sldId="266"/>
            <ac:spMk id="5" creationId="{9FBEE0A1-52DF-4854-838C-4DD413CB12ED}"/>
          </ac:spMkLst>
        </pc:spChg>
        <pc:spChg chg="add mod">
          <ac:chgData name="昊辰 韦" userId="42cbe44cd05e8067" providerId="LiveId" clId="{62E1438F-4AB8-48DB-920F-C7F60544FDC5}" dt="2022-02-22T03:15:05.749" v="5556" actId="20577"/>
          <ac:spMkLst>
            <pc:docMk/>
            <pc:sldMk cId="1753395832" sldId="266"/>
            <ac:spMk id="8" creationId="{D3122115-0298-46CA-A1B3-A3D812C18C21}"/>
          </ac:spMkLst>
        </pc:spChg>
        <pc:graphicFrameChg chg="del modGraphic">
          <ac:chgData name="昊辰 韦" userId="42cbe44cd05e8067" providerId="LiveId" clId="{62E1438F-4AB8-48DB-920F-C7F60544FDC5}" dt="2022-02-22T02:54:39.424" v="4696" actId="478"/>
          <ac:graphicFrameMkLst>
            <pc:docMk/>
            <pc:sldMk cId="1753395832" sldId="266"/>
            <ac:graphicFrameMk id="4" creationId="{04F0EE74-6FE2-4225-A5EF-618F4AC9083A}"/>
          </ac:graphicFrameMkLst>
        </pc:graphicFrameChg>
        <pc:graphicFrameChg chg="add del mod">
          <ac:chgData name="昊辰 韦" userId="42cbe44cd05e8067" providerId="LiveId" clId="{62E1438F-4AB8-48DB-920F-C7F60544FDC5}" dt="2022-02-22T02:59:26.360" v="4755" actId="478"/>
          <ac:graphicFrameMkLst>
            <pc:docMk/>
            <pc:sldMk cId="1753395832" sldId="266"/>
            <ac:graphicFrameMk id="6" creationId="{2E73E548-4CEF-4738-AE16-D26498B0ACCD}"/>
          </ac:graphicFrameMkLst>
        </pc:graphicFrameChg>
        <pc:graphicFrameChg chg="add mod">
          <ac:chgData name="昊辰 韦" userId="42cbe44cd05e8067" providerId="LiveId" clId="{62E1438F-4AB8-48DB-920F-C7F60544FDC5}" dt="2022-02-22T03:14:30.117" v="5505" actId="14100"/>
          <ac:graphicFrameMkLst>
            <pc:docMk/>
            <pc:sldMk cId="1753395832" sldId="266"/>
            <ac:graphicFrameMk id="7" creationId="{2E73E548-4CEF-4738-AE16-D26498B0ACCD}"/>
          </ac:graphicFrameMkLst>
        </pc:graphicFrameChg>
      </pc:sldChg>
      <pc:sldChg chg="addSp modSp add mod modShow">
        <pc:chgData name="昊辰 韦" userId="42cbe44cd05e8067" providerId="LiveId" clId="{62E1438F-4AB8-48DB-920F-C7F60544FDC5}" dt="2022-02-22T01:45:36.620" v="4049" actId="729"/>
        <pc:sldMkLst>
          <pc:docMk/>
          <pc:sldMk cId="4140708139" sldId="267"/>
        </pc:sldMkLst>
        <pc:spChg chg="mod">
          <ac:chgData name="昊辰 韦" userId="42cbe44cd05e8067" providerId="LiveId" clId="{62E1438F-4AB8-48DB-920F-C7F60544FDC5}" dt="2022-02-21T23:30:37.285" v="2571" actId="33524"/>
          <ac:spMkLst>
            <pc:docMk/>
            <pc:sldMk cId="4140708139" sldId="267"/>
            <ac:spMk id="2" creationId="{9F43091B-4D14-413F-AE51-871F12DE0B1A}"/>
          </ac:spMkLst>
        </pc:spChg>
        <pc:spChg chg="mod">
          <ac:chgData name="昊辰 韦" userId="42cbe44cd05e8067" providerId="LiveId" clId="{62E1438F-4AB8-48DB-920F-C7F60544FDC5}" dt="2022-02-22T00:54:40.793" v="2850" actId="403"/>
          <ac:spMkLst>
            <pc:docMk/>
            <pc:sldMk cId="4140708139" sldId="267"/>
            <ac:spMk id="3" creationId="{0F0D7ADE-A961-45ED-A810-E03C41753B88}"/>
          </ac:spMkLst>
        </pc:spChg>
        <pc:picChg chg="add mod">
          <ac:chgData name="昊辰 韦" userId="42cbe44cd05e8067" providerId="LiveId" clId="{62E1438F-4AB8-48DB-920F-C7F60544FDC5}" dt="2022-02-21T23:29:29.582" v="2482" actId="1076"/>
          <ac:picMkLst>
            <pc:docMk/>
            <pc:sldMk cId="4140708139" sldId="267"/>
            <ac:picMk id="4" creationId="{615FB24D-C64F-43D1-8A2A-6DFE34377BD8}"/>
          </ac:picMkLst>
        </pc:picChg>
        <pc:picChg chg="add mod">
          <ac:chgData name="昊辰 韦" userId="42cbe44cd05e8067" providerId="LiveId" clId="{62E1438F-4AB8-48DB-920F-C7F60544FDC5}" dt="2022-02-22T00:54:44.104" v="2853" actId="1076"/>
          <ac:picMkLst>
            <pc:docMk/>
            <pc:sldMk cId="4140708139" sldId="267"/>
            <ac:picMk id="5" creationId="{45D4E93D-2583-4F77-967C-BD7F1F2074E9}"/>
          </ac:picMkLst>
        </pc:picChg>
        <pc:picChg chg="add mod">
          <ac:chgData name="昊辰 韦" userId="42cbe44cd05e8067" providerId="LiveId" clId="{62E1438F-4AB8-48DB-920F-C7F60544FDC5}" dt="2022-02-22T00:54:42.045" v="2851" actId="1076"/>
          <ac:picMkLst>
            <pc:docMk/>
            <pc:sldMk cId="4140708139" sldId="267"/>
            <ac:picMk id="6" creationId="{AD5F358D-ADBE-4C23-8C5F-55CD2A37A440}"/>
          </ac:picMkLst>
        </pc:picChg>
      </pc:sldChg>
      <pc:sldChg chg="modSp add mod">
        <pc:chgData name="昊辰 韦" userId="42cbe44cd05e8067" providerId="LiveId" clId="{62E1438F-4AB8-48DB-920F-C7F60544FDC5}" dt="2022-02-22T01:47:29.912" v="4224" actId="20577"/>
        <pc:sldMkLst>
          <pc:docMk/>
          <pc:sldMk cId="3496394248" sldId="268"/>
        </pc:sldMkLst>
        <pc:spChg chg="mod">
          <ac:chgData name="昊辰 韦" userId="42cbe44cd05e8067" providerId="LiveId" clId="{62E1438F-4AB8-48DB-920F-C7F60544FDC5}" dt="2022-02-21T23:33:12.830" v="2595" actId="20577"/>
          <ac:spMkLst>
            <pc:docMk/>
            <pc:sldMk cId="3496394248" sldId="268"/>
            <ac:spMk id="2" creationId="{9F43091B-4D14-413F-AE51-871F12DE0B1A}"/>
          </ac:spMkLst>
        </pc:spChg>
        <pc:spChg chg="mod">
          <ac:chgData name="昊辰 韦" userId="42cbe44cd05e8067" providerId="LiveId" clId="{62E1438F-4AB8-48DB-920F-C7F60544FDC5}" dt="2022-02-22T01:47:29.912" v="4224" actId="20577"/>
          <ac:spMkLst>
            <pc:docMk/>
            <pc:sldMk cId="3496394248" sldId="268"/>
            <ac:spMk id="3" creationId="{0F0D7ADE-A961-45ED-A810-E03C41753B88}"/>
          </ac:spMkLst>
        </pc:spChg>
      </pc:sldChg>
      <pc:sldChg chg="add del">
        <pc:chgData name="昊辰 韦" userId="42cbe44cd05e8067" providerId="LiveId" clId="{62E1438F-4AB8-48DB-920F-C7F60544FDC5}" dt="2022-02-21T23:31:03.803" v="2572" actId="47"/>
        <pc:sldMkLst>
          <pc:docMk/>
          <pc:sldMk cId="3758780931" sldId="268"/>
        </pc:sldMkLst>
      </pc:sldChg>
      <pc:sldChg chg="modSp new mod">
        <pc:chgData name="昊辰 韦" userId="42cbe44cd05e8067" providerId="LiveId" clId="{62E1438F-4AB8-48DB-920F-C7F60544FDC5}" dt="2022-02-22T01:38:50.465" v="3831"/>
        <pc:sldMkLst>
          <pc:docMk/>
          <pc:sldMk cId="2208027336" sldId="269"/>
        </pc:sldMkLst>
        <pc:spChg chg="mod">
          <ac:chgData name="昊辰 韦" userId="42cbe44cd05e8067" providerId="LiveId" clId="{62E1438F-4AB8-48DB-920F-C7F60544FDC5}" dt="2022-02-22T01:32:51.377" v="3280"/>
          <ac:spMkLst>
            <pc:docMk/>
            <pc:sldMk cId="2208027336" sldId="269"/>
            <ac:spMk id="2" creationId="{E077536F-C555-4E9B-AEBD-F65BA3940F5D}"/>
          </ac:spMkLst>
        </pc:spChg>
        <pc:spChg chg="mod">
          <ac:chgData name="昊辰 韦" userId="42cbe44cd05e8067" providerId="LiveId" clId="{62E1438F-4AB8-48DB-920F-C7F60544FDC5}" dt="2022-02-22T01:38:50.465" v="3831"/>
          <ac:spMkLst>
            <pc:docMk/>
            <pc:sldMk cId="2208027336" sldId="269"/>
            <ac:spMk id="3" creationId="{F2E6EC84-197E-4F15-A60C-94FDC60BB7FC}"/>
          </ac:spMkLst>
        </pc:spChg>
      </pc:sldChg>
      <pc:sldChg chg="addSp delSp modSp new del mod">
        <pc:chgData name="昊辰 韦" userId="42cbe44cd05e8067" providerId="LiveId" clId="{62E1438F-4AB8-48DB-920F-C7F60544FDC5}" dt="2022-02-22T01:53:46.352" v="4515" actId="47"/>
        <pc:sldMkLst>
          <pc:docMk/>
          <pc:sldMk cId="3830023724" sldId="270"/>
        </pc:sldMkLst>
        <pc:spChg chg="mod">
          <ac:chgData name="昊辰 韦" userId="42cbe44cd05e8067" providerId="LiveId" clId="{62E1438F-4AB8-48DB-920F-C7F60544FDC5}" dt="2022-02-22T01:53:42.270" v="4513" actId="21"/>
          <ac:spMkLst>
            <pc:docMk/>
            <pc:sldMk cId="3830023724" sldId="270"/>
            <ac:spMk id="2" creationId="{59A8AFDF-001D-4893-9A3D-6D68F38DEA0E}"/>
          </ac:spMkLst>
        </pc:spChg>
        <pc:spChg chg="del">
          <ac:chgData name="昊辰 韦" userId="42cbe44cd05e8067" providerId="LiveId" clId="{62E1438F-4AB8-48DB-920F-C7F60544FDC5}" dt="2022-02-22T01:52:35.342" v="4507" actId="3680"/>
          <ac:spMkLst>
            <pc:docMk/>
            <pc:sldMk cId="3830023724" sldId="270"/>
            <ac:spMk id="3" creationId="{1085A6E1-B738-4317-B6AE-04BC238C36EF}"/>
          </ac:spMkLst>
        </pc:spChg>
        <pc:spChg chg="add del mod">
          <ac:chgData name="昊辰 韦" userId="42cbe44cd05e8067" providerId="LiveId" clId="{62E1438F-4AB8-48DB-920F-C7F60544FDC5}" dt="2022-02-22T01:53:07.555" v="4512" actId="22"/>
          <ac:spMkLst>
            <pc:docMk/>
            <pc:sldMk cId="3830023724" sldId="270"/>
            <ac:spMk id="6" creationId="{7D100E70-0667-46C7-ADC0-2F30A7DDBF73}"/>
          </ac:spMkLst>
        </pc:spChg>
        <pc:graphicFrameChg chg="add del mod ord modGraphic">
          <ac:chgData name="昊辰 韦" userId="42cbe44cd05e8067" providerId="LiveId" clId="{62E1438F-4AB8-48DB-920F-C7F60544FDC5}" dt="2022-02-22T01:52:56.308" v="4508" actId="478"/>
          <ac:graphicFrameMkLst>
            <pc:docMk/>
            <pc:sldMk cId="3830023724" sldId="270"/>
            <ac:graphicFrameMk id="4" creationId="{0C14B727-AB96-4711-9F70-F54F140BE0DF}"/>
          </ac:graphicFrameMkLst>
        </pc:graphicFrameChg>
        <pc:picChg chg="add del mod ord">
          <ac:chgData name="昊辰 韦" userId="42cbe44cd05e8067" providerId="LiveId" clId="{62E1438F-4AB8-48DB-920F-C7F60544FDC5}" dt="2022-02-22T01:53:07.555" v="4512" actId="22"/>
          <ac:picMkLst>
            <pc:docMk/>
            <pc:sldMk cId="3830023724" sldId="270"/>
            <ac:picMk id="8" creationId="{6CA51FCA-E2DC-4244-A7CB-E42C9759D97D}"/>
          </ac:picMkLst>
        </pc:picChg>
      </pc:sldChg>
      <pc:sldChg chg="modSp add mod">
        <pc:chgData name="昊辰 韦" userId="42cbe44cd05e8067" providerId="LiveId" clId="{62E1438F-4AB8-48DB-920F-C7F60544FDC5}" dt="2022-02-22T01:52:07.712" v="4505" actId="20577"/>
        <pc:sldMkLst>
          <pc:docMk/>
          <pc:sldMk cId="905650075" sldId="271"/>
        </pc:sldMkLst>
        <pc:spChg chg="mod">
          <ac:chgData name="昊辰 韦" userId="42cbe44cd05e8067" providerId="LiveId" clId="{62E1438F-4AB8-48DB-920F-C7F60544FDC5}" dt="2022-02-22T01:52:07.712" v="4505" actId="20577"/>
          <ac:spMkLst>
            <pc:docMk/>
            <pc:sldMk cId="905650075" sldId="271"/>
            <ac:spMk id="3" creationId="{F2E6EC84-197E-4F15-A60C-94FDC60BB7FC}"/>
          </ac:spMkLst>
        </pc:spChg>
      </pc:sldChg>
      <pc:sldChg chg="addSp delSp modSp new mod ord">
        <pc:chgData name="昊辰 韦" userId="42cbe44cd05e8067" providerId="LiveId" clId="{62E1438F-4AB8-48DB-920F-C7F60544FDC5}" dt="2022-02-22T03:17:10.583" v="5663" actId="20577"/>
        <pc:sldMkLst>
          <pc:docMk/>
          <pc:sldMk cId="1581221075" sldId="272"/>
        </pc:sldMkLst>
        <pc:spChg chg="mod">
          <ac:chgData name="昊辰 韦" userId="42cbe44cd05e8067" providerId="LiveId" clId="{62E1438F-4AB8-48DB-920F-C7F60544FDC5}" dt="2022-02-22T03:15:46.875" v="5583" actId="20577"/>
          <ac:spMkLst>
            <pc:docMk/>
            <pc:sldMk cId="1581221075" sldId="272"/>
            <ac:spMk id="2" creationId="{D762DA44-7285-4D1B-9A0C-1747135A653A}"/>
          </ac:spMkLst>
        </pc:spChg>
        <pc:spChg chg="del">
          <ac:chgData name="昊辰 韦" userId="42cbe44cd05e8067" providerId="LiveId" clId="{62E1438F-4AB8-48DB-920F-C7F60544FDC5}" dt="2022-02-22T02:56:52.933" v="4716" actId="3680"/>
          <ac:spMkLst>
            <pc:docMk/>
            <pc:sldMk cId="1581221075" sldId="272"/>
            <ac:spMk id="3" creationId="{940E2C9B-ACF1-4C3D-BB5F-6AC82F47F19B}"/>
          </ac:spMkLst>
        </pc:spChg>
        <pc:spChg chg="add del mod">
          <ac:chgData name="昊辰 韦" userId="42cbe44cd05e8067" providerId="LiveId" clId="{62E1438F-4AB8-48DB-920F-C7F60544FDC5}" dt="2022-02-22T03:16:19.454" v="5586"/>
          <ac:spMkLst>
            <pc:docMk/>
            <pc:sldMk cId="1581221075" sldId="272"/>
            <ac:spMk id="5" creationId="{18B244A1-CD68-4DD1-9371-A430BEEBA878}"/>
          </ac:spMkLst>
        </pc:spChg>
        <pc:spChg chg="add mod">
          <ac:chgData name="昊辰 韦" userId="42cbe44cd05e8067" providerId="LiveId" clId="{62E1438F-4AB8-48DB-920F-C7F60544FDC5}" dt="2022-02-22T03:17:10.583" v="5663" actId="20577"/>
          <ac:spMkLst>
            <pc:docMk/>
            <pc:sldMk cId="1581221075" sldId="272"/>
            <ac:spMk id="6" creationId="{C7AAEF72-3E07-4083-816D-274E805CB6BC}"/>
          </ac:spMkLst>
        </pc:spChg>
        <pc:graphicFrameChg chg="add mod ord modGraphic">
          <ac:chgData name="昊辰 韦" userId="42cbe44cd05e8067" providerId="LiveId" clId="{62E1438F-4AB8-48DB-920F-C7F60544FDC5}" dt="2022-02-22T03:15:39.083" v="5566" actId="404"/>
          <ac:graphicFrameMkLst>
            <pc:docMk/>
            <pc:sldMk cId="1581221075" sldId="272"/>
            <ac:graphicFrameMk id="4" creationId="{163E5987-C0AD-4055-AC98-5E7F6BFE2106}"/>
          </ac:graphicFrameMkLst>
        </pc:graphicFrameChg>
      </pc:sldChg>
      <pc:sldChg chg="addSp delSp modSp add del mod">
        <pc:chgData name="昊辰 韦" userId="42cbe44cd05e8067" providerId="LiveId" clId="{62E1438F-4AB8-48DB-920F-C7F60544FDC5}" dt="2022-02-22T02:56:31.720" v="4702" actId="2696"/>
        <pc:sldMkLst>
          <pc:docMk/>
          <pc:sldMk cId="3456307792" sldId="272"/>
        </pc:sldMkLst>
        <pc:graphicFrameChg chg="add del mod">
          <ac:chgData name="昊辰 韦" userId="42cbe44cd05e8067" providerId="LiveId" clId="{62E1438F-4AB8-48DB-920F-C7F60544FDC5}" dt="2022-02-22T02:03:13.617" v="4684" actId="478"/>
          <ac:graphicFrameMkLst>
            <pc:docMk/>
            <pc:sldMk cId="3456307792" sldId="272"/>
            <ac:graphicFrameMk id="7" creationId="{8C7D84E7-DF19-4CC6-B5E0-2C138E1D9F22}"/>
          </ac:graphicFrameMkLst>
        </pc:graphicFrameChg>
      </pc:sldChg>
      <pc:sldChg chg="modSp new mod">
        <pc:chgData name="昊辰 韦" userId="42cbe44cd05e8067" providerId="LiveId" clId="{62E1438F-4AB8-48DB-920F-C7F60544FDC5}" dt="2022-02-22T03:32:51.247" v="5759" actId="3626"/>
        <pc:sldMkLst>
          <pc:docMk/>
          <pc:sldMk cId="3616325173" sldId="273"/>
        </pc:sldMkLst>
        <pc:spChg chg="mod">
          <ac:chgData name="昊辰 韦" userId="42cbe44cd05e8067" providerId="LiveId" clId="{62E1438F-4AB8-48DB-920F-C7F60544FDC5}" dt="2022-02-22T03:19:17.410" v="5699" actId="20577"/>
          <ac:spMkLst>
            <pc:docMk/>
            <pc:sldMk cId="3616325173" sldId="273"/>
            <ac:spMk id="2" creationId="{41B248A7-E21D-4BD8-84B8-2A44BE47CA78}"/>
          </ac:spMkLst>
        </pc:spChg>
        <pc:spChg chg="mod">
          <ac:chgData name="昊辰 韦" userId="42cbe44cd05e8067" providerId="LiveId" clId="{62E1438F-4AB8-48DB-920F-C7F60544FDC5}" dt="2022-02-22T03:32:51.247" v="5759" actId="3626"/>
          <ac:spMkLst>
            <pc:docMk/>
            <pc:sldMk cId="3616325173" sldId="273"/>
            <ac:spMk id="3" creationId="{9D4EC257-786D-41D3-A4E3-AF09BBE200BE}"/>
          </ac:spMkLst>
        </pc:spChg>
      </pc:sldChg>
      <pc:sldChg chg="delSp modSp new mod">
        <pc:chgData name="昊辰 韦" userId="42cbe44cd05e8067" providerId="LiveId" clId="{62E1438F-4AB8-48DB-920F-C7F60544FDC5}" dt="2022-02-22T03:30:04.681" v="5750" actId="20577"/>
        <pc:sldMkLst>
          <pc:docMk/>
          <pc:sldMk cId="667340218" sldId="274"/>
        </pc:sldMkLst>
        <pc:spChg chg="mod">
          <ac:chgData name="昊辰 韦" userId="42cbe44cd05e8067" providerId="LiveId" clId="{62E1438F-4AB8-48DB-920F-C7F60544FDC5}" dt="2022-02-22T03:30:04.681" v="5750" actId="20577"/>
          <ac:spMkLst>
            <pc:docMk/>
            <pc:sldMk cId="667340218" sldId="274"/>
            <ac:spMk id="2" creationId="{CCC953A2-0F09-4FE5-A9E0-49C0F43C3C97}"/>
          </ac:spMkLst>
        </pc:spChg>
        <pc:spChg chg="del">
          <ac:chgData name="昊辰 韦" userId="42cbe44cd05e8067" providerId="LiveId" clId="{62E1438F-4AB8-48DB-920F-C7F60544FDC5}" dt="2022-02-22T03:29:37.899" v="5717" actId="478"/>
          <ac:spMkLst>
            <pc:docMk/>
            <pc:sldMk cId="667340218" sldId="274"/>
            <ac:spMk id="3" creationId="{27788592-E327-40DB-8B19-26392B5F5535}"/>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42cbe44cd05e8067/&#26700;&#38754;/Gantt%20Char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Project timeline</a:t>
            </a:r>
            <a:endParaRPr lang="zh-CN" alt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barChart>
        <c:barDir val="bar"/>
        <c:grouping val="stacked"/>
        <c:varyColors val="0"/>
        <c:ser>
          <c:idx val="0"/>
          <c:order val="0"/>
          <c:tx>
            <c:strRef>
              <c:f>'[Gantt Chart.xlsx]Sheet1'!$B$1</c:f>
              <c:strCache>
                <c:ptCount val="1"/>
                <c:pt idx="0">
                  <c:v>Start date</c:v>
                </c:pt>
              </c:strCache>
            </c:strRef>
          </c:tx>
          <c:spPr>
            <a:noFill/>
            <a:ln>
              <a:noFill/>
            </a:ln>
            <a:effectLst/>
          </c:spPr>
          <c:invertIfNegative val="0"/>
          <c:cat>
            <c:strRef>
              <c:f>'[Gantt Chart.xlsx]Sheet1'!$A$2:$A$16</c:f>
              <c:strCache>
                <c:ptCount val="15"/>
                <c:pt idx="0">
                  <c:v>Designing mount bracket</c:v>
                </c:pt>
                <c:pt idx="1">
                  <c:v>Installision</c:v>
                </c:pt>
                <c:pt idx="2">
                  <c:v>Point clouds using RGB Camera</c:v>
                </c:pt>
                <c:pt idx="3">
                  <c:v>Point clouds using ToF Camera</c:v>
                </c:pt>
                <c:pt idx="4">
                  <c:v>Deciding which method</c:v>
                </c:pt>
                <c:pt idx="5">
                  <c:v>Rendering the point cloud asynchronous</c:v>
                </c:pt>
                <c:pt idx="6">
                  <c:v>Improving the point cloud quality</c:v>
                </c:pt>
                <c:pt idx="7">
                  <c:v>Researching on Real-time rendering</c:v>
                </c:pt>
                <c:pt idx="8">
                  <c:v>Locolization of endoscope</c:v>
                </c:pt>
                <c:pt idx="9">
                  <c:v>Achieve real time rendering </c:v>
                </c:pt>
                <c:pt idx="10">
                  <c:v>Overlay 3d model to rendered graph</c:v>
                </c:pt>
                <c:pt idx="11">
                  <c:v>Exploring point collision within the data</c:v>
                </c:pt>
                <c:pt idx="12">
                  <c:v>Implementing the Collision detection</c:v>
                </c:pt>
                <c:pt idx="13">
                  <c:v>Wrap-up the research</c:v>
                </c:pt>
                <c:pt idx="14">
                  <c:v>Final report</c:v>
                </c:pt>
              </c:strCache>
            </c:strRef>
          </c:cat>
          <c:val>
            <c:numRef>
              <c:f>'[Gantt Chart.xlsx]Sheet1'!$B$2:$B$16</c:f>
              <c:numCache>
                <c:formatCode>m/d;@</c:formatCode>
                <c:ptCount val="15"/>
                <c:pt idx="0">
                  <c:v>44613</c:v>
                </c:pt>
                <c:pt idx="1">
                  <c:v>44613</c:v>
                </c:pt>
                <c:pt idx="2">
                  <c:v>44624</c:v>
                </c:pt>
                <c:pt idx="3">
                  <c:v>44624</c:v>
                </c:pt>
                <c:pt idx="4">
                  <c:v>44624</c:v>
                </c:pt>
                <c:pt idx="5">
                  <c:v>44624</c:v>
                </c:pt>
                <c:pt idx="6">
                  <c:v>44624</c:v>
                </c:pt>
                <c:pt idx="7">
                  <c:v>44638</c:v>
                </c:pt>
                <c:pt idx="8">
                  <c:v>44638</c:v>
                </c:pt>
                <c:pt idx="9">
                  <c:v>44645</c:v>
                </c:pt>
                <c:pt idx="10">
                  <c:v>44659</c:v>
                </c:pt>
                <c:pt idx="11">
                  <c:v>44666</c:v>
                </c:pt>
                <c:pt idx="12">
                  <c:v>44673</c:v>
                </c:pt>
                <c:pt idx="13">
                  <c:v>44680</c:v>
                </c:pt>
                <c:pt idx="14">
                  <c:v>44680</c:v>
                </c:pt>
              </c:numCache>
            </c:numRef>
          </c:val>
          <c:extLst>
            <c:ext xmlns:c16="http://schemas.microsoft.com/office/drawing/2014/chart" uri="{C3380CC4-5D6E-409C-BE32-E72D297353CC}">
              <c16:uniqueId val="{00000000-BA68-4AB3-B6A1-E906FA08BF52}"/>
            </c:ext>
          </c:extLst>
        </c:ser>
        <c:ser>
          <c:idx val="1"/>
          <c:order val="1"/>
          <c:tx>
            <c:strRef>
              <c:f>'[Gantt Chart.xlsx]Sheet1'!$C$1</c:f>
              <c:strCache>
                <c:ptCount val="1"/>
                <c:pt idx="0">
                  <c:v>Range</c:v>
                </c:pt>
              </c:strCache>
            </c:strRef>
          </c:tx>
          <c:spPr>
            <a:solidFill>
              <a:srgbClr val="002060"/>
            </a:solidFill>
            <a:ln>
              <a:noFill/>
            </a:ln>
            <a:effectLst/>
          </c:spPr>
          <c:invertIfNegative val="0"/>
          <c:cat>
            <c:strRef>
              <c:f>'[Gantt Chart.xlsx]Sheet1'!$A$2:$A$16</c:f>
              <c:strCache>
                <c:ptCount val="15"/>
                <c:pt idx="0">
                  <c:v>Designing mount bracket</c:v>
                </c:pt>
                <c:pt idx="1">
                  <c:v>Installision</c:v>
                </c:pt>
                <c:pt idx="2">
                  <c:v>Point clouds using RGB Camera</c:v>
                </c:pt>
                <c:pt idx="3">
                  <c:v>Point clouds using ToF Camera</c:v>
                </c:pt>
                <c:pt idx="4">
                  <c:v>Deciding which method</c:v>
                </c:pt>
                <c:pt idx="5">
                  <c:v>Rendering the point cloud asynchronous</c:v>
                </c:pt>
                <c:pt idx="6">
                  <c:v>Improving the point cloud quality</c:v>
                </c:pt>
                <c:pt idx="7">
                  <c:v>Researching on Real-time rendering</c:v>
                </c:pt>
                <c:pt idx="8">
                  <c:v>Locolization of endoscope</c:v>
                </c:pt>
                <c:pt idx="9">
                  <c:v>Achieve real time rendering </c:v>
                </c:pt>
                <c:pt idx="10">
                  <c:v>Overlay 3d model to rendered graph</c:v>
                </c:pt>
                <c:pt idx="11">
                  <c:v>Exploring point collision within the data</c:v>
                </c:pt>
                <c:pt idx="12">
                  <c:v>Implementing the Collision detection</c:v>
                </c:pt>
                <c:pt idx="13">
                  <c:v>Wrap-up the research</c:v>
                </c:pt>
                <c:pt idx="14">
                  <c:v>Final report</c:v>
                </c:pt>
              </c:strCache>
            </c:strRef>
          </c:cat>
          <c:val>
            <c:numRef>
              <c:f>'[Gantt Chart.xlsx]Sheet1'!$C$2:$C$16</c:f>
              <c:numCache>
                <c:formatCode>General</c:formatCode>
                <c:ptCount val="15"/>
                <c:pt idx="0">
                  <c:v>11</c:v>
                </c:pt>
                <c:pt idx="1">
                  <c:v>11</c:v>
                </c:pt>
                <c:pt idx="2">
                  <c:v>7</c:v>
                </c:pt>
                <c:pt idx="3">
                  <c:v>7</c:v>
                </c:pt>
                <c:pt idx="4">
                  <c:v>14</c:v>
                </c:pt>
                <c:pt idx="5">
                  <c:v>14</c:v>
                </c:pt>
                <c:pt idx="6">
                  <c:v>21</c:v>
                </c:pt>
                <c:pt idx="7">
                  <c:v>7</c:v>
                </c:pt>
                <c:pt idx="8">
                  <c:v>14</c:v>
                </c:pt>
                <c:pt idx="9">
                  <c:v>14</c:v>
                </c:pt>
                <c:pt idx="10">
                  <c:v>14</c:v>
                </c:pt>
                <c:pt idx="11">
                  <c:v>7</c:v>
                </c:pt>
                <c:pt idx="12">
                  <c:v>7</c:v>
                </c:pt>
                <c:pt idx="13">
                  <c:v>7</c:v>
                </c:pt>
                <c:pt idx="14">
                  <c:v>7</c:v>
                </c:pt>
              </c:numCache>
            </c:numRef>
          </c:val>
          <c:extLst>
            <c:ext xmlns:c16="http://schemas.microsoft.com/office/drawing/2014/chart" uri="{C3380CC4-5D6E-409C-BE32-E72D297353CC}">
              <c16:uniqueId val="{00000001-BA68-4AB3-B6A1-E906FA08BF52}"/>
            </c:ext>
          </c:extLst>
        </c:ser>
        <c:dLbls>
          <c:showLegendKey val="0"/>
          <c:showVal val="0"/>
          <c:showCatName val="0"/>
          <c:showSerName val="0"/>
          <c:showPercent val="0"/>
          <c:showBubbleSize val="0"/>
        </c:dLbls>
        <c:gapWidth val="150"/>
        <c:overlap val="100"/>
        <c:axId val="1102656527"/>
        <c:axId val="1102659855"/>
      </c:barChart>
      <c:catAx>
        <c:axId val="110265652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1102659855"/>
        <c:crosses val="autoZero"/>
        <c:auto val="1"/>
        <c:lblAlgn val="ctr"/>
        <c:lblOffset val="100"/>
        <c:noMultiLvlLbl val="0"/>
      </c:catAx>
      <c:valAx>
        <c:axId val="1102659855"/>
        <c:scaling>
          <c:orientation val="minMax"/>
          <c:min val="44613"/>
        </c:scaling>
        <c:delete val="0"/>
        <c:axPos val="t"/>
        <c:majorGridlines>
          <c:spPr>
            <a:ln w="9525" cap="flat" cmpd="sng" algn="ctr">
              <a:solidFill>
                <a:schemeClr val="tx1">
                  <a:lumMod val="15000"/>
                  <a:lumOff val="85000"/>
                </a:schemeClr>
              </a:solidFill>
              <a:round/>
            </a:ln>
            <a:effectLst/>
          </c:spPr>
        </c:majorGridlines>
        <c:numFmt formatCode="m/d;@"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110265652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BD456-B257-4CB3-9427-21F9E04D30B0}" type="datetimeFigureOut">
              <a:rPr lang="en-US" smtClean="0"/>
              <a:t>2/23/2022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CD860E-CD28-482F-A400-124CA199255A}" type="slidenum">
              <a:rPr lang="en-US" smtClean="0"/>
              <a:t>‹#›</a:t>
            </a:fld>
            <a:endParaRPr lang="en-US"/>
          </a:p>
        </p:txBody>
      </p:sp>
    </p:spTree>
    <p:extLst>
      <p:ext uri="{BB962C8B-B14F-4D97-AF65-F5344CB8AC3E}">
        <p14:creationId xmlns:p14="http://schemas.microsoft.com/office/powerpoint/2010/main" val="1397167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CD860E-CD28-482F-A400-124CA199255A}" type="slidenum">
              <a:rPr lang="en-US" smtClean="0"/>
              <a:t>2</a:t>
            </a:fld>
            <a:endParaRPr lang="en-US"/>
          </a:p>
        </p:txBody>
      </p:sp>
    </p:spTree>
    <p:extLst>
      <p:ext uri="{BB962C8B-B14F-4D97-AF65-F5344CB8AC3E}">
        <p14:creationId xmlns:p14="http://schemas.microsoft.com/office/powerpoint/2010/main" val="270831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PK:  Hopefully,</a:t>
            </a:r>
            <a:r>
              <a:rPr lang="en-US" baseline="0" dirty="0"/>
              <a:t> you will be able to do more than this, since this result would look worse than just showing the real endoscope video</a:t>
            </a:r>
          </a:p>
        </p:txBody>
      </p:sp>
      <p:sp>
        <p:nvSpPr>
          <p:cNvPr id="4" name="Slide Number Placeholder 3"/>
          <p:cNvSpPr>
            <a:spLocks noGrp="1"/>
          </p:cNvSpPr>
          <p:nvPr>
            <p:ph type="sldNum" sz="quarter" idx="10"/>
          </p:nvPr>
        </p:nvSpPr>
        <p:spPr/>
        <p:txBody>
          <a:bodyPr/>
          <a:lstStyle/>
          <a:p>
            <a:fld id="{3ECD860E-CD28-482F-A400-124CA199255A}" type="slidenum">
              <a:rPr lang="en-US" smtClean="0"/>
              <a:t>5</a:t>
            </a:fld>
            <a:endParaRPr lang="en-US"/>
          </a:p>
        </p:txBody>
      </p:sp>
    </p:spTree>
    <p:extLst>
      <p:ext uri="{BB962C8B-B14F-4D97-AF65-F5344CB8AC3E}">
        <p14:creationId xmlns:p14="http://schemas.microsoft.com/office/powerpoint/2010/main" val="1486781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PK: Not</a:t>
            </a:r>
            <a:r>
              <a:rPr lang="en-US" baseline="0" dirty="0"/>
              <a:t> sure what you mean by “Initiative method”</a:t>
            </a:r>
            <a:endParaRPr lang="en-US" dirty="0"/>
          </a:p>
        </p:txBody>
      </p:sp>
      <p:sp>
        <p:nvSpPr>
          <p:cNvPr id="4" name="Slide Number Placeholder 3"/>
          <p:cNvSpPr>
            <a:spLocks noGrp="1"/>
          </p:cNvSpPr>
          <p:nvPr>
            <p:ph type="sldNum" sz="quarter" idx="10"/>
          </p:nvPr>
        </p:nvSpPr>
        <p:spPr/>
        <p:txBody>
          <a:bodyPr/>
          <a:lstStyle/>
          <a:p>
            <a:fld id="{3ECD860E-CD28-482F-A400-124CA199255A}" type="slidenum">
              <a:rPr lang="en-US" smtClean="0"/>
              <a:t>7</a:t>
            </a:fld>
            <a:endParaRPr lang="en-US"/>
          </a:p>
        </p:txBody>
      </p:sp>
    </p:spTree>
    <p:extLst>
      <p:ext uri="{BB962C8B-B14F-4D97-AF65-F5344CB8AC3E}">
        <p14:creationId xmlns:p14="http://schemas.microsoft.com/office/powerpoint/2010/main" val="2207094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PK:</a:t>
            </a:r>
            <a:r>
              <a:rPr lang="en-US" baseline="0" dirty="0"/>
              <a:t>  If endoscope attached to robot, why do you need AR tag?  And, where do you plan to attach this tag, on the inside of the phantom?  With the robot, you just need to do a one-time registration between the robot and the phantom.  For a hand-held endoscope, this is more difficult and one possible solution is to attach a tag, as you mention.</a:t>
            </a:r>
            <a:endParaRPr lang="en-US" dirty="0"/>
          </a:p>
        </p:txBody>
      </p:sp>
      <p:sp>
        <p:nvSpPr>
          <p:cNvPr id="4" name="Slide Number Placeholder 3"/>
          <p:cNvSpPr>
            <a:spLocks noGrp="1"/>
          </p:cNvSpPr>
          <p:nvPr>
            <p:ph type="sldNum" sz="quarter" idx="10"/>
          </p:nvPr>
        </p:nvSpPr>
        <p:spPr/>
        <p:txBody>
          <a:bodyPr/>
          <a:lstStyle/>
          <a:p>
            <a:fld id="{3ECD860E-CD28-482F-A400-124CA199255A}" type="slidenum">
              <a:rPr lang="en-US" smtClean="0"/>
              <a:t>8</a:t>
            </a:fld>
            <a:endParaRPr lang="en-US"/>
          </a:p>
        </p:txBody>
      </p:sp>
    </p:spTree>
    <p:extLst>
      <p:ext uri="{BB962C8B-B14F-4D97-AF65-F5344CB8AC3E}">
        <p14:creationId xmlns:p14="http://schemas.microsoft.com/office/powerpoint/2010/main" val="3764436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PK: This seems overly optimistic</a:t>
            </a:r>
          </a:p>
        </p:txBody>
      </p:sp>
      <p:sp>
        <p:nvSpPr>
          <p:cNvPr id="4" name="Slide Number Placeholder 3"/>
          <p:cNvSpPr>
            <a:spLocks noGrp="1"/>
          </p:cNvSpPr>
          <p:nvPr>
            <p:ph type="sldNum" sz="quarter" idx="10"/>
          </p:nvPr>
        </p:nvSpPr>
        <p:spPr/>
        <p:txBody>
          <a:bodyPr/>
          <a:lstStyle/>
          <a:p>
            <a:fld id="{3ECD860E-CD28-482F-A400-124CA199255A}" type="slidenum">
              <a:rPr lang="en-US" smtClean="0"/>
              <a:t>10</a:t>
            </a:fld>
            <a:endParaRPr lang="en-US"/>
          </a:p>
        </p:txBody>
      </p:sp>
    </p:spTree>
    <p:extLst>
      <p:ext uri="{BB962C8B-B14F-4D97-AF65-F5344CB8AC3E}">
        <p14:creationId xmlns:p14="http://schemas.microsoft.com/office/powerpoint/2010/main" val="3853872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PK: This seems overly optimistic</a:t>
            </a:r>
          </a:p>
        </p:txBody>
      </p:sp>
      <p:sp>
        <p:nvSpPr>
          <p:cNvPr id="4" name="Slide Number Placeholder 3"/>
          <p:cNvSpPr>
            <a:spLocks noGrp="1"/>
          </p:cNvSpPr>
          <p:nvPr>
            <p:ph type="sldNum" sz="quarter" idx="10"/>
          </p:nvPr>
        </p:nvSpPr>
        <p:spPr/>
        <p:txBody>
          <a:bodyPr/>
          <a:lstStyle/>
          <a:p>
            <a:fld id="{3ECD860E-CD28-482F-A400-124CA199255A}" type="slidenum">
              <a:rPr lang="en-US" smtClean="0"/>
              <a:t>11</a:t>
            </a:fld>
            <a:endParaRPr lang="en-US"/>
          </a:p>
        </p:txBody>
      </p:sp>
    </p:spTree>
    <p:extLst>
      <p:ext uri="{BB962C8B-B14F-4D97-AF65-F5344CB8AC3E}">
        <p14:creationId xmlns:p14="http://schemas.microsoft.com/office/powerpoint/2010/main" val="4177057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PK:  You could</a:t>
            </a:r>
            <a:r>
              <a:rPr lang="en-US" baseline="0" dirty="0"/>
              <a:t> still perform research without the </a:t>
            </a:r>
            <a:r>
              <a:rPr lang="en-US" baseline="0" dirty="0" err="1"/>
              <a:t>ToF</a:t>
            </a:r>
            <a:r>
              <a:rPr lang="en-US" baseline="0" dirty="0"/>
              <a:t> cameras.  I changed “Phantom” to “Abdominal Phantom” because that is what I think you mean.</a:t>
            </a:r>
            <a:endParaRPr lang="en-US" dirty="0"/>
          </a:p>
        </p:txBody>
      </p:sp>
      <p:sp>
        <p:nvSpPr>
          <p:cNvPr id="4" name="Slide Number Placeholder 3"/>
          <p:cNvSpPr>
            <a:spLocks noGrp="1"/>
          </p:cNvSpPr>
          <p:nvPr>
            <p:ph type="sldNum" sz="quarter" idx="10"/>
          </p:nvPr>
        </p:nvSpPr>
        <p:spPr/>
        <p:txBody>
          <a:bodyPr/>
          <a:lstStyle/>
          <a:p>
            <a:fld id="{3ECD860E-CD28-482F-A400-124CA199255A}" type="slidenum">
              <a:rPr lang="en-US" smtClean="0"/>
              <a:t>12</a:t>
            </a:fld>
            <a:endParaRPr lang="en-US"/>
          </a:p>
        </p:txBody>
      </p:sp>
    </p:spTree>
    <p:extLst>
      <p:ext uri="{BB962C8B-B14F-4D97-AF65-F5344CB8AC3E}">
        <p14:creationId xmlns:p14="http://schemas.microsoft.com/office/powerpoint/2010/main" val="4063322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E56A8F-9028-4D10-B970-A7531CA49F74}"/>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AA0D200A-F863-453B-AF6E-49B099AE3B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BAD3B807-7AF5-405D-AF70-A6FD09410277}"/>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5" name="页脚占位符 4">
            <a:extLst>
              <a:ext uri="{FF2B5EF4-FFF2-40B4-BE49-F238E27FC236}">
                <a16:creationId xmlns:a16="http://schemas.microsoft.com/office/drawing/2014/main" id="{7129900C-FB62-46E6-95D0-994E8C9E491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51D73DD-0EE2-46D3-A975-294CC5853063}"/>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13196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4762DA-5608-481F-AC58-5C5B624F198A}"/>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A894CF86-03BD-4D1F-88A5-0D1EB993B417}"/>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A418541-E9C8-4B0E-8A3B-E23BCE491644}"/>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5" name="页脚占位符 4">
            <a:extLst>
              <a:ext uri="{FF2B5EF4-FFF2-40B4-BE49-F238E27FC236}">
                <a16:creationId xmlns:a16="http://schemas.microsoft.com/office/drawing/2014/main" id="{86AC2CEA-2F26-41F4-A119-20535851706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63701F9-AF37-4FA3-B4D3-C3CD3D2119D6}"/>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2970935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C7FB4362-3D82-431F-BB11-8F6AE8F84B4F}"/>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EE35967C-3768-4722-A507-47A2D00DAC99}"/>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0604255-25BE-4BC4-B782-79688D0D8A7F}"/>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5" name="页脚占位符 4">
            <a:extLst>
              <a:ext uri="{FF2B5EF4-FFF2-40B4-BE49-F238E27FC236}">
                <a16:creationId xmlns:a16="http://schemas.microsoft.com/office/drawing/2014/main" id="{0AC15586-D4E7-42E5-99E0-2D2016BBF00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5C61E41-0585-4C26-9EBC-D3475AA73A88}"/>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2677595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3494A-6D2A-4B1E-A06C-8738D5AA9A77}"/>
              </a:ext>
            </a:extLst>
          </p:cNvPr>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a:extLst>
              <a:ext uri="{FF2B5EF4-FFF2-40B4-BE49-F238E27FC236}">
                <a16:creationId xmlns:a16="http://schemas.microsoft.com/office/drawing/2014/main" id="{F68F1E62-0B0B-46A3-9BF6-E4544AED97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a:extLst>
              <a:ext uri="{FF2B5EF4-FFF2-40B4-BE49-F238E27FC236}">
                <a16:creationId xmlns:a16="http://schemas.microsoft.com/office/drawing/2014/main" id="{2A2C76B7-10B6-45A4-B79B-ADA88749B222}"/>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5" name="Footer Placeholder 4">
            <a:extLst>
              <a:ext uri="{FF2B5EF4-FFF2-40B4-BE49-F238E27FC236}">
                <a16:creationId xmlns:a16="http://schemas.microsoft.com/office/drawing/2014/main" id="{6D6F00F7-E7FC-4CA9-9CDA-B1B24266CA47}"/>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DDB70031-552E-4629-AAD8-02BD376ACAE0}"/>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1384756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B3088-EE22-4497-85AF-C2004DB83E1C}"/>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4B944354-AB5E-4BB2-8CDC-CC6D526F9DA1}"/>
              </a:ext>
            </a:extLst>
          </p:cNvPr>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B0DA0CF6-643C-4120-8C7E-EE9C19A4280F}"/>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5" name="Footer Placeholder 4">
            <a:extLst>
              <a:ext uri="{FF2B5EF4-FFF2-40B4-BE49-F238E27FC236}">
                <a16:creationId xmlns:a16="http://schemas.microsoft.com/office/drawing/2014/main" id="{7C6B2302-F25A-4263-8AA5-4312CF82F889}"/>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B240A36F-0AEE-4E73-95FC-69589C0AC62B}"/>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874747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08E4F-6856-42C4-95EF-16F45EEB32EF}"/>
              </a:ext>
            </a:extLst>
          </p:cNvPr>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604B734E-7B4A-40CE-AC73-4E0E55F86C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Click to edit Master text styles</a:t>
            </a:r>
          </a:p>
        </p:txBody>
      </p:sp>
      <p:sp>
        <p:nvSpPr>
          <p:cNvPr id="4" name="Date Placeholder 3">
            <a:extLst>
              <a:ext uri="{FF2B5EF4-FFF2-40B4-BE49-F238E27FC236}">
                <a16:creationId xmlns:a16="http://schemas.microsoft.com/office/drawing/2014/main" id="{5EFABB98-1343-4FEC-83AE-9839CAFD331D}"/>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5" name="Footer Placeholder 4">
            <a:extLst>
              <a:ext uri="{FF2B5EF4-FFF2-40B4-BE49-F238E27FC236}">
                <a16:creationId xmlns:a16="http://schemas.microsoft.com/office/drawing/2014/main" id="{236493B0-A0F0-460B-B5BD-30E76D04FE2A}"/>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C18AE590-0DAA-4F74-A265-E50A39240A03}"/>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3754318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1D817-2DB6-4911-82E7-1D4CBE1E3D00}"/>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2A692F68-B537-4DA2-B6B7-41288D270C23}"/>
              </a:ext>
            </a:extLst>
          </p:cNvPr>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a:extLst>
              <a:ext uri="{FF2B5EF4-FFF2-40B4-BE49-F238E27FC236}">
                <a16:creationId xmlns:a16="http://schemas.microsoft.com/office/drawing/2014/main" id="{1739BCE7-D526-40E9-BBEC-C17C28C19000}"/>
              </a:ext>
            </a:extLst>
          </p:cNvPr>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a:extLst>
              <a:ext uri="{FF2B5EF4-FFF2-40B4-BE49-F238E27FC236}">
                <a16:creationId xmlns:a16="http://schemas.microsoft.com/office/drawing/2014/main" id="{F66FBFFE-A28C-447E-89A5-8FAA911DD16D}"/>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6" name="Footer Placeholder 5">
            <a:extLst>
              <a:ext uri="{FF2B5EF4-FFF2-40B4-BE49-F238E27FC236}">
                <a16:creationId xmlns:a16="http://schemas.microsoft.com/office/drawing/2014/main" id="{4D0CA47A-AA5C-4D58-A94B-E0314F4047DB}"/>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BE9FF8D7-BA4C-4935-9FE5-5E0D24A18D55}"/>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2110994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961FD-5EDF-43B9-941E-01B8C0966221}"/>
              </a:ext>
            </a:extLst>
          </p:cNvPr>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29145A49-7B6F-4501-80A2-9B2E18413E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a:extLst>
              <a:ext uri="{FF2B5EF4-FFF2-40B4-BE49-F238E27FC236}">
                <a16:creationId xmlns:a16="http://schemas.microsoft.com/office/drawing/2014/main" id="{D3C6C31D-3E26-4DC2-A791-610777E3D3F5}"/>
              </a:ext>
            </a:extLst>
          </p:cNvPr>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a:extLst>
              <a:ext uri="{FF2B5EF4-FFF2-40B4-BE49-F238E27FC236}">
                <a16:creationId xmlns:a16="http://schemas.microsoft.com/office/drawing/2014/main" id="{39268F5A-46E6-4FE3-B88F-9730AC635C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a:extLst>
              <a:ext uri="{FF2B5EF4-FFF2-40B4-BE49-F238E27FC236}">
                <a16:creationId xmlns:a16="http://schemas.microsoft.com/office/drawing/2014/main" id="{460052E4-AF43-440A-95C6-4475A6EB59EC}"/>
              </a:ext>
            </a:extLst>
          </p:cNvPr>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a:extLst>
              <a:ext uri="{FF2B5EF4-FFF2-40B4-BE49-F238E27FC236}">
                <a16:creationId xmlns:a16="http://schemas.microsoft.com/office/drawing/2014/main" id="{02E2CC99-099E-48C1-898B-15693B36BEE5}"/>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8" name="Footer Placeholder 7">
            <a:extLst>
              <a:ext uri="{FF2B5EF4-FFF2-40B4-BE49-F238E27FC236}">
                <a16:creationId xmlns:a16="http://schemas.microsoft.com/office/drawing/2014/main" id="{C2B86A9D-7BA5-472A-90BA-0BCF8C1AB4D1}"/>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41787AFA-7085-4797-A833-AE02516D8ABB}"/>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29194734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D7305-9F95-48F5-B351-5C84BD0816B3}"/>
              </a:ext>
            </a:extLst>
          </p:cNvPr>
          <p:cNvSpPr>
            <a:spLocks noGrp="1"/>
          </p:cNvSpPr>
          <p:nvPr>
            <p:ph type="title"/>
          </p:nvPr>
        </p:nvSpPr>
        <p:spPr/>
        <p:txBody>
          <a:bodyPr/>
          <a:lstStyle/>
          <a:p>
            <a:r>
              <a:rPr lang="en-US" altLang="zh-CN"/>
              <a:t>Click to edit Master title style</a:t>
            </a:r>
            <a:endParaRPr lang="zh-CN" altLang="en-US"/>
          </a:p>
        </p:txBody>
      </p:sp>
      <p:sp>
        <p:nvSpPr>
          <p:cNvPr id="3" name="Date Placeholder 2">
            <a:extLst>
              <a:ext uri="{FF2B5EF4-FFF2-40B4-BE49-F238E27FC236}">
                <a16:creationId xmlns:a16="http://schemas.microsoft.com/office/drawing/2014/main" id="{D89AEE3F-1470-4DBD-B4ED-DFD00420BEBE}"/>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4" name="Footer Placeholder 3">
            <a:extLst>
              <a:ext uri="{FF2B5EF4-FFF2-40B4-BE49-F238E27FC236}">
                <a16:creationId xmlns:a16="http://schemas.microsoft.com/office/drawing/2014/main" id="{DBC0BEE0-A884-4DD8-98DD-CF2E558ABFFC}"/>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A5EF8800-E703-493D-AD2B-A265648FA3C2}"/>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9383189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CEBED3-8995-4778-9C49-658943B294B9}"/>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3" name="Footer Placeholder 2">
            <a:extLst>
              <a:ext uri="{FF2B5EF4-FFF2-40B4-BE49-F238E27FC236}">
                <a16:creationId xmlns:a16="http://schemas.microsoft.com/office/drawing/2014/main" id="{74B09891-A26B-471A-9D92-1338300C4C4A}"/>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6FDF215C-C362-47E0-B156-421727589BDD}"/>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30009180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50D1A-BAC4-4D4D-BC1E-B24F83FC9AAE}"/>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846EC4DF-A63E-4E76-8606-321FAE7645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a:extLst>
              <a:ext uri="{FF2B5EF4-FFF2-40B4-BE49-F238E27FC236}">
                <a16:creationId xmlns:a16="http://schemas.microsoft.com/office/drawing/2014/main" id="{86771C58-4219-4BA1-9ED6-3DD0F2B75E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456C6366-8AE3-4CEC-AFC3-D5CF22138F14}"/>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6" name="Footer Placeholder 5">
            <a:extLst>
              <a:ext uri="{FF2B5EF4-FFF2-40B4-BE49-F238E27FC236}">
                <a16:creationId xmlns:a16="http://schemas.microsoft.com/office/drawing/2014/main" id="{6F483D10-42F2-4234-90A7-60DAF96C1C3D}"/>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34A9BD04-8DEE-45DA-A325-9E922453C3E9}"/>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198254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23E4899-A0FF-4161-8144-FB117C48E5A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2BE65D8-52C7-4687-8722-701A7E030DA4}"/>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7BD53C7-5A00-40B8-BAE7-201EB4F135B8}"/>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5" name="页脚占位符 4">
            <a:extLst>
              <a:ext uri="{FF2B5EF4-FFF2-40B4-BE49-F238E27FC236}">
                <a16:creationId xmlns:a16="http://schemas.microsoft.com/office/drawing/2014/main" id="{37F406B9-7AC4-4FD9-8B0C-68B9B0BDA07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5893598-8E39-4552-9A6D-64E8DCEC18D1}"/>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35137179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DCF90-FFD7-4CCA-8A7E-46A69A3D9DFC}"/>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a:extLst>
              <a:ext uri="{FF2B5EF4-FFF2-40B4-BE49-F238E27FC236}">
                <a16:creationId xmlns:a16="http://schemas.microsoft.com/office/drawing/2014/main" id="{F463A09D-F275-4BA7-8206-0B295D63AF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a:extLst>
              <a:ext uri="{FF2B5EF4-FFF2-40B4-BE49-F238E27FC236}">
                <a16:creationId xmlns:a16="http://schemas.microsoft.com/office/drawing/2014/main" id="{512D3774-B186-4FA7-AEE2-D53BA4C6EF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DF525819-ACC2-4FD0-A94A-B25A8ADF1CBA}"/>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6" name="Footer Placeholder 5">
            <a:extLst>
              <a:ext uri="{FF2B5EF4-FFF2-40B4-BE49-F238E27FC236}">
                <a16:creationId xmlns:a16="http://schemas.microsoft.com/office/drawing/2014/main" id="{1E3C355F-C77E-4AAF-AD1A-771C12F0856C}"/>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31C9A172-6ECD-4524-BD6E-41777A1B9B26}"/>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29863632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F0122-1F5A-498B-B579-C5B0F04E8074}"/>
              </a:ext>
            </a:extLst>
          </p:cNvPr>
          <p:cNvSpPr>
            <a:spLocks noGrp="1"/>
          </p:cNvSpPr>
          <p:nvPr>
            <p:ph type="title"/>
          </p:nvPr>
        </p:nvSpPr>
        <p:spPr/>
        <p:txBody>
          <a:bodyPr/>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92CB1B74-CE80-4227-89C4-E912843C8DF0}"/>
              </a:ext>
            </a:extLst>
          </p:cNvPr>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B431EF32-0E21-45C9-8F45-B826C2D7625E}"/>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5" name="Footer Placeholder 4">
            <a:extLst>
              <a:ext uri="{FF2B5EF4-FFF2-40B4-BE49-F238E27FC236}">
                <a16:creationId xmlns:a16="http://schemas.microsoft.com/office/drawing/2014/main" id="{6191E0D6-D3A4-4A06-A5A1-4DDE9CA946C9}"/>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FD4DA18D-48FD-451D-8FDC-4D6EFA1C863E}"/>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20392131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718B3E-AA3A-4E6E-8ACF-178300D30573}"/>
              </a:ext>
            </a:extLst>
          </p:cNvPr>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DAD1C163-BC49-4EA0-A2E6-2C1AC70D1C69}"/>
              </a:ext>
            </a:extLst>
          </p:cNvPr>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E54DCEF4-E164-4BEB-9153-22D5F8A4804F}"/>
              </a:ext>
            </a:extLst>
          </p:cNvPr>
          <p:cNvSpPr>
            <a:spLocks noGrp="1"/>
          </p:cNvSpPr>
          <p:nvPr>
            <p:ph type="dt" sz="half" idx="10"/>
          </p:nvPr>
        </p:nvSpPr>
        <p:spPr/>
        <p:txBody>
          <a:bodyPr/>
          <a:lstStyle/>
          <a:p>
            <a:fld id="{8B14CF9D-04DE-435C-ADCD-25205760D139}" type="datetimeFigureOut">
              <a:rPr lang="zh-CN" altLang="en-US" smtClean="0"/>
              <a:t>2022/2/23</a:t>
            </a:fld>
            <a:endParaRPr lang="zh-CN" altLang="en-US"/>
          </a:p>
        </p:txBody>
      </p:sp>
      <p:sp>
        <p:nvSpPr>
          <p:cNvPr id="5" name="Footer Placeholder 4">
            <a:extLst>
              <a:ext uri="{FF2B5EF4-FFF2-40B4-BE49-F238E27FC236}">
                <a16:creationId xmlns:a16="http://schemas.microsoft.com/office/drawing/2014/main" id="{02FD0689-843F-4724-8ADE-2A945BE5ED39}"/>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98633A30-846F-4E8A-8B17-746B531C5E76}"/>
              </a:ext>
            </a:extLst>
          </p:cNvPr>
          <p:cNvSpPr>
            <a:spLocks noGrp="1"/>
          </p:cNvSpPr>
          <p:nvPr>
            <p:ph type="sldNum" sz="quarter" idx="12"/>
          </p:nvPr>
        </p:nvSpPr>
        <p:spPr/>
        <p:txBody>
          <a:body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3286068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A7F62B-03E1-4882-A2C2-BED4F75614F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9003DE6F-13D6-42F8-8132-D93533593E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EC565D4-602A-4985-89A7-BE82BC46ED42}"/>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5" name="页脚占位符 4">
            <a:extLst>
              <a:ext uri="{FF2B5EF4-FFF2-40B4-BE49-F238E27FC236}">
                <a16:creationId xmlns:a16="http://schemas.microsoft.com/office/drawing/2014/main" id="{9D1CBF84-BA68-4DB2-9714-D3AFB39CCF7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CE31966-8A3C-4115-9B58-AC157F213C9D}"/>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596329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E3E74E5-F100-4991-98DD-AADFC3BA61E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DB7C746-4F87-4046-90A3-9370CD9A98AE}"/>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DD380607-8C21-4D87-AA94-E29D221CD64E}"/>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D8236121-49A7-4DF2-93FE-C0DF7FF4D32B}"/>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6" name="页脚占位符 5">
            <a:extLst>
              <a:ext uri="{FF2B5EF4-FFF2-40B4-BE49-F238E27FC236}">
                <a16:creationId xmlns:a16="http://schemas.microsoft.com/office/drawing/2014/main" id="{779E6136-986B-4333-99B9-5EB23C09AA1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A88C872-50DC-4C84-A944-77729CCAE93D}"/>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1961394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334EFD-FC46-404D-8589-147861A7E766}"/>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88668AE-B000-4203-A0D2-012CF42E46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8E2D0501-FEF0-41ED-ABEF-26DEEC512B7D}"/>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C23264B3-42D4-450D-B2E4-A643BDEA1E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53E9D806-00DC-4E61-AE8A-35288ED7ABEF}"/>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973A7EF9-FAB5-4D88-82B7-70177A357E0F}"/>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8" name="页脚占位符 7">
            <a:extLst>
              <a:ext uri="{FF2B5EF4-FFF2-40B4-BE49-F238E27FC236}">
                <a16:creationId xmlns:a16="http://schemas.microsoft.com/office/drawing/2014/main" id="{23B97864-95C8-4558-BE82-C357494E506A}"/>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FABEB886-AE1F-46AA-8CE3-102BA5BCE27A}"/>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61394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08DEDA-AB4B-4BDB-9A59-1C51DCD3845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3BDD57BC-8F7B-4AA6-A20A-D02097D30033}"/>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4" name="页脚占位符 3">
            <a:extLst>
              <a:ext uri="{FF2B5EF4-FFF2-40B4-BE49-F238E27FC236}">
                <a16:creationId xmlns:a16="http://schemas.microsoft.com/office/drawing/2014/main" id="{B10F8217-EB04-48E3-82C6-6B5D759131A6}"/>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FBCAA55F-B88D-4CFE-89FC-4A4DC65F246E}"/>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3344891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378DDA7-D1B7-4829-9BB6-248B95AF9E9C}"/>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3" name="页脚占位符 2">
            <a:extLst>
              <a:ext uri="{FF2B5EF4-FFF2-40B4-BE49-F238E27FC236}">
                <a16:creationId xmlns:a16="http://schemas.microsoft.com/office/drawing/2014/main" id="{2ABCDBF1-4F80-4DA1-8E82-3C296A7082D6}"/>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230E79A4-C31C-4636-A130-975190CDF18A}"/>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2021089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7F6835-5356-4A7B-ABAE-A931955A262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8EA00C8D-E476-41AB-BF0E-4D27FD5A5E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9B26EF5A-6F37-4B38-90F3-32BDFF61F9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6C95A3D-B502-4271-85E8-DE6754C8EF18}"/>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6" name="页脚占位符 5">
            <a:extLst>
              <a:ext uri="{FF2B5EF4-FFF2-40B4-BE49-F238E27FC236}">
                <a16:creationId xmlns:a16="http://schemas.microsoft.com/office/drawing/2014/main" id="{0716BED5-9FCB-407A-A7A3-D56EF274050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37BEABA-14E2-471E-BEEB-F5FDF51D1DA8}"/>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3393583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5DD17D-56BA-4ACE-BAE7-C80D5004CD6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BA1889CE-A9B9-441C-BBAB-B093957AC7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96A98A3B-5300-402C-8EB2-98FFE73A50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B5A8FFC-20EC-498B-9AF6-AE2726EDC0F1}"/>
              </a:ext>
            </a:extLst>
          </p:cNvPr>
          <p:cNvSpPr>
            <a:spLocks noGrp="1"/>
          </p:cNvSpPr>
          <p:nvPr>
            <p:ph type="dt" sz="half" idx="10"/>
          </p:nvPr>
        </p:nvSpPr>
        <p:spPr/>
        <p:txBody>
          <a:bodyPr/>
          <a:lstStyle/>
          <a:p>
            <a:fld id="{2B1ADCC6-0301-4DBA-AF50-F18CE301C1BD}" type="datetimeFigureOut">
              <a:rPr lang="zh-CN" altLang="en-US" smtClean="0"/>
              <a:t>2022/2/23</a:t>
            </a:fld>
            <a:endParaRPr lang="zh-CN" altLang="en-US"/>
          </a:p>
        </p:txBody>
      </p:sp>
      <p:sp>
        <p:nvSpPr>
          <p:cNvPr id="6" name="页脚占位符 5">
            <a:extLst>
              <a:ext uri="{FF2B5EF4-FFF2-40B4-BE49-F238E27FC236}">
                <a16:creationId xmlns:a16="http://schemas.microsoft.com/office/drawing/2014/main" id="{4EC6984F-81E0-4195-A77A-2F7CB081178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331EAA8-A6CE-4876-9D33-3F8AEC730190}"/>
              </a:ext>
            </a:extLst>
          </p:cNvPr>
          <p:cNvSpPr>
            <a:spLocks noGrp="1"/>
          </p:cNvSpPr>
          <p:nvPr>
            <p:ph type="sldNum" sz="quarter" idx="12"/>
          </p:nvPr>
        </p:nvSpPr>
        <p:spPr/>
        <p:txBody>
          <a:body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298664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2086F3CD-A0D0-442F-92A0-72F6D2C192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D7DBB07E-0F0E-4942-B71A-0C8581979C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545002A-66E1-4000-9F87-A9E268CF32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ADCC6-0301-4DBA-AF50-F18CE301C1BD}" type="datetimeFigureOut">
              <a:rPr lang="zh-CN" altLang="en-US" smtClean="0"/>
              <a:t>2022/2/23</a:t>
            </a:fld>
            <a:endParaRPr lang="zh-CN" altLang="en-US"/>
          </a:p>
        </p:txBody>
      </p:sp>
      <p:sp>
        <p:nvSpPr>
          <p:cNvPr id="5" name="页脚占位符 4">
            <a:extLst>
              <a:ext uri="{FF2B5EF4-FFF2-40B4-BE49-F238E27FC236}">
                <a16:creationId xmlns:a16="http://schemas.microsoft.com/office/drawing/2014/main" id="{AD8965A6-F060-4831-98CE-6A80D362F3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0804B4D-2721-4E0A-837B-DD5920D0D0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2490-1FE6-45AB-BDEF-31FC2928D90B}" type="slidenum">
              <a:rPr lang="zh-CN" altLang="en-US" smtClean="0"/>
              <a:t>‹#›</a:t>
            </a:fld>
            <a:endParaRPr lang="zh-CN" altLang="en-US"/>
          </a:p>
        </p:txBody>
      </p:sp>
    </p:spTree>
    <p:extLst>
      <p:ext uri="{BB962C8B-B14F-4D97-AF65-F5344CB8AC3E}">
        <p14:creationId xmlns:p14="http://schemas.microsoft.com/office/powerpoint/2010/main" val="1236395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304890-AA71-4544-9066-D039F0E3D8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C6D89E09-73EF-4EAF-BD60-DBE76033D9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74950180-46FD-42FE-AAB7-5516122D62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14CF9D-04DE-435C-ADCD-25205760D139}" type="datetimeFigureOut">
              <a:rPr lang="zh-CN" altLang="en-US" smtClean="0"/>
              <a:t>2022/2/23</a:t>
            </a:fld>
            <a:endParaRPr lang="zh-CN" altLang="en-US"/>
          </a:p>
        </p:txBody>
      </p:sp>
      <p:sp>
        <p:nvSpPr>
          <p:cNvPr id="5" name="Footer Placeholder 4">
            <a:extLst>
              <a:ext uri="{FF2B5EF4-FFF2-40B4-BE49-F238E27FC236}">
                <a16:creationId xmlns:a16="http://schemas.microsoft.com/office/drawing/2014/main" id="{023A482D-5105-4BB1-9EF5-406EA1A540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a:extLst>
              <a:ext uri="{FF2B5EF4-FFF2-40B4-BE49-F238E27FC236}">
                <a16:creationId xmlns:a16="http://schemas.microsoft.com/office/drawing/2014/main" id="{4E135121-44AA-4A90-874A-BF74E69844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ACF1A-C3A8-4943-94FC-B8FF6CF75B94}" type="slidenum">
              <a:rPr lang="zh-CN" altLang="en-US" smtClean="0"/>
              <a:t>‹#›</a:t>
            </a:fld>
            <a:endParaRPr lang="zh-CN" altLang="en-US"/>
          </a:p>
        </p:txBody>
      </p:sp>
    </p:spTree>
    <p:extLst>
      <p:ext uri="{BB962C8B-B14F-4D97-AF65-F5344CB8AC3E}">
        <p14:creationId xmlns:p14="http://schemas.microsoft.com/office/powerpoint/2010/main" val="17099651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6.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6.jp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6.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A84F08-09F8-4B53-8118-D6A4758BF534}"/>
              </a:ext>
            </a:extLst>
          </p:cNvPr>
          <p:cNvSpPr>
            <a:spLocks noGrp="1"/>
          </p:cNvSpPr>
          <p:nvPr>
            <p:ph type="ctrTitle"/>
          </p:nvPr>
        </p:nvSpPr>
        <p:spPr/>
        <p:txBody>
          <a:bodyPr/>
          <a:lstStyle/>
          <a:p>
            <a:r>
              <a:rPr lang="en-US" altLang="zh-CN" i="0" dirty="0">
                <a:solidFill>
                  <a:srgbClr val="333333"/>
                </a:solidFill>
                <a:effectLst/>
                <a:latin typeface="Lucida Grande"/>
              </a:rPr>
              <a:t>Mixed Reality Surgical Team Training</a:t>
            </a:r>
            <a:endParaRPr lang="zh-CN" altLang="en-US" dirty="0"/>
          </a:p>
        </p:txBody>
      </p:sp>
      <p:sp>
        <p:nvSpPr>
          <p:cNvPr id="3" name="副标题 2">
            <a:extLst>
              <a:ext uri="{FF2B5EF4-FFF2-40B4-BE49-F238E27FC236}">
                <a16:creationId xmlns:a16="http://schemas.microsoft.com/office/drawing/2014/main" id="{3CB5C4B5-5A52-4DE4-8DAB-83691CB6560F}"/>
              </a:ext>
            </a:extLst>
          </p:cNvPr>
          <p:cNvSpPr>
            <a:spLocks noGrp="1"/>
          </p:cNvSpPr>
          <p:nvPr>
            <p:ph type="subTitle" idx="1"/>
          </p:nvPr>
        </p:nvSpPr>
        <p:spPr/>
        <p:txBody>
          <a:bodyPr>
            <a:normAutofit fontScale="92500" lnSpcReduction="10000"/>
          </a:bodyPr>
          <a:lstStyle/>
          <a:p>
            <a:r>
              <a:rPr lang="en-US" altLang="zh-CN" dirty="0"/>
              <a:t>Team member: </a:t>
            </a:r>
            <a:r>
              <a:rPr lang="en-US" altLang="zh-CN" dirty="0" err="1"/>
              <a:t>Haochen</a:t>
            </a:r>
            <a:r>
              <a:rPr lang="en-US" altLang="zh-CN" dirty="0"/>
              <a:t> Wei</a:t>
            </a:r>
          </a:p>
          <a:p>
            <a:r>
              <a:rPr lang="en-US" altLang="zh-CN" dirty="0"/>
              <a:t>Mentors: Peter </a:t>
            </a:r>
            <a:r>
              <a:rPr lang="en-US" altLang="zh-CN" dirty="0" err="1"/>
              <a:t>Kazanzides</a:t>
            </a:r>
            <a:r>
              <a:rPr lang="en-US" altLang="zh-CN" dirty="0"/>
              <a:t>; </a:t>
            </a:r>
            <a:r>
              <a:rPr lang="en-US" altLang="zh-CN" dirty="0" err="1"/>
              <a:t>Dayeon</a:t>
            </a:r>
            <a:r>
              <a:rPr lang="en-US" altLang="zh-CN" dirty="0"/>
              <a:t> Kim</a:t>
            </a:r>
          </a:p>
          <a:p>
            <a:endParaRPr lang="en-US" altLang="zh-CN" dirty="0"/>
          </a:p>
          <a:p>
            <a:r>
              <a:rPr lang="en-US" altLang="zh-CN" dirty="0"/>
              <a:t>Feb 24</a:t>
            </a:r>
            <a:r>
              <a:rPr lang="en-US" altLang="zh-CN" baseline="30000" dirty="0"/>
              <a:t>th</a:t>
            </a:r>
            <a:r>
              <a:rPr lang="en-US" altLang="zh-CN" dirty="0"/>
              <a:t> 2022</a:t>
            </a:r>
          </a:p>
          <a:p>
            <a:endParaRPr lang="zh-CN" altLang="en-US" dirty="0"/>
          </a:p>
        </p:txBody>
      </p:sp>
    </p:spTree>
    <p:extLst>
      <p:ext uri="{BB962C8B-B14F-4D97-AF65-F5344CB8AC3E}">
        <p14:creationId xmlns:p14="http://schemas.microsoft.com/office/powerpoint/2010/main" val="1262705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9827A0-B118-4523-95C7-4BC19EB3EF7E}"/>
              </a:ext>
            </a:extLst>
          </p:cNvPr>
          <p:cNvSpPr>
            <a:spLocks noGrp="1"/>
          </p:cNvSpPr>
          <p:nvPr>
            <p:ph type="title"/>
          </p:nvPr>
        </p:nvSpPr>
        <p:spPr/>
        <p:txBody>
          <a:bodyPr/>
          <a:lstStyle/>
          <a:p>
            <a:r>
              <a:rPr lang="en-US" altLang="zh-CN" dirty="0"/>
              <a:t>Timeline</a:t>
            </a:r>
            <a:endParaRPr lang="zh-CN" altLang="en-US" dirty="0"/>
          </a:p>
        </p:txBody>
      </p:sp>
      <p:graphicFrame>
        <p:nvGraphicFramePr>
          <p:cNvPr id="6" name="图表 5">
            <a:extLst>
              <a:ext uri="{FF2B5EF4-FFF2-40B4-BE49-F238E27FC236}">
                <a16:creationId xmlns:a16="http://schemas.microsoft.com/office/drawing/2014/main" id="{2E73E548-4CEF-4738-AE16-D26498B0ACCD}"/>
              </a:ext>
            </a:extLst>
          </p:cNvPr>
          <p:cNvGraphicFramePr>
            <a:graphicFrameLocks/>
          </p:cNvGraphicFramePr>
          <p:nvPr>
            <p:extLst>
              <p:ext uri="{D42A27DB-BD31-4B8C-83A1-F6EECF244321}">
                <p14:modId xmlns:p14="http://schemas.microsoft.com/office/powerpoint/2010/main" val="2310959949"/>
              </p:ext>
            </p:extLst>
          </p:nvPr>
        </p:nvGraphicFramePr>
        <p:xfrm>
          <a:off x="635419" y="1504752"/>
          <a:ext cx="10921162" cy="48782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53395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9827A0-B118-4523-95C7-4BC19EB3EF7E}"/>
              </a:ext>
            </a:extLst>
          </p:cNvPr>
          <p:cNvSpPr>
            <a:spLocks noGrp="1"/>
          </p:cNvSpPr>
          <p:nvPr>
            <p:ph type="title"/>
          </p:nvPr>
        </p:nvSpPr>
        <p:spPr/>
        <p:txBody>
          <a:bodyPr/>
          <a:lstStyle/>
          <a:p>
            <a:r>
              <a:rPr lang="en-US" altLang="zh-CN" dirty="0"/>
              <a:t>Milestone</a:t>
            </a:r>
            <a:endParaRPr lang="zh-CN" altLang="en-US" dirty="0"/>
          </a:p>
        </p:txBody>
      </p:sp>
      <p:graphicFrame>
        <p:nvGraphicFramePr>
          <p:cNvPr id="3" name="表格 3">
            <a:extLst>
              <a:ext uri="{FF2B5EF4-FFF2-40B4-BE49-F238E27FC236}">
                <a16:creationId xmlns:a16="http://schemas.microsoft.com/office/drawing/2014/main" id="{43FF4C63-617B-486D-A60A-72D54D19978C}"/>
              </a:ext>
            </a:extLst>
          </p:cNvPr>
          <p:cNvGraphicFramePr>
            <a:graphicFrameLocks noGrp="1"/>
          </p:cNvGraphicFramePr>
          <p:nvPr>
            <p:extLst>
              <p:ext uri="{D42A27DB-BD31-4B8C-83A1-F6EECF244321}">
                <p14:modId xmlns:p14="http://schemas.microsoft.com/office/powerpoint/2010/main" val="2906258840"/>
              </p:ext>
            </p:extLst>
          </p:nvPr>
        </p:nvGraphicFramePr>
        <p:xfrm>
          <a:off x="1155017" y="1570092"/>
          <a:ext cx="9724113" cy="3627137"/>
        </p:xfrm>
        <a:graphic>
          <a:graphicData uri="http://schemas.openxmlformats.org/drawingml/2006/table">
            <a:tbl>
              <a:tblPr firstRow="1" bandRow="1">
                <a:tableStyleId>{5C22544A-7EE6-4342-B048-85BDC9FD1C3A}</a:tableStyleId>
              </a:tblPr>
              <a:tblGrid>
                <a:gridCol w="709467">
                  <a:extLst>
                    <a:ext uri="{9D8B030D-6E8A-4147-A177-3AD203B41FA5}">
                      <a16:colId xmlns:a16="http://schemas.microsoft.com/office/drawing/2014/main" val="3563265839"/>
                    </a:ext>
                  </a:extLst>
                </a:gridCol>
                <a:gridCol w="4041202">
                  <a:extLst>
                    <a:ext uri="{9D8B030D-6E8A-4147-A177-3AD203B41FA5}">
                      <a16:colId xmlns:a16="http://schemas.microsoft.com/office/drawing/2014/main" val="598580865"/>
                    </a:ext>
                  </a:extLst>
                </a:gridCol>
                <a:gridCol w="4973444">
                  <a:extLst>
                    <a:ext uri="{9D8B030D-6E8A-4147-A177-3AD203B41FA5}">
                      <a16:colId xmlns:a16="http://schemas.microsoft.com/office/drawing/2014/main" val="2827710751"/>
                    </a:ext>
                  </a:extLst>
                </a:gridCol>
              </a:tblGrid>
              <a:tr h="575135">
                <a:tc>
                  <a:txBody>
                    <a:bodyPr/>
                    <a:lstStyle/>
                    <a:p>
                      <a:r>
                        <a:rPr lang="en-US" altLang="zh-CN" dirty="0"/>
                        <a:t>Date</a:t>
                      </a:r>
                      <a:endParaRPr lang="zh-CN" altLang="en-US" dirty="0"/>
                    </a:p>
                  </a:txBody>
                  <a:tcPr/>
                </a:tc>
                <a:tc>
                  <a:txBody>
                    <a:bodyPr/>
                    <a:lstStyle/>
                    <a:p>
                      <a:r>
                        <a:rPr lang="en-US" altLang="zh-CN" dirty="0"/>
                        <a:t>Object</a:t>
                      </a:r>
                      <a:endParaRPr lang="zh-CN" altLang="en-US" dirty="0"/>
                    </a:p>
                  </a:txBody>
                  <a:tcPr/>
                </a:tc>
                <a:tc>
                  <a:txBody>
                    <a:bodyPr/>
                    <a:lstStyle/>
                    <a:p>
                      <a:r>
                        <a:rPr lang="en-US" altLang="zh-CN" dirty="0"/>
                        <a:t>Explain</a:t>
                      </a:r>
                      <a:endParaRPr lang="zh-CN" altLang="en-US" dirty="0"/>
                    </a:p>
                  </a:txBody>
                  <a:tcPr/>
                </a:tc>
                <a:extLst>
                  <a:ext uri="{0D108BD9-81ED-4DB2-BD59-A6C34878D82A}">
                    <a16:rowId xmlns:a16="http://schemas.microsoft.com/office/drawing/2014/main" val="1902124535"/>
                  </a:ext>
                </a:extLst>
              </a:tr>
              <a:tr h="583122">
                <a:tc>
                  <a:txBody>
                    <a:bodyPr/>
                    <a:lstStyle/>
                    <a:p>
                      <a:r>
                        <a:rPr lang="en-US" altLang="zh-CN" dirty="0"/>
                        <a:t>3/4</a:t>
                      </a:r>
                      <a:endParaRPr lang="zh-CN" altLang="en-US" dirty="0"/>
                    </a:p>
                  </a:txBody>
                  <a:tcPr/>
                </a:tc>
                <a:tc>
                  <a:txBody>
                    <a:bodyPr/>
                    <a:lstStyle/>
                    <a:p>
                      <a:r>
                        <a:rPr lang="en-US" altLang="zh-CN" dirty="0"/>
                        <a:t>Mounting the cameras and calibrating them.</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Fixing all hardware, freezing the hardware stuff.</a:t>
                      </a:r>
                      <a:endParaRPr lang="zh-CN" altLang="en-US" dirty="0"/>
                    </a:p>
                    <a:p>
                      <a:endParaRPr lang="zh-CN" altLang="en-US" dirty="0"/>
                    </a:p>
                  </a:txBody>
                  <a:tcPr/>
                </a:tc>
                <a:extLst>
                  <a:ext uri="{0D108BD9-81ED-4DB2-BD59-A6C34878D82A}">
                    <a16:rowId xmlns:a16="http://schemas.microsoft.com/office/drawing/2014/main" val="1747154449"/>
                  </a:ext>
                </a:extLst>
              </a:tr>
              <a:tr h="998561">
                <a:tc>
                  <a:txBody>
                    <a:bodyPr/>
                    <a:lstStyle/>
                    <a:p>
                      <a:r>
                        <a:rPr lang="en-US" altLang="zh-CN" dirty="0"/>
                        <a:t>3/25</a:t>
                      </a:r>
                      <a:endParaRPr lang="zh-CN" altLang="en-US" dirty="0"/>
                    </a:p>
                  </a:txBody>
                  <a:tcPr/>
                </a:tc>
                <a:tc>
                  <a:txBody>
                    <a:bodyPr/>
                    <a:lstStyle/>
                    <a:p>
                      <a:r>
                        <a:rPr lang="en-US" altLang="zh-CN" dirty="0"/>
                        <a:t>Finishing improving the point cloud data.</a:t>
                      </a:r>
                      <a:endParaRPr lang="zh-CN" altLang="en-US" dirty="0"/>
                    </a:p>
                  </a:txBody>
                  <a:tcPr/>
                </a:tc>
                <a:tc>
                  <a:txBody>
                    <a:bodyPr/>
                    <a:lstStyle/>
                    <a:p>
                      <a:r>
                        <a:rPr lang="en-US" altLang="zh-CN" dirty="0"/>
                        <a:t>The project is aiming to achieve real-time rendering. The algorism of collecting real-time point cloud and filtering out noise should be given by now.</a:t>
                      </a:r>
                      <a:endParaRPr lang="zh-CN" altLang="en-US" dirty="0"/>
                    </a:p>
                  </a:txBody>
                  <a:tcPr/>
                </a:tc>
                <a:extLst>
                  <a:ext uri="{0D108BD9-81ED-4DB2-BD59-A6C34878D82A}">
                    <a16:rowId xmlns:a16="http://schemas.microsoft.com/office/drawing/2014/main" val="4205792092"/>
                  </a:ext>
                </a:extLst>
              </a:tr>
              <a:tr h="583122">
                <a:tc>
                  <a:txBody>
                    <a:bodyPr/>
                    <a:lstStyle/>
                    <a:p>
                      <a:r>
                        <a:rPr lang="en-US" altLang="zh-CN" dirty="0"/>
                        <a:t>4/8</a:t>
                      </a:r>
                      <a:endParaRPr lang="zh-CN" altLang="en-US" dirty="0"/>
                    </a:p>
                  </a:txBody>
                  <a:tcPr/>
                </a:tc>
                <a:tc>
                  <a:txBody>
                    <a:bodyPr/>
                    <a:lstStyle/>
                    <a:p>
                      <a:r>
                        <a:rPr lang="en-US" altLang="zh-CN" dirty="0"/>
                        <a:t>Finish minimal object</a:t>
                      </a:r>
                      <a:endParaRPr lang="zh-CN" altLang="en-US" dirty="0"/>
                    </a:p>
                  </a:txBody>
                  <a:tcPr/>
                </a:tc>
                <a:tc>
                  <a:txBody>
                    <a:bodyPr/>
                    <a:lstStyle/>
                    <a:p>
                      <a:r>
                        <a:rPr lang="en-US" altLang="zh-CN" dirty="0"/>
                        <a:t>The real-time rendering object should be achieved.</a:t>
                      </a:r>
                      <a:endParaRPr lang="zh-CN" altLang="en-US" dirty="0"/>
                    </a:p>
                  </a:txBody>
                  <a:tcPr/>
                </a:tc>
                <a:extLst>
                  <a:ext uri="{0D108BD9-81ED-4DB2-BD59-A6C34878D82A}">
                    <a16:rowId xmlns:a16="http://schemas.microsoft.com/office/drawing/2014/main" val="194768180"/>
                  </a:ext>
                </a:extLst>
              </a:tr>
              <a:tr h="583122">
                <a:tc>
                  <a:txBody>
                    <a:bodyPr/>
                    <a:lstStyle/>
                    <a:p>
                      <a:r>
                        <a:rPr lang="en-US" altLang="zh-CN" dirty="0"/>
                        <a:t>4/28</a:t>
                      </a:r>
                      <a:endParaRPr lang="zh-CN" altLang="en-US" dirty="0"/>
                    </a:p>
                  </a:txBody>
                  <a:tcPr/>
                </a:tc>
                <a:tc>
                  <a:txBody>
                    <a:bodyPr/>
                    <a:lstStyle/>
                    <a:p>
                      <a:r>
                        <a:rPr lang="en-US" altLang="zh-CN" dirty="0"/>
                        <a:t>Finish the expected object</a:t>
                      </a:r>
                      <a:endParaRPr lang="zh-CN" altLang="en-US" dirty="0"/>
                    </a:p>
                  </a:txBody>
                  <a:tcPr/>
                </a:tc>
                <a:tc>
                  <a:txBody>
                    <a:bodyPr/>
                    <a:lstStyle/>
                    <a:p>
                      <a:r>
                        <a:rPr lang="en-US" altLang="zh-CN" dirty="0"/>
                        <a:t>Collision detection achieved</a:t>
                      </a:r>
                      <a:endParaRPr lang="zh-CN" altLang="en-US" dirty="0"/>
                    </a:p>
                  </a:txBody>
                  <a:tcPr/>
                </a:tc>
                <a:extLst>
                  <a:ext uri="{0D108BD9-81ED-4DB2-BD59-A6C34878D82A}">
                    <a16:rowId xmlns:a16="http://schemas.microsoft.com/office/drawing/2014/main" val="3033831439"/>
                  </a:ext>
                </a:extLst>
              </a:tr>
            </a:tbl>
          </a:graphicData>
        </a:graphic>
      </p:graphicFrame>
    </p:spTree>
    <p:extLst>
      <p:ext uri="{BB962C8B-B14F-4D97-AF65-F5344CB8AC3E}">
        <p14:creationId xmlns:p14="http://schemas.microsoft.com/office/powerpoint/2010/main" val="295368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62DA44-7285-4D1B-9A0C-1747135A653A}"/>
              </a:ext>
            </a:extLst>
          </p:cNvPr>
          <p:cNvSpPr>
            <a:spLocks noGrp="1"/>
          </p:cNvSpPr>
          <p:nvPr>
            <p:ph type="title"/>
          </p:nvPr>
        </p:nvSpPr>
        <p:spPr/>
        <p:txBody>
          <a:bodyPr/>
          <a:lstStyle/>
          <a:p>
            <a:r>
              <a:rPr lang="en-US" altLang="zh-CN" dirty="0"/>
              <a:t>Dependency and Management</a:t>
            </a:r>
            <a:endParaRPr lang="zh-CN" altLang="en-US" dirty="0"/>
          </a:p>
        </p:txBody>
      </p:sp>
      <p:graphicFrame>
        <p:nvGraphicFramePr>
          <p:cNvPr id="4" name="表格 4">
            <a:extLst>
              <a:ext uri="{FF2B5EF4-FFF2-40B4-BE49-F238E27FC236}">
                <a16:creationId xmlns:a16="http://schemas.microsoft.com/office/drawing/2014/main" id="{163E5987-C0AD-4055-AC98-5E7F6BFE2106}"/>
              </a:ext>
            </a:extLst>
          </p:cNvPr>
          <p:cNvGraphicFramePr>
            <a:graphicFrameLocks noGrp="1"/>
          </p:cNvGraphicFramePr>
          <p:nvPr>
            <p:ph idx="1"/>
            <p:extLst>
              <p:ext uri="{D42A27DB-BD31-4B8C-83A1-F6EECF244321}">
                <p14:modId xmlns:p14="http://schemas.microsoft.com/office/powerpoint/2010/main" val="2294482883"/>
              </p:ext>
            </p:extLst>
          </p:nvPr>
        </p:nvGraphicFramePr>
        <p:xfrm>
          <a:off x="592873" y="1366195"/>
          <a:ext cx="11102525" cy="4335654"/>
        </p:xfrm>
        <a:graphic>
          <a:graphicData uri="http://schemas.openxmlformats.org/drawingml/2006/table">
            <a:tbl>
              <a:tblPr firstRow="1" bandRow="1">
                <a:tableStyleId>{5C22544A-7EE6-4342-B048-85BDC9FD1C3A}</a:tableStyleId>
              </a:tblPr>
              <a:tblGrid>
                <a:gridCol w="2552069">
                  <a:extLst>
                    <a:ext uri="{9D8B030D-6E8A-4147-A177-3AD203B41FA5}">
                      <a16:colId xmlns:a16="http://schemas.microsoft.com/office/drawing/2014/main" val="746087054"/>
                    </a:ext>
                  </a:extLst>
                </a:gridCol>
                <a:gridCol w="1409215">
                  <a:extLst>
                    <a:ext uri="{9D8B030D-6E8A-4147-A177-3AD203B41FA5}">
                      <a16:colId xmlns:a16="http://schemas.microsoft.com/office/drawing/2014/main" val="3472097569"/>
                    </a:ext>
                  </a:extLst>
                </a:gridCol>
                <a:gridCol w="822347">
                  <a:extLst>
                    <a:ext uri="{9D8B030D-6E8A-4147-A177-3AD203B41FA5}">
                      <a16:colId xmlns:a16="http://schemas.microsoft.com/office/drawing/2014/main" val="649381511"/>
                    </a:ext>
                  </a:extLst>
                </a:gridCol>
                <a:gridCol w="2083101">
                  <a:extLst>
                    <a:ext uri="{9D8B030D-6E8A-4147-A177-3AD203B41FA5}">
                      <a16:colId xmlns:a16="http://schemas.microsoft.com/office/drawing/2014/main" val="3060022535"/>
                    </a:ext>
                  </a:extLst>
                </a:gridCol>
                <a:gridCol w="4235793">
                  <a:extLst>
                    <a:ext uri="{9D8B030D-6E8A-4147-A177-3AD203B41FA5}">
                      <a16:colId xmlns:a16="http://schemas.microsoft.com/office/drawing/2014/main" val="2614093948"/>
                    </a:ext>
                  </a:extLst>
                </a:gridCol>
              </a:tblGrid>
              <a:tr h="408898">
                <a:tc>
                  <a:txBody>
                    <a:bodyPr/>
                    <a:lstStyle/>
                    <a:p>
                      <a:r>
                        <a:rPr lang="en-US" altLang="zh-CN" sz="1400" dirty="0"/>
                        <a:t>Items</a:t>
                      </a:r>
                      <a:endParaRPr lang="zh-CN" altLang="en-US" sz="1400" dirty="0"/>
                    </a:p>
                  </a:txBody>
                  <a:tcPr/>
                </a:tc>
                <a:tc>
                  <a:txBody>
                    <a:bodyPr/>
                    <a:lstStyle/>
                    <a:p>
                      <a:r>
                        <a:rPr lang="en-US" altLang="zh-CN" sz="1400" dirty="0"/>
                        <a:t>Sources</a:t>
                      </a:r>
                      <a:endParaRPr lang="zh-CN" altLang="en-US" sz="1400" dirty="0"/>
                    </a:p>
                  </a:txBody>
                  <a:tcPr/>
                </a:tc>
                <a:tc>
                  <a:txBody>
                    <a:bodyPr/>
                    <a:lstStyle/>
                    <a:p>
                      <a:r>
                        <a:rPr lang="en-US" altLang="zh-CN" sz="1400" dirty="0"/>
                        <a:t>Date</a:t>
                      </a:r>
                      <a:endParaRPr lang="zh-CN" altLang="en-US" sz="1400" dirty="0"/>
                    </a:p>
                  </a:txBody>
                  <a:tcPr/>
                </a:tc>
                <a:tc>
                  <a:txBody>
                    <a:bodyPr/>
                    <a:lstStyle/>
                    <a:p>
                      <a:r>
                        <a:rPr lang="en-US" altLang="zh-CN" sz="1400" dirty="0"/>
                        <a:t>Status</a:t>
                      </a:r>
                      <a:endParaRPr lang="zh-CN" altLang="en-US" sz="1400" dirty="0"/>
                    </a:p>
                  </a:txBody>
                  <a:tcPr/>
                </a:tc>
                <a:tc>
                  <a:txBody>
                    <a:bodyPr/>
                    <a:lstStyle/>
                    <a:p>
                      <a:r>
                        <a:rPr lang="en-US" altLang="zh-CN" sz="1400" dirty="0"/>
                        <a:t>Priority and Possible effect</a:t>
                      </a:r>
                      <a:endParaRPr lang="zh-CN" altLang="en-US" sz="1400" dirty="0"/>
                    </a:p>
                  </a:txBody>
                  <a:tcPr/>
                </a:tc>
                <a:extLst>
                  <a:ext uri="{0D108BD9-81ED-4DB2-BD59-A6C34878D82A}">
                    <a16:rowId xmlns:a16="http://schemas.microsoft.com/office/drawing/2014/main" val="414193747"/>
                  </a:ext>
                </a:extLst>
              </a:tr>
              <a:tr h="408898">
                <a:tc>
                  <a:txBody>
                    <a:bodyPr/>
                    <a:lstStyle/>
                    <a:p>
                      <a:r>
                        <a:rPr lang="en-US" altLang="zh-CN" sz="1400" dirty="0"/>
                        <a:t>5 x RGB Cameras</a:t>
                      </a:r>
                      <a:endParaRPr lang="zh-CN" altLang="en-US" sz="1400" dirty="0"/>
                    </a:p>
                  </a:txBody>
                  <a:tcPr/>
                </a:tc>
                <a:tc>
                  <a:txBody>
                    <a:bodyPr/>
                    <a:lstStyle/>
                    <a:p>
                      <a:r>
                        <a:rPr lang="en-US" altLang="zh-CN" sz="1400" dirty="0"/>
                        <a:t>Purchase</a:t>
                      </a:r>
                      <a:endParaRPr lang="zh-CN" altLang="en-US" sz="1400" dirty="0"/>
                    </a:p>
                  </a:txBody>
                  <a:tcPr/>
                </a:tc>
                <a:tc>
                  <a:txBody>
                    <a:bodyPr/>
                    <a:lstStyle/>
                    <a:p>
                      <a:r>
                        <a:rPr lang="en-US" altLang="zh-CN" sz="1400" dirty="0"/>
                        <a:t>3 /4 </a:t>
                      </a:r>
                      <a:endParaRPr lang="zh-CN" altLang="en-US" sz="1400" dirty="0"/>
                    </a:p>
                  </a:txBody>
                  <a:tcPr/>
                </a:tc>
                <a:tc>
                  <a:txBody>
                    <a:bodyPr/>
                    <a:lstStyle/>
                    <a:p>
                      <a:r>
                        <a:rPr lang="en-US" altLang="zh-CN" sz="1400" dirty="0"/>
                        <a:t>Searching</a:t>
                      </a:r>
                      <a:endParaRPr lang="zh-CN" altLang="en-US" sz="1400" dirty="0"/>
                    </a:p>
                  </a:txBody>
                  <a:tcPr/>
                </a:tc>
                <a:tc>
                  <a:txBody>
                    <a:bodyPr/>
                    <a:lstStyle/>
                    <a:p>
                      <a:r>
                        <a:rPr lang="en-US" altLang="zh-CN" sz="1400" b="1" dirty="0">
                          <a:solidFill>
                            <a:srgbClr val="FF0000"/>
                          </a:solidFill>
                        </a:rPr>
                        <a:t>1. </a:t>
                      </a:r>
                      <a:r>
                        <a:rPr lang="en-US" altLang="zh-CN" sz="1400" dirty="0"/>
                        <a:t>Cannot perform research without it.</a:t>
                      </a:r>
                      <a:endParaRPr lang="zh-CN" altLang="en-US" sz="1400" dirty="0"/>
                    </a:p>
                  </a:txBody>
                  <a:tcPr/>
                </a:tc>
                <a:extLst>
                  <a:ext uri="{0D108BD9-81ED-4DB2-BD59-A6C34878D82A}">
                    <a16:rowId xmlns:a16="http://schemas.microsoft.com/office/drawing/2014/main" val="1167163426"/>
                  </a:ext>
                </a:extLst>
              </a:tr>
              <a:tr h="408898">
                <a:tc>
                  <a:txBody>
                    <a:bodyPr/>
                    <a:lstStyle/>
                    <a:p>
                      <a:r>
                        <a:rPr lang="en-US" altLang="zh-CN" sz="1400" dirty="0"/>
                        <a:t>2 x </a:t>
                      </a:r>
                      <a:r>
                        <a:rPr lang="en-US" altLang="zh-CN" sz="1400" dirty="0" err="1"/>
                        <a:t>ToF</a:t>
                      </a:r>
                      <a:r>
                        <a:rPr lang="en-US" altLang="zh-CN" sz="1400" dirty="0"/>
                        <a:t> RGBD Cameras</a:t>
                      </a:r>
                      <a:endParaRPr lang="zh-CN" altLang="en-US" sz="1400" dirty="0"/>
                    </a:p>
                  </a:txBody>
                  <a:tcPr/>
                </a:tc>
                <a:tc>
                  <a:txBody>
                    <a:bodyPr/>
                    <a:lstStyle/>
                    <a:p>
                      <a:r>
                        <a:rPr lang="en-US" altLang="zh-CN" sz="1400" dirty="0"/>
                        <a:t>Purchase</a:t>
                      </a:r>
                      <a:endParaRPr lang="zh-CN" altLang="en-US" sz="1400" dirty="0"/>
                    </a:p>
                  </a:txBody>
                  <a:tcPr/>
                </a:tc>
                <a:tc>
                  <a:txBody>
                    <a:bodyPr/>
                    <a:lstStyle/>
                    <a:p>
                      <a:r>
                        <a:rPr lang="en-US" altLang="zh-CN" sz="1400" dirty="0"/>
                        <a:t>3 /4</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Searching</a:t>
                      </a:r>
                      <a:endParaRPr lang="zh-CN" altLang="en-US" sz="1400" dirty="0"/>
                    </a:p>
                    <a:p>
                      <a:endParaRPr lang="zh-CN" altLang="en-US" sz="1400" dirty="0"/>
                    </a:p>
                  </a:txBody>
                  <a:tcPr/>
                </a:tc>
                <a:tc>
                  <a:txBody>
                    <a:bodyPr/>
                    <a:lstStyle/>
                    <a:p>
                      <a:r>
                        <a:rPr lang="en-US" altLang="zh-CN" sz="1400" b="1" dirty="0">
                          <a:solidFill>
                            <a:srgbClr val="FF0000"/>
                          </a:solidFill>
                        </a:rPr>
                        <a:t>2. </a:t>
                      </a:r>
                      <a:r>
                        <a:rPr lang="en-US" altLang="zh-CN" sz="1400" dirty="0"/>
                        <a:t>Still can perform experiment without it but will not be able to perform comparison</a:t>
                      </a:r>
                      <a:endParaRPr lang="zh-CN" altLang="en-US" sz="1400" dirty="0"/>
                    </a:p>
                  </a:txBody>
                  <a:tcPr/>
                </a:tc>
                <a:extLst>
                  <a:ext uri="{0D108BD9-81ED-4DB2-BD59-A6C34878D82A}">
                    <a16:rowId xmlns:a16="http://schemas.microsoft.com/office/drawing/2014/main" val="3708734557"/>
                  </a:ext>
                </a:extLst>
              </a:tr>
              <a:tr h="408898">
                <a:tc>
                  <a:txBody>
                    <a:bodyPr/>
                    <a:lstStyle/>
                    <a:p>
                      <a:r>
                        <a:rPr lang="en-US" altLang="zh-CN" sz="1400" dirty="0"/>
                        <a:t>Mounting Bracket for Cameras</a:t>
                      </a:r>
                      <a:endParaRPr lang="zh-CN" altLang="en-US" sz="1400" dirty="0"/>
                    </a:p>
                  </a:txBody>
                  <a:tcPr/>
                </a:tc>
                <a:tc>
                  <a:txBody>
                    <a:bodyPr/>
                    <a:lstStyle/>
                    <a:p>
                      <a:r>
                        <a:rPr lang="en-US" altLang="zh-CN" sz="1400" dirty="0"/>
                        <a:t>3D printing</a:t>
                      </a:r>
                      <a:endParaRPr lang="zh-CN" altLang="en-US" sz="1400" dirty="0"/>
                    </a:p>
                  </a:txBody>
                  <a:tcPr/>
                </a:tc>
                <a:tc>
                  <a:txBody>
                    <a:bodyPr/>
                    <a:lstStyle/>
                    <a:p>
                      <a:r>
                        <a:rPr lang="en-US" altLang="zh-CN" sz="1400" dirty="0"/>
                        <a:t>3 /4</a:t>
                      </a:r>
                      <a:endParaRPr lang="zh-CN" altLang="en-US" sz="1400" dirty="0"/>
                    </a:p>
                  </a:txBody>
                  <a:tcPr/>
                </a:tc>
                <a:tc>
                  <a:txBody>
                    <a:bodyPr/>
                    <a:lstStyle/>
                    <a:p>
                      <a:r>
                        <a:rPr lang="en-US" altLang="zh-CN" sz="1400" dirty="0"/>
                        <a:t>Drawing CAD now</a:t>
                      </a:r>
                      <a:endParaRPr lang="zh-CN" altLang="en-US" sz="1400" dirty="0"/>
                    </a:p>
                  </a:txBody>
                  <a:tcPr/>
                </a:tc>
                <a:tc>
                  <a:txBody>
                    <a:bodyPr/>
                    <a:lstStyle/>
                    <a:p>
                      <a:r>
                        <a:rPr lang="en-US" altLang="zh-CN" sz="1400" b="1" dirty="0">
                          <a:solidFill>
                            <a:srgbClr val="FF0000"/>
                          </a:solidFill>
                        </a:rPr>
                        <a:t>2. </a:t>
                      </a:r>
                      <a:r>
                        <a:rPr lang="en-US" altLang="zh-CN" sz="1400" dirty="0"/>
                        <a:t>Have alternative method but will significantly influence accuracy of cameras.</a:t>
                      </a:r>
                      <a:endParaRPr lang="zh-CN" altLang="en-US" sz="1400" dirty="0"/>
                    </a:p>
                  </a:txBody>
                  <a:tcPr/>
                </a:tc>
                <a:extLst>
                  <a:ext uri="{0D108BD9-81ED-4DB2-BD59-A6C34878D82A}">
                    <a16:rowId xmlns:a16="http://schemas.microsoft.com/office/drawing/2014/main" val="35403252"/>
                  </a:ext>
                </a:extLst>
              </a:tr>
              <a:tr h="450931">
                <a:tc>
                  <a:txBody>
                    <a:bodyPr/>
                    <a:lstStyle/>
                    <a:p>
                      <a:r>
                        <a:rPr lang="en-US" altLang="zh-CN" sz="1400" dirty="0"/>
                        <a:t>DVRK </a:t>
                      </a:r>
                      <a:endParaRPr lang="zh-CN" altLang="en-US" sz="1400" dirty="0"/>
                    </a:p>
                  </a:txBody>
                  <a:tcPr/>
                </a:tc>
                <a:tc>
                  <a:txBody>
                    <a:bodyPr/>
                    <a:lstStyle/>
                    <a:p>
                      <a:r>
                        <a:rPr lang="en-US" altLang="zh-CN" sz="1400" dirty="0"/>
                        <a:t>LCSR Lab</a:t>
                      </a:r>
                      <a:endParaRPr lang="zh-CN" altLang="en-US" sz="1400" dirty="0"/>
                    </a:p>
                  </a:txBody>
                  <a:tcPr/>
                </a:tc>
                <a:tc>
                  <a:txBody>
                    <a:bodyPr/>
                    <a:lstStyle/>
                    <a:p>
                      <a:r>
                        <a:rPr lang="en-US" altLang="zh-CN" sz="1400" dirty="0"/>
                        <a:t>3/18</a:t>
                      </a:r>
                      <a:endParaRPr lang="zh-CN" altLang="en-US" sz="1400" dirty="0"/>
                    </a:p>
                  </a:txBody>
                  <a:tcPr/>
                </a:tc>
                <a:tc>
                  <a:txBody>
                    <a:bodyPr/>
                    <a:lstStyle/>
                    <a:p>
                      <a:r>
                        <a:rPr lang="en-US" altLang="zh-CN" sz="1400" dirty="0"/>
                        <a:t>Approved by Professor Peter</a:t>
                      </a:r>
                      <a:endParaRPr lang="zh-CN" altLang="en-US" sz="1400" dirty="0"/>
                    </a:p>
                  </a:txBody>
                  <a:tcPr/>
                </a:tc>
                <a:tc>
                  <a:txBody>
                    <a:bodyPr/>
                    <a:lstStyle/>
                    <a:p>
                      <a:r>
                        <a:rPr lang="en-US" altLang="zh-CN" sz="1400" b="1" dirty="0">
                          <a:solidFill>
                            <a:srgbClr val="FF0000"/>
                          </a:solidFill>
                        </a:rPr>
                        <a:t>2. </a:t>
                      </a:r>
                      <a:r>
                        <a:rPr lang="en-US" altLang="zh-CN" sz="1400" dirty="0"/>
                        <a:t>Can perform the experiment without it. Only be able to use AR-tag to localization the endoscope.</a:t>
                      </a:r>
                      <a:endParaRPr lang="zh-CN" altLang="en-US" sz="1400" dirty="0"/>
                    </a:p>
                  </a:txBody>
                  <a:tcPr/>
                </a:tc>
                <a:extLst>
                  <a:ext uri="{0D108BD9-81ED-4DB2-BD59-A6C34878D82A}">
                    <a16:rowId xmlns:a16="http://schemas.microsoft.com/office/drawing/2014/main" val="1501478213"/>
                  </a:ext>
                </a:extLst>
              </a:tr>
              <a:tr h="408898">
                <a:tc>
                  <a:txBody>
                    <a:bodyPr/>
                    <a:lstStyle/>
                    <a:p>
                      <a:r>
                        <a:rPr lang="en-US" altLang="zh-CN" sz="1400" dirty="0"/>
                        <a:t>Abdominal Phantom</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LCSR Lab</a:t>
                      </a:r>
                      <a:endParaRPr lang="zh-CN" altLang="en-US" sz="1400" dirty="0"/>
                    </a:p>
                  </a:txBody>
                  <a:tcPr/>
                </a:tc>
                <a:tc>
                  <a:txBody>
                    <a:bodyPr/>
                    <a:lstStyle/>
                    <a:p>
                      <a:r>
                        <a:rPr lang="en-US" altLang="zh-CN" sz="1400" dirty="0"/>
                        <a:t>3 /4</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Approved by Professor Peter</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1" dirty="0">
                          <a:solidFill>
                            <a:srgbClr val="FF0000"/>
                          </a:solidFill>
                        </a:rPr>
                        <a:t>3. </a:t>
                      </a:r>
                      <a:r>
                        <a:rPr lang="en-US" altLang="zh-CN" sz="1400" dirty="0"/>
                        <a:t>Can perform the experiment without it.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Easily find alternatives </a:t>
                      </a:r>
                      <a:r>
                        <a:rPr lang="en-US" altLang="zh-CN" sz="1400" dirty="0" err="1"/>
                        <a:t>e.g</a:t>
                      </a:r>
                      <a:r>
                        <a:rPr lang="en-US" altLang="zh-CN" sz="1400" dirty="0"/>
                        <a:t> cardboard box.</a:t>
                      </a:r>
                      <a:endParaRPr lang="zh-CN" altLang="en-US" sz="1400" dirty="0"/>
                    </a:p>
                  </a:txBody>
                  <a:tcPr/>
                </a:tc>
                <a:extLst>
                  <a:ext uri="{0D108BD9-81ED-4DB2-BD59-A6C34878D82A}">
                    <a16:rowId xmlns:a16="http://schemas.microsoft.com/office/drawing/2014/main" val="2751445821"/>
                  </a:ext>
                </a:extLst>
              </a:tr>
              <a:tr h="408898">
                <a:tc>
                  <a:txBody>
                    <a:bodyPr/>
                    <a:lstStyle/>
                    <a:p>
                      <a:r>
                        <a:rPr lang="en-US" altLang="zh-CN" sz="1400" dirty="0"/>
                        <a:t>Computer</a:t>
                      </a:r>
                      <a:endParaRPr lang="zh-CN" altLang="en-US" sz="1400" dirty="0"/>
                    </a:p>
                  </a:txBody>
                  <a:tcPr/>
                </a:tc>
                <a:tc>
                  <a:txBody>
                    <a:bodyPr/>
                    <a:lstStyle/>
                    <a:p>
                      <a:r>
                        <a:rPr lang="en-US" altLang="zh-CN" sz="1400" dirty="0">
                          <a:solidFill>
                            <a:schemeClr val="tx1"/>
                          </a:solidFill>
                        </a:rPr>
                        <a:t>Myself</a:t>
                      </a:r>
                      <a:endParaRPr lang="zh-CN" altLang="en-US" sz="1400" dirty="0">
                        <a:solidFill>
                          <a:schemeClr val="tx1"/>
                        </a:solidFill>
                      </a:endParaRPr>
                    </a:p>
                  </a:txBody>
                  <a:tcPr/>
                </a:tc>
                <a:tc>
                  <a:txBody>
                    <a:bodyPr/>
                    <a:lstStyle/>
                    <a:p>
                      <a:r>
                        <a:rPr lang="en-US" altLang="zh-CN" sz="1400" dirty="0"/>
                        <a:t>Now</a:t>
                      </a:r>
                      <a:endParaRPr lang="zh-CN" altLang="en-US" sz="1400" dirty="0"/>
                    </a:p>
                  </a:txBody>
                  <a:tcPr/>
                </a:tc>
                <a:tc>
                  <a:txBody>
                    <a:bodyPr/>
                    <a:lstStyle/>
                    <a:p>
                      <a:r>
                        <a:rPr lang="en-US" altLang="zh-CN" sz="1400" dirty="0"/>
                        <a:t>Available</a:t>
                      </a:r>
                      <a:endParaRPr lang="zh-CN" altLang="en-US" sz="1400" dirty="0"/>
                    </a:p>
                  </a:txBody>
                  <a:tcPr/>
                </a:tc>
                <a:tc>
                  <a:txBody>
                    <a:bodyPr/>
                    <a:lstStyle/>
                    <a:p>
                      <a:r>
                        <a:rPr lang="en-US" altLang="zh-CN" sz="1400" b="1" dirty="0">
                          <a:solidFill>
                            <a:srgbClr val="FF0000"/>
                          </a:solidFill>
                        </a:rPr>
                        <a:t>1. </a:t>
                      </a:r>
                      <a:r>
                        <a:rPr lang="en-US" altLang="zh-CN" sz="1400" dirty="0"/>
                        <a:t>Cannot perform research without it.</a:t>
                      </a:r>
                      <a:endParaRPr lang="zh-CN" altLang="en-US" sz="1400" dirty="0"/>
                    </a:p>
                  </a:txBody>
                  <a:tcPr/>
                </a:tc>
                <a:extLst>
                  <a:ext uri="{0D108BD9-81ED-4DB2-BD59-A6C34878D82A}">
                    <a16:rowId xmlns:a16="http://schemas.microsoft.com/office/drawing/2014/main" val="1249415579"/>
                  </a:ext>
                </a:extLst>
              </a:tr>
              <a:tr h="408898">
                <a:tc>
                  <a:txBody>
                    <a:bodyPr/>
                    <a:lstStyle/>
                    <a:p>
                      <a:r>
                        <a:rPr lang="en-US" altLang="zh-CN" sz="1400" dirty="0"/>
                        <a:t>Endoscopic tools</a:t>
                      </a:r>
                      <a:endParaRPr lang="zh-CN" altLang="en-US" sz="1400" dirty="0"/>
                    </a:p>
                  </a:txBody>
                  <a:tcPr/>
                </a:tc>
                <a:tc>
                  <a:txBody>
                    <a:bodyPr/>
                    <a:lstStyle/>
                    <a:p>
                      <a:r>
                        <a:rPr lang="en-US" altLang="zh-CN" sz="1400" dirty="0"/>
                        <a:t>LCSR Lab</a:t>
                      </a:r>
                      <a:endParaRPr lang="zh-CN" altLang="en-US" sz="1400" dirty="0"/>
                    </a:p>
                  </a:txBody>
                  <a:tcPr/>
                </a:tc>
                <a:tc>
                  <a:txBody>
                    <a:bodyPr/>
                    <a:lstStyle/>
                    <a:p>
                      <a:r>
                        <a:rPr lang="en-US" altLang="zh-CN" sz="1400" dirty="0"/>
                        <a:t>3 /4</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Approved by Professor Peter</a:t>
                      </a:r>
                      <a:endParaRPr lang="zh-CN"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1" dirty="0">
                          <a:solidFill>
                            <a:srgbClr val="FF0000"/>
                          </a:solidFill>
                        </a:rPr>
                        <a:t>3. </a:t>
                      </a:r>
                      <a:r>
                        <a:rPr lang="en-US" altLang="zh-CN" sz="1400" dirty="0"/>
                        <a:t>Can perform the experiment without it.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Easily find alternatives </a:t>
                      </a:r>
                      <a:r>
                        <a:rPr lang="en-US" altLang="zh-CN" sz="1400" dirty="0" err="1"/>
                        <a:t>e.g</a:t>
                      </a:r>
                      <a:r>
                        <a:rPr lang="en-US" altLang="zh-CN" sz="1400" dirty="0"/>
                        <a:t> pen</a:t>
                      </a:r>
                      <a:endParaRPr lang="zh-CN" altLang="en-US" sz="1400" dirty="0"/>
                    </a:p>
                  </a:txBody>
                  <a:tcPr/>
                </a:tc>
                <a:extLst>
                  <a:ext uri="{0D108BD9-81ED-4DB2-BD59-A6C34878D82A}">
                    <a16:rowId xmlns:a16="http://schemas.microsoft.com/office/drawing/2014/main" val="519648916"/>
                  </a:ext>
                </a:extLst>
              </a:tr>
              <a:tr h="408898">
                <a:tc>
                  <a:txBody>
                    <a:bodyPr/>
                    <a:lstStyle/>
                    <a:p>
                      <a:r>
                        <a:rPr lang="en-US" altLang="zh-CN" sz="1400" dirty="0"/>
                        <a:t>Rendering Software (UE5/Unity)</a:t>
                      </a:r>
                      <a:endParaRPr lang="zh-CN" altLang="en-US" sz="1400" dirty="0"/>
                    </a:p>
                  </a:txBody>
                  <a:tcPr/>
                </a:tc>
                <a:tc>
                  <a:txBody>
                    <a:bodyPr/>
                    <a:lstStyle/>
                    <a:p>
                      <a:r>
                        <a:rPr lang="en-US" altLang="zh-CN" sz="1400" dirty="0"/>
                        <a:t>Online</a:t>
                      </a:r>
                      <a:endParaRPr lang="zh-CN" altLang="en-US" sz="1400" dirty="0"/>
                    </a:p>
                  </a:txBody>
                  <a:tcPr/>
                </a:tc>
                <a:tc>
                  <a:txBody>
                    <a:bodyPr/>
                    <a:lstStyle/>
                    <a:p>
                      <a:r>
                        <a:rPr lang="en-US" altLang="zh-CN" sz="1400" dirty="0"/>
                        <a:t>3 /4</a:t>
                      </a:r>
                      <a:endParaRPr lang="zh-CN" altLang="en-US" sz="1400" dirty="0"/>
                    </a:p>
                  </a:txBody>
                  <a:tcPr/>
                </a:tc>
                <a:tc>
                  <a:txBody>
                    <a:bodyPr/>
                    <a:lstStyle/>
                    <a:p>
                      <a:r>
                        <a:rPr lang="en-US" altLang="zh-CN" sz="1400" dirty="0"/>
                        <a:t>Available online at no cost</a:t>
                      </a:r>
                      <a:endParaRPr lang="zh-CN" altLang="en-US" sz="1400" dirty="0"/>
                    </a:p>
                  </a:txBody>
                  <a:tcPr/>
                </a:tc>
                <a:tc>
                  <a:txBody>
                    <a:bodyPr/>
                    <a:lstStyle/>
                    <a:p>
                      <a:r>
                        <a:rPr lang="en-US" altLang="zh-CN" sz="1400" b="1" dirty="0">
                          <a:solidFill>
                            <a:srgbClr val="FF0000"/>
                          </a:solidFill>
                        </a:rPr>
                        <a:t>1. </a:t>
                      </a:r>
                      <a:r>
                        <a:rPr lang="en-US" altLang="zh-CN" sz="1400" dirty="0"/>
                        <a:t>Cannot perform research without it.</a:t>
                      </a:r>
                      <a:endParaRPr lang="zh-CN" altLang="en-US" sz="1400" dirty="0"/>
                    </a:p>
                  </a:txBody>
                  <a:tcPr/>
                </a:tc>
                <a:extLst>
                  <a:ext uri="{0D108BD9-81ED-4DB2-BD59-A6C34878D82A}">
                    <a16:rowId xmlns:a16="http://schemas.microsoft.com/office/drawing/2014/main" val="3725831158"/>
                  </a:ext>
                </a:extLst>
              </a:tr>
            </a:tbl>
          </a:graphicData>
        </a:graphic>
      </p:graphicFrame>
      <p:sp>
        <p:nvSpPr>
          <p:cNvPr id="6" name="文本框 5">
            <a:extLst>
              <a:ext uri="{FF2B5EF4-FFF2-40B4-BE49-F238E27FC236}">
                <a16:creationId xmlns:a16="http://schemas.microsoft.com/office/drawing/2014/main" id="{C7AAEF72-3E07-4083-816D-274E805CB6BC}"/>
              </a:ext>
            </a:extLst>
          </p:cNvPr>
          <p:cNvSpPr txBox="1"/>
          <p:nvPr/>
        </p:nvSpPr>
        <p:spPr>
          <a:xfrm>
            <a:off x="592874" y="5816476"/>
            <a:ext cx="11102525" cy="646331"/>
          </a:xfrm>
          <a:prstGeom prst="rect">
            <a:avLst/>
          </a:prstGeom>
          <a:noFill/>
        </p:spPr>
        <p:txBody>
          <a:bodyPr wrap="square" rtlCol="0">
            <a:spAutoFit/>
          </a:bodyPr>
          <a:lstStyle/>
          <a:p>
            <a:r>
              <a:rPr lang="en-US" altLang="zh-CN" dirty="0"/>
              <a:t>Mentor: Professor Peter </a:t>
            </a:r>
            <a:r>
              <a:rPr lang="en-US" altLang="zh-CN" dirty="0" err="1"/>
              <a:t>Kazanzides</a:t>
            </a:r>
            <a:r>
              <a:rPr lang="en-US" altLang="zh-CN" dirty="0"/>
              <a:t>; </a:t>
            </a:r>
            <a:r>
              <a:rPr lang="en-US" altLang="zh-CN" dirty="0" err="1"/>
              <a:t>Dayeon</a:t>
            </a:r>
            <a:r>
              <a:rPr lang="en-US" altLang="zh-CN" dirty="0"/>
              <a:t> Kim</a:t>
            </a:r>
          </a:p>
          <a:p>
            <a:r>
              <a:rPr lang="en-US" altLang="zh-CN" dirty="0"/>
              <a:t>Meeting: Friday 3PM-4PM every week</a:t>
            </a:r>
            <a:endParaRPr lang="zh-CN" altLang="en-US" dirty="0"/>
          </a:p>
        </p:txBody>
      </p:sp>
    </p:spTree>
    <p:extLst>
      <p:ext uri="{BB962C8B-B14F-4D97-AF65-F5344CB8AC3E}">
        <p14:creationId xmlns:p14="http://schemas.microsoft.com/office/powerpoint/2010/main" val="1581221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B248A7-E21D-4BD8-84B8-2A44BE47CA78}"/>
              </a:ext>
            </a:extLst>
          </p:cNvPr>
          <p:cNvSpPr>
            <a:spLocks noGrp="1"/>
          </p:cNvSpPr>
          <p:nvPr>
            <p:ph type="title"/>
          </p:nvPr>
        </p:nvSpPr>
        <p:spPr/>
        <p:txBody>
          <a:bodyPr/>
          <a:lstStyle/>
          <a:p>
            <a:r>
              <a:rPr lang="en-US" altLang="zh-CN" dirty="0"/>
              <a:t>Reference and Reading list</a:t>
            </a:r>
            <a:endParaRPr lang="zh-CN" altLang="en-US" dirty="0"/>
          </a:p>
        </p:txBody>
      </p:sp>
      <p:sp>
        <p:nvSpPr>
          <p:cNvPr id="3" name="内容占位符 2">
            <a:extLst>
              <a:ext uri="{FF2B5EF4-FFF2-40B4-BE49-F238E27FC236}">
                <a16:creationId xmlns:a16="http://schemas.microsoft.com/office/drawing/2014/main" id="{9D4EC257-786D-41D3-A4E3-AF09BBE200BE}"/>
              </a:ext>
            </a:extLst>
          </p:cNvPr>
          <p:cNvSpPr>
            <a:spLocks noGrp="1"/>
          </p:cNvSpPr>
          <p:nvPr>
            <p:ph idx="1"/>
          </p:nvPr>
        </p:nvSpPr>
        <p:spPr/>
        <p:txBody>
          <a:bodyPr>
            <a:normAutofit/>
          </a:bodyPr>
          <a:lstStyle/>
          <a:p>
            <a:r>
              <a:rPr lang="en-US" altLang="zh-CN" sz="1800" b="0" i="0" dirty="0">
                <a:solidFill>
                  <a:srgbClr val="333333"/>
                </a:solidFill>
                <a:effectLst/>
                <a:latin typeface="Times New Roman" panose="02020603050405020304" pitchFamily="18" charset="0"/>
                <a:cs typeface="Times New Roman" panose="02020603050405020304" pitchFamily="18" charset="0"/>
              </a:rPr>
              <a:t>Qian L., Zhang X., </a:t>
            </a:r>
            <a:r>
              <a:rPr lang="en-US" altLang="zh-CN" sz="1800" b="0" i="0" dirty="0" err="1">
                <a:solidFill>
                  <a:srgbClr val="333333"/>
                </a:solidFill>
                <a:effectLst/>
                <a:latin typeface="Times New Roman" panose="02020603050405020304" pitchFamily="18" charset="0"/>
                <a:cs typeface="Times New Roman" panose="02020603050405020304" pitchFamily="18" charset="0"/>
              </a:rPr>
              <a:t>Deguet</a:t>
            </a:r>
            <a:r>
              <a:rPr lang="en-US" altLang="zh-CN" sz="1800" b="0" i="0" dirty="0">
                <a:solidFill>
                  <a:srgbClr val="333333"/>
                </a:solidFill>
                <a:effectLst/>
                <a:latin typeface="Times New Roman" panose="02020603050405020304" pitchFamily="18" charset="0"/>
                <a:cs typeface="Times New Roman" panose="02020603050405020304" pitchFamily="18" charset="0"/>
              </a:rPr>
              <a:t> A., </a:t>
            </a:r>
            <a:r>
              <a:rPr lang="en-US" altLang="zh-CN" sz="1800" b="0" i="0" dirty="0" err="1">
                <a:solidFill>
                  <a:srgbClr val="333333"/>
                </a:solidFill>
                <a:effectLst/>
                <a:latin typeface="Times New Roman" panose="02020603050405020304" pitchFamily="18" charset="0"/>
                <a:cs typeface="Times New Roman" panose="02020603050405020304" pitchFamily="18" charset="0"/>
              </a:rPr>
              <a:t>Kazanzides</a:t>
            </a:r>
            <a:r>
              <a:rPr lang="en-US" altLang="zh-CN" sz="1800" b="0" i="0" dirty="0">
                <a:solidFill>
                  <a:srgbClr val="333333"/>
                </a:solidFill>
                <a:effectLst/>
                <a:latin typeface="Times New Roman" panose="02020603050405020304" pitchFamily="18" charset="0"/>
                <a:cs typeface="Times New Roman" panose="02020603050405020304" pitchFamily="18" charset="0"/>
              </a:rPr>
              <a:t> P. (2019) ARAMIS: Augmented Reality Assistance for Minimally Invasive Surgery Using a Head-Mounted Display. In: Shen D. et al. (eds) Medical Image Computing and Computer Assisted Intervention – MICCAI 2019. </a:t>
            </a:r>
          </a:p>
          <a:p>
            <a:r>
              <a:rPr lang="en-US" altLang="zh-CN" sz="1800" dirty="0" err="1">
                <a:latin typeface="Times New Roman" panose="02020603050405020304" pitchFamily="18" charset="0"/>
                <a:cs typeface="Times New Roman" panose="02020603050405020304" pitchFamily="18" charset="0"/>
              </a:rPr>
              <a:t>Azimi</a:t>
            </a:r>
            <a:r>
              <a:rPr lang="en-US" altLang="zh-CN" sz="1800" dirty="0">
                <a:latin typeface="Times New Roman" panose="02020603050405020304" pitchFamily="18" charset="0"/>
                <a:cs typeface="Times New Roman" panose="02020603050405020304" pitchFamily="18" charset="0"/>
              </a:rPr>
              <a:t>, Ehsan et al. “An Interactive Mixed Reality Platform for Bedside Surgical Procedures.” MICCAI (2020).</a:t>
            </a:r>
          </a:p>
          <a:p>
            <a:r>
              <a:rPr lang="en-US" altLang="zh-CN" sz="1800" dirty="0" err="1">
                <a:latin typeface="Times New Roman" panose="02020603050405020304" pitchFamily="18" charset="0"/>
                <a:cs typeface="Times New Roman" panose="02020603050405020304" pitchFamily="18" charset="0"/>
              </a:rPr>
              <a:t>Zollhöfer</a:t>
            </a:r>
            <a:r>
              <a:rPr lang="en-US" altLang="zh-CN" sz="1800" dirty="0">
                <a:latin typeface="Times New Roman" panose="02020603050405020304" pitchFamily="18" charset="0"/>
                <a:cs typeface="Times New Roman" panose="02020603050405020304" pitchFamily="18" charset="0"/>
              </a:rPr>
              <a:t>, Michael &amp; </a:t>
            </a:r>
            <a:r>
              <a:rPr lang="en-US" altLang="zh-CN" sz="1800" dirty="0" err="1">
                <a:latin typeface="Times New Roman" panose="02020603050405020304" pitchFamily="18" charset="0"/>
                <a:cs typeface="Times New Roman" panose="02020603050405020304" pitchFamily="18" charset="0"/>
              </a:rPr>
              <a:t>Stotko</a:t>
            </a:r>
            <a:r>
              <a:rPr lang="en-US" altLang="zh-CN" sz="1800" dirty="0">
                <a:latin typeface="Times New Roman" panose="02020603050405020304" pitchFamily="18" charset="0"/>
                <a:cs typeface="Times New Roman" panose="02020603050405020304" pitchFamily="18" charset="0"/>
              </a:rPr>
              <a:t>, Patrick &amp; </a:t>
            </a:r>
            <a:r>
              <a:rPr lang="en-US" altLang="zh-CN" sz="1800" dirty="0" err="1">
                <a:latin typeface="Times New Roman" panose="02020603050405020304" pitchFamily="18" charset="0"/>
                <a:cs typeface="Times New Roman" panose="02020603050405020304" pitchFamily="18" charset="0"/>
              </a:rPr>
              <a:t>Görlitz</a:t>
            </a:r>
            <a:r>
              <a:rPr lang="en-US" altLang="zh-CN" sz="1800" dirty="0">
                <a:latin typeface="Times New Roman" panose="02020603050405020304" pitchFamily="18" charset="0"/>
                <a:cs typeface="Times New Roman" panose="02020603050405020304" pitchFamily="18" charset="0"/>
              </a:rPr>
              <a:t>, Andreas &amp; </a:t>
            </a:r>
            <a:r>
              <a:rPr lang="en-US" altLang="zh-CN" sz="1800" dirty="0" err="1">
                <a:latin typeface="Times New Roman" panose="02020603050405020304" pitchFamily="18" charset="0"/>
                <a:cs typeface="Times New Roman" panose="02020603050405020304" pitchFamily="18" charset="0"/>
              </a:rPr>
              <a:t>Theobalt</a:t>
            </a:r>
            <a:r>
              <a:rPr lang="en-US" altLang="zh-CN" sz="1800" dirty="0">
                <a:latin typeface="Times New Roman" panose="02020603050405020304" pitchFamily="18" charset="0"/>
                <a:cs typeface="Times New Roman" panose="02020603050405020304" pitchFamily="18" charset="0"/>
              </a:rPr>
              <a:t>, Christian &amp; </a:t>
            </a:r>
            <a:r>
              <a:rPr lang="en-US" altLang="zh-CN" sz="1800" dirty="0" err="1">
                <a:latin typeface="Times New Roman" panose="02020603050405020304" pitchFamily="18" charset="0"/>
                <a:cs typeface="Times New Roman" panose="02020603050405020304" pitchFamily="18" charset="0"/>
              </a:rPr>
              <a:t>Nießner</a:t>
            </a:r>
            <a:r>
              <a:rPr lang="en-US" altLang="zh-CN" sz="1800" dirty="0">
                <a:latin typeface="Times New Roman" panose="02020603050405020304" pitchFamily="18" charset="0"/>
                <a:cs typeface="Times New Roman" panose="02020603050405020304" pitchFamily="18" charset="0"/>
              </a:rPr>
              <a:t>, Matthias &amp; Klein, Reinhard &amp; Kolb, Andreas. (2018). State of the Art on 3D Reconstruction with RGB‐D Cameras. Computer Graphics Forum. 37. 625-652. 10.1111/cgf.13386. </a:t>
            </a:r>
          </a:p>
          <a:p>
            <a:r>
              <a:rPr lang="en-US" altLang="zh-CN" sz="1800" dirty="0">
                <a:latin typeface="Times New Roman" panose="02020603050405020304" pitchFamily="18" charset="0"/>
                <a:cs typeface="Times New Roman" panose="02020603050405020304" pitchFamily="18" charset="0"/>
              </a:rPr>
              <a:t>Han, X., </a:t>
            </a:r>
            <a:r>
              <a:rPr lang="en-US" altLang="zh-CN" sz="1800" dirty="0" err="1">
                <a:latin typeface="Times New Roman" panose="02020603050405020304" pitchFamily="18" charset="0"/>
                <a:cs typeface="Times New Roman" panose="02020603050405020304" pitchFamily="18" charset="0"/>
              </a:rPr>
              <a:t>Laga</a:t>
            </a:r>
            <a:r>
              <a:rPr lang="en-US" altLang="zh-CN" sz="1800" dirty="0">
                <a:latin typeface="Times New Roman" panose="02020603050405020304" pitchFamily="18" charset="0"/>
                <a:cs typeface="Times New Roman" panose="02020603050405020304" pitchFamily="18" charset="0"/>
              </a:rPr>
              <a:t>, H. </a:t>
            </a:r>
            <a:r>
              <a:rPr lang="en-US" altLang="zh-CN" sz="1800" dirty="0" err="1">
                <a:latin typeface="Times New Roman" panose="02020603050405020304" pitchFamily="18" charset="0"/>
                <a:cs typeface="Times New Roman" panose="02020603050405020304" pitchFamily="18" charset="0"/>
              </a:rPr>
              <a:t>Bennamoun</a:t>
            </a:r>
            <a:r>
              <a:rPr lang="en-US" altLang="zh-CN" sz="1800" dirty="0">
                <a:latin typeface="Times New Roman" panose="02020603050405020304" pitchFamily="18" charset="0"/>
                <a:cs typeface="Times New Roman" panose="02020603050405020304" pitchFamily="18" charset="0"/>
              </a:rPr>
              <a:t>, M. Image-Based 3D Object Reconstruction: State-of-the-Art and Trends in the Deep Learning Era. IEEE Transactions On Pattern Analysis And Machine Intelligence. 1578-1604 (2021,5), http://dx.doi.org/10.1109/TPAMI.2019.2954885</a:t>
            </a:r>
          </a:p>
          <a:p>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6325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CC953A2-0F09-4FE5-A9E0-49C0F43C3C97}"/>
              </a:ext>
            </a:extLst>
          </p:cNvPr>
          <p:cNvSpPr>
            <a:spLocks noGrp="1"/>
          </p:cNvSpPr>
          <p:nvPr>
            <p:ph type="title"/>
          </p:nvPr>
        </p:nvSpPr>
        <p:spPr>
          <a:xfrm>
            <a:off x="838200" y="365124"/>
            <a:ext cx="10515600" cy="5959847"/>
          </a:xfrm>
        </p:spPr>
        <p:txBody>
          <a:bodyPr/>
          <a:lstStyle/>
          <a:p>
            <a:pPr algn="ctr"/>
            <a:r>
              <a:rPr lang="en-US" altLang="zh-CN" dirty="0"/>
              <a:t>Thank you</a:t>
            </a:r>
            <a:br>
              <a:rPr lang="en-US" altLang="zh-CN" dirty="0"/>
            </a:br>
            <a:br>
              <a:rPr lang="en-US" altLang="zh-CN" dirty="0"/>
            </a:br>
            <a:br>
              <a:rPr lang="en-US" altLang="zh-CN" dirty="0"/>
            </a:br>
            <a:r>
              <a:rPr lang="en-US" altLang="zh-CN" sz="2000" dirty="0"/>
              <a:t>Questions?</a:t>
            </a:r>
            <a:endParaRPr lang="zh-CN" altLang="en-US" dirty="0"/>
          </a:p>
        </p:txBody>
      </p:sp>
    </p:spTree>
    <p:extLst>
      <p:ext uri="{BB962C8B-B14F-4D97-AF65-F5344CB8AC3E}">
        <p14:creationId xmlns:p14="http://schemas.microsoft.com/office/powerpoint/2010/main" val="667340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6AF65F-44EE-4A47-9B94-6E28A4267A06}"/>
              </a:ext>
            </a:extLst>
          </p:cNvPr>
          <p:cNvSpPr>
            <a:spLocks noGrp="1"/>
          </p:cNvSpPr>
          <p:nvPr>
            <p:ph type="title"/>
          </p:nvPr>
        </p:nvSpPr>
        <p:spPr/>
        <p:txBody>
          <a:bodyPr/>
          <a:lstStyle/>
          <a:p>
            <a:r>
              <a:rPr lang="en-US" altLang="zh-CN" dirty="0"/>
              <a:t>Background</a:t>
            </a:r>
            <a:endParaRPr lang="zh-CN" altLang="en-US" dirty="0"/>
          </a:p>
        </p:txBody>
      </p:sp>
      <p:sp>
        <p:nvSpPr>
          <p:cNvPr id="3" name="内容占位符 2">
            <a:extLst>
              <a:ext uri="{FF2B5EF4-FFF2-40B4-BE49-F238E27FC236}">
                <a16:creationId xmlns:a16="http://schemas.microsoft.com/office/drawing/2014/main" id="{ADD12EAE-5D29-453E-B727-8613A8BD36C3}"/>
              </a:ext>
            </a:extLst>
          </p:cNvPr>
          <p:cNvSpPr>
            <a:spLocks noGrp="1"/>
          </p:cNvSpPr>
          <p:nvPr>
            <p:ph idx="1"/>
          </p:nvPr>
        </p:nvSpPr>
        <p:spPr/>
        <p:txBody>
          <a:bodyPr/>
          <a:lstStyle/>
          <a:p>
            <a:r>
              <a:rPr lang="en-US" altLang="zh-CN" dirty="0"/>
              <a:t>Endoscopic surgery is important in modern medicine.</a:t>
            </a:r>
          </a:p>
          <a:p>
            <a:r>
              <a:rPr lang="en-US" altLang="zh-CN" sz="1800" dirty="0"/>
              <a:t>Lots of good things: minimally invasive, small blood loss, recover quickly, etc.</a:t>
            </a:r>
          </a:p>
          <a:p>
            <a:pPr marL="0" indent="0">
              <a:buNone/>
            </a:pPr>
            <a:endParaRPr lang="en-US" altLang="zh-CN" sz="1800" dirty="0"/>
          </a:p>
          <a:p>
            <a:r>
              <a:rPr lang="en-US" altLang="zh-CN" dirty="0"/>
              <a:t>Drawback: Endoscopic surgery is difficult to train due to the limitation of patient resources, and safety issues.</a:t>
            </a:r>
          </a:p>
          <a:p>
            <a:r>
              <a:rPr lang="en-US" altLang="zh-CN" sz="1800" dirty="0"/>
              <a:t>Nobody wants to be a teaching aid of a surgery.</a:t>
            </a:r>
          </a:p>
          <a:p>
            <a:endParaRPr lang="en-US" altLang="zh-CN" dirty="0"/>
          </a:p>
          <a:p>
            <a:r>
              <a:rPr lang="en-US" altLang="zh-CN" dirty="0"/>
              <a:t>Current solution: Animal Model (Pig)</a:t>
            </a:r>
          </a:p>
          <a:p>
            <a:endParaRPr lang="zh-CN" altLang="en-US" dirty="0"/>
          </a:p>
        </p:txBody>
      </p:sp>
      <p:pic>
        <p:nvPicPr>
          <p:cNvPr id="5" name="图片 4">
            <a:extLst>
              <a:ext uri="{FF2B5EF4-FFF2-40B4-BE49-F238E27FC236}">
                <a16:creationId xmlns:a16="http://schemas.microsoft.com/office/drawing/2014/main" id="{005D6273-32CD-4B3E-B796-11CA38931FB0}"/>
              </a:ext>
            </a:extLst>
          </p:cNvPr>
          <p:cNvPicPr>
            <a:picLocks noChangeAspect="1"/>
          </p:cNvPicPr>
          <p:nvPr/>
        </p:nvPicPr>
        <p:blipFill>
          <a:blip r:embed="rId3"/>
          <a:stretch>
            <a:fillRect/>
          </a:stretch>
        </p:blipFill>
        <p:spPr>
          <a:xfrm>
            <a:off x="8778879" y="3841652"/>
            <a:ext cx="2653349" cy="2082375"/>
          </a:xfrm>
          <a:prstGeom prst="rect">
            <a:avLst/>
          </a:prstGeom>
        </p:spPr>
      </p:pic>
    </p:spTree>
    <p:extLst>
      <p:ext uri="{BB962C8B-B14F-4D97-AF65-F5344CB8AC3E}">
        <p14:creationId xmlns:p14="http://schemas.microsoft.com/office/powerpoint/2010/main" val="267706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43091B-4D14-413F-AE51-871F12DE0B1A}"/>
              </a:ext>
            </a:extLst>
          </p:cNvPr>
          <p:cNvSpPr>
            <a:spLocks noGrp="1"/>
          </p:cNvSpPr>
          <p:nvPr>
            <p:ph type="title"/>
          </p:nvPr>
        </p:nvSpPr>
        <p:spPr/>
        <p:txBody>
          <a:bodyPr/>
          <a:lstStyle/>
          <a:p>
            <a:r>
              <a:rPr lang="en-US" altLang="zh-CN" dirty="0"/>
              <a:t>Goal</a:t>
            </a:r>
            <a:endParaRPr lang="zh-CN" altLang="en-US" dirty="0"/>
          </a:p>
        </p:txBody>
      </p:sp>
      <p:sp>
        <p:nvSpPr>
          <p:cNvPr id="3" name="内容占位符 2">
            <a:extLst>
              <a:ext uri="{FF2B5EF4-FFF2-40B4-BE49-F238E27FC236}">
                <a16:creationId xmlns:a16="http://schemas.microsoft.com/office/drawing/2014/main" id="{0F0D7ADE-A961-45ED-A810-E03C41753B88}"/>
              </a:ext>
            </a:extLst>
          </p:cNvPr>
          <p:cNvSpPr>
            <a:spLocks noGrp="1"/>
          </p:cNvSpPr>
          <p:nvPr>
            <p:ph idx="1"/>
          </p:nvPr>
        </p:nvSpPr>
        <p:spPr/>
        <p:txBody>
          <a:bodyPr/>
          <a:lstStyle/>
          <a:p>
            <a:r>
              <a:rPr lang="en-US" altLang="zh-CN" dirty="0"/>
              <a:t>We might solve the issue by implementing mixed reality surgical training.</a:t>
            </a:r>
          </a:p>
          <a:p>
            <a:r>
              <a:rPr lang="en-US" altLang="zh-CN" sz="1800" dirty="0"/>
              <a:t>Mixed reality is not a new technology and has been explored for long time</a:t>
            </a:r>
          </a:p>
          <a:p>
            <a:r>
              <a:rPr lang="en-US" altLang="zh-CN" sz="1800" dirty="0"/>
              <a:t>There are several dedicated mixed reality training tools that are used to training a specific surgery.</a:t>
            </a:r>
          </a:p>
          <a:p>
            <a:pPr marL="0" indent="0">
              <a:buNone/>
            </a:pPr>
            <a:endParaRPr lang="en-US" altLang="zh-CN" sz="1800" b="1" dirty="0"/>
          </a:p>
          <a:p>
            <a:r>
              <a:rPr lang="en-US" altLang="zh-CN" dirty="0"/>
              <a:t>We want to create a more general mixed reality environment.</a:t>
            </a:r>
          </a:p>
          <a:p>
            <a:r>
              <a:rPr lang="en-US" altLang="zh-CN" sz="1800" dirty="0"/>
              <a:t>No limitation on tool numbers</a:t>
            </a:r>
          </a:p>
          <a:p>
            <a:r>
              <a:rPr lang="en-US" altLang="zh-CN" sz="1800" dirty="0"/>
              <a:t>No limitation on tool shapes</a:t>
            </a:r>
          </a:p>
          <a:p>
            <a:r>
              <a:rPr lang="en-US" altLang="zh-CN" sz="1800" dirty="0"/>
              <a:t>Can be combined with Da Vinci Robot</a:t>
            </a:r>
          </a:p>
          <a:p>
            <a:endParaRPr lang="en-US" altLang="zh-CN" sz="1800" dirty="0"/>
          </a:p>
          <a:p>
            <a:endParaRPr lang="en-US" altLang="zh-CN" sz="2000" dirty="0"/>
          </a:p>
          <a:p>
            <a:endParaRPr lang="zh-CN" altLang="en-US" sz="2000" dirty="0"/>
          </a:p>
        </p:txBody>
      </p:sp>
    </p:spTree>
    <p:extLst>
      <p:ext uri="{BB962C8B-B14F-4D97-AF65-F5344CB8AC3E}">
        <p14:creationId xmlns:p14="http://schemas.microsoft.com/office/powerpoint/2010/main" val="82260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a:xfrm>
            <a:off x="6042350" y="4970440"/>
            <a:ext cx="219031" cy="187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0" name="Rectangle 69"/>
          <p:cNvSpPr/>
          <p:nvPr/>
        </p:nvSpPr>
        <p:spPr>
          <a:xfrm>
            <a:off x="6037433" y="4655414"/>
            <a:ext cx="219031" cy="187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9" name="Rectangle 58"/>
          <p:cNvSpPr/>
          <p:nvPr/>
        </p:nvSpPr>
        <p:spPr>
          <a:xfrm>
            <a:off x="7889635" y="3333699"/>
            <a:ext cx="211649" cy="147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7" name="Rectangle 56"/>
          <p:cNvSpPr/>
          <p:nvPr/>
        </p:nvSpPr>
        <p:spPr>
          <a:xfrm>
            <a:off x="7406031" y="3340704"/>
            <a:ext cx="211649" cy="147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 name="Rectangle 3"/>
          <p:cNvSpPr/>
          <p:nvPr/>
        </p:nvSpPr>
        <p:spPr>
          <a:xfrm>
            <a:off x="4428754" y="4505739"/>
            <a:ext cx="1828801" cy="7811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t>Simulator</a:t>
            </a:r>
          </a:p>
        </p:txBody>
      </p:sp>
      <p:pic>
        <p:nvPicPr>
          <p:cNvPr id="7" name="Google Shape;90;p18"/>
          <p:cNvPicPr preferRelativeResize="0">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9665" y="1312995"/>
            <a:ext cx="2886075" cy="2164557"/>
          </a:xfrm>
          <a:prstGeom prst="rect">
            <a:avLst/>
          </a:prstGeom>
          <a:noFill/>
          <a:ln>
            <a:noFill/>
          </a:ln>
        </p:spPr>
      </p:pic>
      <p:cxnSp>
        <p:nvCxnSpPr>
          <p:cNvPr id="10" name="Elbow Connector 9"/>
          <p:cNvCxnSpPr>
            <a:stCxn id="59" idx="2"/>
            <a:endCxn id="69" idx="3"/>
          </p:cNvCxnSpPr>
          <p:nvPr/>
        </p:nvCxnSpPr>
        <p:spPr>
          <a:xfrm rot="5400000">
            <a:off x="6336952" y="3405917"/>
            <a:ext cx="1582938" cy="1734079"/>
          </a:xfrm>
          <a:prstGeom prst="bentConnector2">
            <a:avLst/>
          </a:prstGeom>
          <a:ln>
            <a:solidFill>
              <a:srgbClr val="00B050"/>
            </a:solidFill>
            <a:tailEnd type="triangle"/>
          </a:ln>
        </p:spPr>
        <p:style>
          <a:lnRef idx="3">
            <a:schemeClr val="dk1"/>
          </a:lnRef>
          <a:fillRef idx="0">
            <a:schemeClr val="dk1"/>
          </a:fillRef>
          <a:effectRef idx="2">
            <a:schemeClr val="dk1"/>
          </a:effectRef>
          <a:fontRef idx="minor">
            <a:schemeClr val="tx1"/>
          </a:fontRef>
        </p:style>
      </p:cxnSp>
      <p:sp>
        <p:nvSpPr>
          <p:cNvPr id="11" name="TextBox 10"/>
          <p:cNvSpPr txBox="1"/>
          <p:nvPr/>
        </p:nvSpPr>
        <p:spPr>
          <a:xfrm>
            <a:off x="8048927" y="3965033"/>
            <a:ext cx="2581275" cy="646331"/>
          </a:xfrm>
          <a:prstGeom prst="rect">
            <a:avLst/>
          </a:prstGeom>
          <a:noFill/>
        </p:spPr>
        <p:txBody>
          <a:bodyPr wrap="square" rtlCol="0">
            <a:spAutoFit/>
          </a:bodyPr>
          <a:lstStyle/>
          <a:p>
            <a:r>
              <a:rPr lang="en-US" sz="1200" dirty="0"/>
              <a:t>Point clouds of hand-held (and robotic) instruments from </a:t>
            </a:r>
            <a:r>
              <a:rPr lang="en-US" sz="1200" dirty="0" err="1"/>
              <a:t>sensorized</a:t>
            </a:r>
            <a:r>
              <a:rPr lang="en-US" sz="1200" dirty="0"/>
              <a:t> phantom</a:t>
            </a:r>
          </a:p>
        </p:txBody>
      </p:sp>
      <p:cxnSp>
        <p:nvCxnSpPr>
          <p:cNvPr id="12" name="Elbow Connector 11"/>
          <p:cNvCxnSpPr>
            <a:stCxn id="4" idx="1"/>
            <a:endCxn id="7" idx="2"/>
          </p:cNvCxnSpPr>
          <p:nvPr/>
        </p:nvCxnSpPr>
        <p:spPr>
          <a:xfrm rot="10800000">
            <a:off x="2882704" y="3477553"/>
            <a:ext cx="1546051" cy="1418749"/>
          </a:xfrm>
          <a:prstGeom prst="bentConnector2">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15" name="TextBox 14"/>
          <p:cNvSpPr txBox="1"/>
          <p:nvPr/>
        </p:nvSpPr>
        <p:spPr>
          <a:xfrm>
            <a:off x="630391" y="3918401"/>
            <a:ext cx="2240889" cy="830997"/>
          </a:xfrm>
          <a:prstGeom prst="rect">
            <a:avLst/>
          </a:prstGeom>
          <a:noFill/>
        </p:spPr>
        <p:txBody>
          <a:bodyPr wrap="square" rtlCol="0">
            <a:spAutoFit/>
          </a:bodyPr>
          <a:lstStyle/>
          <a:p>
            <a:r>
              <a:rPr lang="en-US" sz="1600" dirty="0"/>
              <a:t>3D endoscope video (simulated patient, real instruments)</a:t>
            </a:r>
          </a:p>
        </p:txBody>
      </p:sp>
      <p:pic>
        <p:nvPicPr>
          <p:cNvPr id="16" name="Google Shape;54;p13"/>
          <p:cNvPicPr preferRelativeResize="0">
            <a:picLocks noChangeAspect="1"/>
          </p:cNvPicPr>
          <p:nvPr/>
        </p:nvPicPr>
        <p:blipFill>
          <a:blip r:embed="rId3">
            <a:alphaModFix/>
          </a:blip>
          <a:stretch>
            <a:fillRect/>
          </a:stretch>
        </p:blipFill>
        <p:spPr>
          <a:xfrm>
            <a:off x="838200" y="4886325"/>
            <a:ext cx="1930149" cy="1089344"/>
          </a:xfrm>
          <a:prstGeom prst="rect">
            <a:avLst/>
          </a:prstGeom>
          <a:noFill/>
          <a:ln>
            <a:noFill/>
          </a:ln>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7196" y="4855261"/>
            <a:ext cx="1827240" cy="1037401"/>
          </a:xfrm>
          <a:prstGeom prst="rect">
            <a:avLst/>
          </a:prstGeom>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4486" y="1347361"/>
            <a:ext cx="3095625" cy="2148728"/>
          </a:xfrm>
          <a:prstGeom prst="rect">
            <a:avLst/>
          </a:prstGeom>
        </p:spPr>
      </p:pic>
      <p:sp>
        <p:nvSpPr>
          <p:cNvPr id="24" name="TextBox 23"/>
          <p:cNvSpPr txBox="1"/>
          <p:nvPr/>
        </p:nvSpPr>
        <p:spPr>
          <a:xfrm>
            <a:off x="9744903" y="1632112"/>
            <a:ext cx="2047876" cy="584775"/>
          </a:xfrm>
          <a:prstGeom prst="rect">
            <a:avLst/>
          </a:prstGeom>
          <a:noFill/>
        </p:spPr>
        <p:txBody>
          <a:bodyPr wrap="square" rtlCol="0">
            <a:spAutoFit/>
          </a:bodyPr>
          <a:lstStyle/>
          <a:p>
            <a:r>
              <a:rPr lang="en-US" sz="1600" dirty="0"/>
              <a:t>HMD optional (could deliver training info)</a:t>
            </a:r>
          </a:p>
        </p:txBody>
      </p:sp>
      <p:sp>
        <p:nvSpPr>
          <p:cNvPr id="27" name="Title 26"/>
          <p:cNvSpPr>
            <a:spLocks noGrp="1"/>
          </p:cNvSpPr>
          <p:nvPr>
            <p:ph type="title"/>
          </p:nvPr>
        </p:nvSpPr>
        <p:spPr>
          <a:xfrm>
            <a:off x="838200" y="365126"/>
            <a:ext cx="10515600" cy="778942"/>
          </a:xfrm>
        </p:spPr>
        <p:txBody>
          <a:bodyPr>
            <a:normAutofit/>
          </a:bodyPr>
          <a:lstStyle/>
          <a:p>
            <a:pPr algn="ctr"/>
            <a:r>
              <a:rPr lang="en-US" sz="3200" b="1" dirty="0"/>
              <a:t>Surgical Team Training Concept</a:t>
            </a:r>
          </a:p>
        </p:txBody>
      </p:sp>
      <p:sp>
        <p:nvSpPr>
          <p:cNvPr id="28" name="TextBox 27"/>
          <p:cNvSpPr txBox="1"/>
          <p:nvPr/>
        </p:nvSpPr>
        <p:spPr>
          <a:xfrm>
            <a:off x="3581679" y="5321895"/>
            <a:ext cx="4304571" cy="646331"/>
          </a:xfrm>
          <a:prstGeom prst="rect">
            <a:avLst/>
          </a:prstGeom>
          <a:noFill/>
        </p:spPr>
        <p:txBody>
          <a:bodyPr wrap="square" rtlCol="0">
            <a:spAutoFit/>
          </a:bodyPr>
          <a:lstStyle/>
          <a:p>
            <a:r>
              <a:rPr lang="en-US" sz="1200" dirty="0"/>
              <a:t>Anatomy is simulated, instruments are real.</a:t>
            </a:r>
          </a:p>
          <a:p>
            <a:r>
              <a:rPr lang="en-US" sz="1200" dirty="0"/>
              <a:t>Realistic physical interaction with system (except for direct interaction with anatomy)</a:t>
            </a:r>
          </a:p>
        </p:txBody>
      </p:sp>
      <p:cxnSp>
        <p:nvCxnSpPr>
          <p:cNvPr id="32" name="Elbow Connector 31"/>
          <p:cNvCxnSpPr>
            <a:stCxn id="4" idx="0"/>
            <a:endCxn id="42" idx="1"/>
          </p:cNvCxnSpPr>
          <p:nvPr/>
        </p:nvCxnSpPr>
        <p:spPr>
          <a:xfrm rot="5400000" flipH="1" flipV="1">
            <a:off x="4424759" y="2550509"/>
            <a:ext cx="2873627" cy="1036835"/>
          </a:xfrm>
          <a:prstGeom prst="bentConnector2">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pic>
        <p:nvPicPr>
          <p:cNvPr id="42" name="Picture 4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79990" y="1312995"/>
            <a:ext cx="886092" cy="638234"/>
          </a:xfrm>
          <a:prstGeom prst="rect">
            <a:avLst/>
          </a:prstGeom>
        </p:spPr>
      </p:pic>
      <p:cxnSp>
        <p:nvCxnSpPr>
          <p:cNvPr id="45" name="Elbow Connector 44"/>
          <p:cNvCxnSpPr>
            <a:endCxn id="18" idx="1"/>
          </p:cNvCxnSpPr>
          <p:nvPr/>
        </p:nvCxnSpPr>
        <p:spPr>
          <a:xfrm flipV="1">
            <a:off x="4325740" y="2421725"/>
            <a:ext cx="2058746" cy="965778"/>
          </a:xfrm>
          <a:prstGeom prst="bentConnector3">
            <a:avLst>
              <a:gd name="adj1" fmla="val 28275"/>
            </a:avLst>
          </a:prstGeom>
          <a:ln>
            <a:tailEnd type="triangle"/>
          </a:ln>
        </p:spPr>
        <p:style>
          <a:lnRef idx="3">
            <a:schemeClr val="dk1"/>
          </a:lnRef>
          <a:fillRef idx="0">
            <a:schemeClr val="dk1"/>
          </a:fillRef>
          <a:effectRef idx="2">
            <a:schemeClr val="dk1"/>
          </a:effectRef>
          <a:fontRef idx="minor">
            <a:schemeClr val="tx1"/>
          </a:fontRef>
        </p:style>
      </p:cxnSp>
      <p:sp>
        <p:nvSpPr>
          <p:cNvPr id="52" name="TextBox 51"/>
          <p:cNvSpPr txBox="1"/>
          <p:nvPr/>
        </p:nvSpPr>
        <p:spPr>
          <a:xfrm>
            <a:off x="5191040" y="1283968"/>
            <a:ext cx="1085850" cy="338554"/>
          </a:xfrm>
          <a:prstGeom prst="rect">
            <a:avLst/>
          </a:prstGeom>
          <a:noFill/>
        </p:spPr>
        <p:txBody>
          <a:bodyPr wrap="square" rtlCol="0">
            <a:spAutoFit/>
          </a:bodyPr>
          <a:lstStyle/>
          <a:p>
            <a:r>
              <a:rPr lang="en-US" sz="1600" dirty="0"/>
              <a:t>2D video</a:t>
            </a:r>
          </a:p>
        </p:txBody>
      </p:sp>
      <p:cxnSp>
        <p:nvCxnSpPr>
          <p:cNvPr id="54" name="Elbow Connector 53"/>
          <p:cNvCxnSpPr>
            <a:stCxn id="57" idx="2"/>
            <a:endCxn id="70" idx="3"/>
          </p:cNvCxnSpPr>
          <p:nvPr/>
        </p:nvCxnSpPr>
        <p:spPr>
          <a:xfrm rot="5400000">
            <a:off x="6253707" y="3491249"/>
            <a:ext cx="1260907" cy="1255392"/>
          </a:xfrm>
          <a:prstGeom prst="bentConnector2">
            <a:avLst/>
          </a:prstGeom>
          <a:ln>
            <a:tailEnd type="triangle"/>
          </a:ln>
        </p:spPr>
        <p:style>
          <a:lnRef idx="3">
            <a:schemeClr val="dk1"/>
          </a:lnRef>
          <a:fillRef idx="0">
            <a:schemeClr val="dk1"/>
          </a:fillRef>
          <a:effectRef idx="2">
            <a:schemeClr val="dk1"/>
          </a:effectRef>
          <a:fontRef idx="minor">
            <a:schemeClr val="tx1"/>
          </a:fontRef>
        </p:style>
      </p:cxnSp>
      <p:sp>
        <p:nvSpPr>
          <p:cNvPr id="64" name="TextBox 63"/>
          <p:cNvSpPr txBox="1"/>
          <p:nvPr/>
        </p:nvSpPr>
        <p:spPr>
          <a:xfrm>
            <a:off x="5861572" y="3684148"/>
            <a:ext cx="1738577" cy="461665"/>
          </a:xfrm>
          <a:prstGeom prst="rect">
            <a:avLst/>
          </a:prstGeom>
          <a:noFill/>
        </p:spPr>
        <p:txBody>
          <a:bodyPr wrap="square" rtlCol="0">
            <a:spAutoFit/>
          </a:bodyPr>
          <a:lstStyle/>
          <a:p>
            <a:r>
              <a:rPr lang="en-US" sz="1200" dirty="0"/>
              <a:t>Endoscope video (of instruments)</a:t>
            </a:r>
          </a:p>
        </p:txBody>
      </p:sp>
      <p:sp>
        <p:nvSpPr>
          <p:cNvPr id="73" name="TextBox 72"/>
          <p:cNvSpPr txBox="1"/>
          <p:nvPr/>
        </p:nvSpPr>
        <p:spPr>
          <a:xfrm>
            <a:off x="6379990" y="3064389"/>
            <a:ext cx="913836" cy="338554"/>
          </a:xfrm>
          <a:prstGeom prst="rect">
            <a:avLst/>
          </a:prstGeom>
          <a:solidFill>
            <a:schemeClr val="accent4">
              <a:lumMod val="20000"/>
              <a:lumOff val="80000"/>
            </a:schemeClr>
          </a:solidFill>
          <a:ln>
            <a:solidFill>
              <a:schemeClr val="tx1"/>
            </a:solidFill>
          </a:ln>
        </p:spPr>
        <p:txBody>
          <a:bodyPr wrap="square" lIns="0" tIns="0" rIns="0" bIns="0" rtlCol="0">
            <a:spAutoFit/>
          </a:bodyPr>
          <a:lstStyle/>
          <a:p>
            <a:pPr algn="ctr"/>
            <a:r>
              <a:rPr lang="en-US" sz="1100" b="1" dirty="0" err="1"/>
              <a:t>Sensorized</a:t>
            </a:r>
            <a:r>
              <a:rPr lang="en-US" sz="1100" b="1" dirty="0"/>
              <a:t> phantom</a:t>
            </a:r>
          </a:p>
        </p:txBody>
      </p:sp>
      <p:sp>
        <p:nvSpPr>
          <p:cNvPr id="82" name="TextBox 81"/>
          <p:cNvSpPr txBox="1"/>
          <p:nvPr/>
        </p:nvSpPr>
        <p:spPr>
          <a:xfrm>
            <a:off x="5294140" y="1829699"/>
            <a:ext cx="1085850" cy="276999"/>
          </a:xfrm>
          <a:prstGeom prst="rect">
            <a:avLst/>
          </a:prstGeom>
          <a:noFill/>
        </p:spPr>
        <p:txBody>
          <a:bodyPr wrap="square" rtlCol="0">
            <a:spAutoFit/>
          </a:bodyPr>
          <a:lstStyle/>
          <a:p>
            <a:r>
              <a:rPr lang="en-US" sz="1200" dirty="0"/>
              <a:t>robot motion</a:t>
            </a:r>
          </a:p>
        </p:txBody>
      </p:sp>
      <p:sp>
        <p:nvSpPr>
          <p:cNvPr id="83" name="TextBox 82"/>
          <p:cNvSpPr txBox="1"/>
          <p:nvPr/>
        </p:nvSpPr>
        <p:spPr>
          <a:xfrm>
            <a:off x="9744903" y="2411274"/>
            <a:ext cx="2047876" cy="1077218"/>
          </a:xfrm>
          <a:prstGeom prst="rect">
            <a:avLst/>
          </a:prstGeom>
          <a:noFill/>
        </p:spPr>
        <p:txBody>
          <a:bodyPr wrap="square" rtlCol="0">
            <a:spAutoFit/>
          </a:bodyPr>
          <a:lstStyle/>
          <a:p>
            <a:r>
              <a:rPr lang="en-US" sz="1600" dirty="0" err="1"/>
              <a:t>Sensorized</a:t>
            </a:r>
            <a:r>
              <a:rPr lang="en-US" sz="1600" dirty="0"/>
              <a:t> phantom provides 3D point clouds of inserted instruments</a:t>
            </a:r>
          </a:p>
        </p:txBody>
      </p:sp>
      <p:cxnSp>
        <p:nvCxnSpPr>
          <p:cNvPr id="85" name="Straight Arrow Connector 84"/>
          <p:cNvCxnSpPr/>
          <p:nvPr/>
        </p:nvCxnSpPr>
        <p:spPr>
          <a:xfrm>
            <a:off x="3105564" y="6450496"/>
            <a:ext cx="3731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8" name="TextBox 87"/>
          <p:cNvSpPr txBox="1"/>
          <p:nvPr/>
        </p:nvSpPr>
        <p:spPr>
          <a:xfrm>
            <a:off x="3478696" y="6152892"/>
            <a:ext cx="1248738" cy="461665"/>
          </a:xfrm>
          <a:prstGeom prst="rect">
            <a:avLst/>
          </a:prstGeom>
          <a:noFill/>
        </p:spPr>
        <p:txBody>
          <a:bodyPr wrap="square" rtlCol="0">
            <a:spAutoFit/>
          </a:bodyPr>
          <a:lstStyle/>
          <a:p>
            <a:r>
              <a:rPr lang="en-US" sz="1200" dirty="0"/>
              <a:t>Unmodified da Vinci data</a:t>
            </a:r>
          </a:p>
        </p:txBody>
      </p:sp>
      <p:cxnSp>
        <p:nvCxnSpPr>
          <p:cNvPr id="89" name="Straight Arrow Connector 88"/>
          <p:cNvCxnSpPr/>
          <p:nvPr/>
        </p:nvCxnSpPr>
        <p:spPr>
          <a:xfrm>
            <a:off x="5355113" y="6450496"/>
            <a:ext cx="373132" cy="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92" name="TextBox 91"/>
          <p:cNvSpPr txBox="1"/>
          <p:nvPr/>
        </p:nvSpPr>
        <p:spPr>
          <a:xfrm>
            <a:off x="5775086" y="6152891"/>
            <a:ext cx="1248738" cy="461665"/>
          </a:xfrm>
          <a:prstGeom prst="rect">
            <a:avLst/>
          </a:prstGeom>
          <a:noFill/>
        </p:spPr>
        <p:txBody>
          <a:bodyPr wrap="square" rtlCol="0">
            <a:spAutoFit/>
          </a:bodyPr>
          <a:lstStyle/>
          <a:p>
            <a:r>
              <a:rPr lang="en-US" sz="1200" dirty="0"/>
              <a:t>Simulator video output</a:t>
            </a:r>
          </a:p>
        </p:txBody>
      </p:sp>
      <p:sp>
        <p:nvSpPr>
          <p:cNvPr id="93" name="TextBox 92"/>
          <p:cNvSpPr txBox="1"/>
          <p:nvPr/>
        </p:nvSpPr>
        <p:spPr>
          <a:xfrm>
            <a:off x="8163317" y="6152891"/>
            <a:ext cx="1581586" cy="461665"/>
          </a:xfrm>
          <a:prstGeom prst="rect">
            <a:avLst/>
          </a:prstGeom>
          <a:noFill/>
        </p:spPr>
        <p:txBody>
          <a:bodyPr wrap="square" rtlCol="0">
            <a:spAutoFit/>
          </a:bodyPr>
          <a:lstStyle/>
          <a:p>
            <a:r>
              <a:rPr lang="en-US" sz="1200" dirty="0" err="1"/>
              <a:t>Sensorized</a:t>
            </a:r>
            <a:r>
              <a:rPr lang="en-US" sz="1200" dirty="0"/>
              <a:t> phantom output</a:t>
            </a:r>
          </a:p>
        </p:txBody>
      </p:sp>
      <p:cxnSp>
        <p:nvCxnSpPr>
          <p:cNvPr id="94" name="Straight Arrow Connector 93"/>
          <p:cNvCxnSpPr/>
          <p:nvPr/>
        </p:nvCxnSpPr>
        <p:spPr>
          <a:xfrm>
            <a:off x="7699684" y="6442878"/>
            <a:ext cx="373132" cy="0"/>
          </a:xfrm>
          <a:prstGeom prst="straightConnector1">
            <a:avLst/>
          </a:prstGeom>
          <a:ln>
            <a:solidFill>
              <a:srgbClr val="00B050"/>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175799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a:xfrm>
            <a:off x="6042350" y="4970440"/>
            <a:ext cx="219031" cy="187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0" name="Rectangle 69"/>
          <p:cNvSpPr/>
          <p:nvPr/>
        </p:nvSpPr>
        <p:spPr>
          <a:xfrm>
            <a:off x="6037433" y="4655414"/>
            <a:ext cx="219031" cy="187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9" name="Rectangle 58"/>
          <p:cNvSpPr/>
          <p:nvPr/>
        </p:nvSpPr>
        <p:spPr>
          <a:xfrm>
            <a:off x="7889635" y="3333699"/>
            <a:ext cx="211649" cy="147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7" name="Rectangle 56"/>
          <p:cNvSpPr/>
          <p:nvPr/>
        </p:nvSpPr>
        <p:spPr>
          <a:xfrm>
            <a:off x="7406031" y="3340704"/>
            <a:ext cx="211649" cy="147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 name="Rectangle 3"/>
          <p:cNvSpPr/>
          <p:nvPr/>
        </p:nvSpPr>
        <p:spPr>
          <a:xfrm>
            <a:off x="4428754" y="4505739"/>
            <a:ext cx="1828801" cy="7811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t>Simulator</a:t>
            </a:r>
          </a:p>
        </p:txBody>
      </p:sp>
      <p:cxnSp>
        <p:nvCxnSpPr>
          <p:cNvPr id="10" name="Elbow Connector 9"/>
          <p:cNvCxnSpPr>
            <a:stCxn id="59" idx="2"/>
            <a:endCxn id="69" idx="3"/>
          </p:cNvCxnSpPr>
          <p:nvPr/>
        </p:nvCxnSpPr>
        <p:spPr>
          <a:xfrm rot="5400000">
            <a:off x="6336952" y="3405917"/>
            <a:ext cx="1582938" cy="1734079"/>
          </a:xfrm>
          <a:prstGeom prst="bentConnector2">
            <a:avLst/>
          </a:prstGeom>
          <a:ln>
            <a:solidFill>
              <a:srgbClr val="00B050"/>
            </a:solidFill>
            <a:tailEnd type="triangle"/>
          </a:ln>
        </p:spPr>
        <p:style>
          <a:lnRef idx="3">
            <a:schemeClr val="dk1"/>
          </a:lnRef>
          <a:fillRef idx="0">
            <a:schemeClr val="dk1"/>
          </a:fillRef>
          <a:effectRef idx="2">
            <a:schemeClr val="dk1"/>
          </a:effectRef>
          <a:fontRef idx="minor">
            <a:schemeClr val="tx1"/>
          </a:fontRef>
        </p:style>
      </p:cxnSp>
      <p:sp>
        <p:nvSpPr>
          <p:cNvPr id="11" name="TextBox 10"/>
          <p:cNvSpPr txBox="1"/>
          <p:nvPr/>
        </p:nvSpPr>
        <p:spPr>
          <a:xfrm>
            <a:off x="8048927" y="3965033"/>
            <a:ext cx="2581275" cy="646331"/>
          </a:xfrm>
          <a:prstGeom prst="rect">
            <a:avLst/>
          </a:prstGeom>
          <a:noFill/>
        </p:spPr>
        <p:txBody>
          <a:bodyPr wrap="square" rtlCol="0">
            <a:spAutoFit/>
          </a:bodyPr>
          <a:lstStyle/>
          <a:p>
            <a:r>
              <a:rPr lang="en-US" sz="1200" dirty="0"/>
              <a:t>Point clouds of hand-held (and robotic) instruments from </a:t>
            </a:r>
            <a:r>
              <a:rPr lang="en-US" sz="1200" dirty="0" err="1"/>
              <a:t>sensorized</a:t>
            </a:r>
            <a:r>
              <a:rPr lang="en-US" sz="1200" dirty="0"/>
              <a:t> phantom</a:t>
            </a:r>
          </a:p>
        </p:txBody>
      </p:sp>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7196" y="4855261"/>
            <a:ext cx="1827240" cy="1037401"/>
          </a:xfrm>
          <a:prstGeom prst="rect">
            <a:avLst/>
          </a:prstGeom>
        </p:spPr>
      </p:pic>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4486" y="1347361"/>
            <a:ext cx="3095625" cy="2148728"/>
          </a:xfrm>
          <a:prstGeom prst="rect">
            <a:avLst/>
          </a:prstGeom>
        </p:spPr>
      </p:pic>
      <p:sp>
        <p:nvSpPr>
          <p:cNvPr id="27" name="Title 26"/>
          <p:cNvSpPr>
            <a:spLocks noGrp="1"/>
          </p:cNvSpPr>
          <p:nvPr>
            <p:ph type="title"/>
          </p:nvPr>
        </p:nvSpPr>
        <p:spPr>
          <a:xfrm>
            <a:off x="838200" y="365126"/>
            <a:ext cx="10515600" cy="778942"/>
          </a:xfrm>
        </p:spPr>
        <p:txBody>
          <a:bodyPr>
            <a:normAutofit/>
          </a:bodyPr>
          <a:lstStyle/>
          <a:p>
            <a:pPr algn="ctr"/>
            <a:r>
              <a:rPr lang="en-US" sz="3200" b="1" dirty="0"/>
              <a:t>Surgical Team Training Minimal Deliverable</a:t>
            </a:r>
          </a:p>
        </p:txBody>
      </p:sp>
      <p:cxnSp>
        <p:nvCxnSpPr>
          <p:cNvPr id="32" name="Elbow Connector 31"/>
          <p:cNvCxnSpPr>
            <a:stCxn id="4" idx="0"/>
            <a:endCxn id="42" idx="1"/>
          </p:cNvCxnSpPr>
          <p:nvPr/>
        </p:nvCxnSpPr>
        <p:spPr>
          <a:xfrm rot="5400000" flipH="1" flipV="1">
            <a:off x="4424759" y="2550509"/>
            <a:ext cx="2873627" cy="1036835"/>
          </a:xfrm>
          <a:prstGeom prst="bentConnector2">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pic>
        <p:nvPicPr>
          <p:cNvPr id="42" name="Picture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79990" y="1312995"/>
            <a:ext cx="886092" cy="638234"/>
          </a:xfrm>
          <a:prstGeom prst="rect">
            <a:avLst/>
          </a:prstGeom>
        </p:spPr>
      </p:pic>
      <p:sp>
        <p:nvSpPr>
          <p:cNvPr id="52" name="TextBox 51"/>
          <p:cNvSpPr txBox="1"/>
          <p:nvPr/>
        </p:nvSpPr>
        <p:spPr>
          <a:xfrm>
            <a:off x="4491967" y="1047337"/>
            <a:ext cx="1907488" cy="584775"/>
          </a:xfrm>
          <a:prstGeom prst="rect">
            <a:avLst/>
          </a:prstGeom>
          <a:noFill/>
        </p:spPr>
        <p:txBody>
          <a:bodyPr wrap="square" rtlCol="0">
            <a:spAutoFit/>
          </a:bodyPr>
          <a:lstStyle/>
          <a:p>
            <a:r>
              <a:rPr lang="en-US" sz="1600" dirty="0"/>
              <a:t>2D endoscope video (Point Cloud)</a:t>
            </a:r>
          </a:p>
        </p:txBody>
      </p:sp>
      <p:cxnSp>
        <p:nvCxnSpPr>
          <p:cNvPr id="54" name="Elbow Connector 53"/>
          <p:cNvCxnSpPr>
            <a:stCxn id="57" idx="2"/>
            <a:endCxn id="70" idx="3"/>
          </p:cNvCxnSpPr>
          <p:nvPr/>
        </p:nvCxnSpPr>
        <p:spPr>
          <a:xfrm rot="5400000">
            <a:off x="6253707" y="3491249"/>
            <a:ext cx="1260907" cy="1255392"/>
          </a:xfrm>
          <a:prstGeom prst="bentConnector2">
            <a:avLst/>
          </a:prstGeom>
          <a:ln>
            <a:tailEnd type="triangle"/>
          </a:ln>
        </p:spPr>
        <p:style>
          <a:lnRef idx="3">
            <a:schemeClr val="dk1"/>
          </a:lnRef>
          <a:fillRef idx="0">
            <a:schemeClr val="dk1"/>
          </a:fillRef>
          <a:effectRef idx="2">
            <a:schemeClr val="dk1"/>
          </a:effectRef>
          <a:fontRef idx="minor">
            <a:schemeClr val="tx1"/>
          </a:fontRef>
        </p:style>
      </p:cxnSp>
      <p:sp>
        <p:nvSpPr>
          <p:cNvPr id="64" name="TextBox 63"/>
          <p:cNvSpPr txBox="1"/>
          <p:nvPr/>
        </p:nvSpPr>
        <p:spPr>
          <a:xfrm>
            <a:off x="5861572" y="3684148"/>
            <a:ext cx="1738577" cy="461665"/>
          </a:xfrm>
          <a:prstGeom prst="rect">
            <a:avLst/>
          </a:prstGeom>
          <a:noFill/>
        </p:spPr>
        <p:txBody>
          <a:bodyPr wrap="square" rtlCol="0">
            <a:spAutoFit/>
          </a:bodyPr>
          <a:lstStyle/>
          <a:p>
            <a:r>
              <a:rPr lang="en-US" sz="1200" dirty="0"/>
              <a:t>Endoscope video (of instruments)</a:t>
            </a:r>
          </a:p>
        </p:txBody>
      </p:sp>
      <p:sp>
        <p:nvSpPr>
          <p:cNvPr id="73" name="TextBox 72"/>
          <p:cNvSpPr txBox="1"/>
          <p:nvPr/>
        </p:nvSpPr>
        <p:spPr>
          <a:xfrm>
            <a:off x="6379990" y="3064389"/>
            <a:ext cx="913836" cy="338554"/>
          </a:xfrm>
          <a:prstGeom prst="rect">
            <a:avLst/>
          </a:prstGeom>
          <a:solidFill>
            <a:schemeClr val="accent4">
              <a:lumMod val="20000"/>
              <a:lumOff val="80000"/>
            </a:schemeClr>
          </a:solidFill>
          <a:ln>
            <a:solidFill>
              <a:schemeClr val="tx1"/>
            </a:solidFill>
          </a:ln>
        </p:spPr>
        <p:txBody>
          <a:bodyPr wrap="square" lIns="0" tIns="0" rIns="0" bIns="0" rtlCol="0">
            <a:spAutoFit/>
          </a:bodyPr>
          <a:lstStyle/>
          <a:p>
            <a:pPr algn="ctr"/>
            <a:r>
              <a:rPr lang="en-US" sz="1100" b="1" dirty="0" err="1"/>
              <a:t>Sensorized</a:t>
            </a:r>
            <a:r>
              <a:rPr lang="en-US" sz="1100" b="1" dirty="0"/>
              <a:t> phantom</a:t>
            </a:r>
          </a:p>
        </p:txBody>
      </p:sp>
      <p:cxnSp>
        <p:nvCxnSpPr>
          <p:cNvPr id="85" name="Straight Arrow Connector 84"/>
          <p:cNvCxnSpPr/>
          <p:nvPr/>
        </p:nvCxnSpPr>
        <p:spPr>
          <a:xfrm>
            <a:off x="3105564" y="6450496"/>
            <a:ext cx="3731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8" name="TextBox 87"/>
          <p:cNvSpPr txBox="1"/>
          <p:nvPr/>
        </p:nvSpPr>
        <p:spPr>
          <a:xfrm>
            <a:off x="3478696" y="6152892"/>
            <a:ext cx="1248738" cy="461665"/>
          </a:xfrm>
          <a:prstGeom prst="rect">
            <a:avLst/>
          </a:prstGeom>
          <a:noFill/>
        </p:spPr>
        <p:txBody>
          <a:bodyPr wrap="square" rtlCol="0">
            <a:spAutoFit/>
          </a:bodyPr>
          <a:lstStyle/>
          <a:p>
            <a:r>
              <a:rPr lang="en-US" sz="1200" dirty="0"/>
              <a:t>Unmodified da Vinci data</a:t>
            </a:r>
          </a:p>
        </p:txBody>
      </p:sp>
      <p:cxnSp>
        <p:nvCxnSpPr>
          <p:cNvPr id="89" name="Straight Arrow Connector 88"/>
          <p:cNvCxnSpPr/>
          <p:nvPr/>
        </p:nvCxnSpPr>
        <p:spPr>
          <a:xfrm>
            <a:off x="5355113" y="6450496"/>
            <a:ext cx="373132" cy="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92" name="TextBox 91"/>
          <p:cNvSpPr txBox="1"/>
          <p:nvPr/>
        </p:nvSpPr>
        <p:spPr>
          <a:xfrm>
            <a:off x="5775086" y="6152891"/>
            <a:ext cx="1248738" cy="461665"/>
          </a:xfrm>
          <a:prstGeom prst="rect">
            <a:avLst/>
          </a:prstGeom>
          <a:noFill/>
        </p:spPr>
        <p:txBody>
          <a:bodyPr wrap="square" rtlCol="0">
            <a:spAutoFit/>
          </a:bodyPr>
          <a:lstStyle/>
          <a:p>
            <a:r>
              <a:rPr lang="en-US" sz="1200" dirty="0"/>
              <a:t>Simulator video output</a:t>
            </a:r>
          </a:p>
        </p:txBody>
      </p:sp>
      <p:sp>
        <p:nvSpPr>
          <p:cNvPr id="93" name="TextBox 92"/>
          <p:cNvSpPr txBox="1"/>
          <p:nvPr/>
        </p:nvSpPr>
        <p:spPr>
          <a:xfrm>
            <a:off x="8163317" y="6152891"/>
            <a:ext cx="1581586" cy="461665"/>
          </a:xfrm>
          <a:prstGeom prst="rect">
            <a:avLst/>
          </a:prstGeom>
          <a:noFill/>
        </p:spPr>
        <p:txBody>
          <a:bodyPr wrap="square" rtlCol="0">
            <a:spAutoFit/>
          </a:bodyPr>
          <a:lstStyle/>
          <a:p>
            <a:r>
              <a:rPr lang="en-US" sz="1200" dirty="0" err="1"/>
              <a:t>Sensorized</a:t>
            </a:r>
            <a:r>
              <a:rPr lang="en-US" sz="1200" dirty="0"/>
              <a:t> phantom output</a:t>
            </a:r>
          </a:p>
        </p:txBody>
      </p:sp>
      <p:cxnSp>
        <p:nvCxnSpPr>
          <p:cNvPr id="94" name="Straight Arrow Connector 93"/>
          <p:cNvCxnSpPr/>
          <p:nvPr/>
        </p:nvCxnSpPr>
        <p:spPr>
          <a:xfrm>
            <a:off x="7699684" y="6442878"/>
            <a:ext cx="373132" cy="0"/>
          </a:xfrm>
          <a:prstGeom prst="straightConnector1">
            <a:avLst/>
          </a:prstGeom>
          <a:ln>
            <a:solidFill>
              <a:srgbClr val="00B050"/>
            </a:solidFill>
            <a:tailEnd type="triangle"/>
          </a:ln>
        </p:spPr>
        <p:style>
          <a:lnRef idx="3">
            <a:schemeClr val="dk1"/>
          </a:lnRef>
          <a:fillRef idx="0">
            <a:schemeClr val="dk1"/>
          </a:fillRef>
          <a:effectRef idx="2">
            <a:schemeClr val="dk1"/>
          </a:effectRef>
          <a:fontRef idx="minor">
            <a:schemeClr val="tx1"/>
          </a:fontRef>
        </p:style>
      </p:cxnSp>
      <p:sp>
        <p:nvSpPr>
          <p:cNvPr id="2" name="文本框 1">
            <a:extLst>
              <a:ext uri="{FF2B5EF4-FFF2-40B4-BE49-F238E27FC236}">
                <a16:creationId xmlns:a16="http://schemas.microsoft.com/office/drawing/2014/main" id="{C03489B7-D4F3-494A-B523-87D53FA5A0D1}"/>
              </a:ext>
            </a:extLst>
          </p:cNvPr>
          <p:cNvSpPr txBox="1"/>
          <p:nvPr/>
        </p:nvSpPr>
        <p:spPr>
          <a:xfrm>
            <a:off x="231579" y="1809241"/>
            <a:ext cx="4476230" cy="2308324"/>
          </a:xfrm>
          <a:prstGeom prst="rect">
            <a:avLst/>
          </a:prstGeom>
          <a:noFill/>
        </p:spPr>
        <p:txBody>
          <a:bodyPr wrap="square" rtlCol="0">
            <a:spAutoFit/>
          </a:bodyPr>
          <a:lstStyle/>
          <a:p>
            <a:pPr marL="342900" indent="-342900">
              <a:buAutoNum type="arabicPeriod"/>
            </a:pPr>
            <a:r>
              <a:rPr lang="en-US" altLang="zh-CN" dirty="0"/>
              <a:t>Point clouds of hand-held (and robotic) instruments from </a:t>
            </a:r>
            <a:r>
              <a:rPr lang="en-US" altLang="zh-CN" dirty="0" err="1"/>
              <a:t>sensorized</a:t>
            </a:r>
            <a:r>
              <a:rPr lang="en-US" altLang="zh-CN" dirty="0"/>
              <a:t> phantom</a:t>
            </a:r>
          </a:p>
          <a:p>
            <a:pPr marL="342900" indent="-342900">
              <a:buAutoNum type="arabicPeriod"/>
            </a:pPr>
            <a:endParaRPr lang="en-US" altLang="zh-CN" dirty="0"/>
          </a:p>
          <a:p>
            <a:pPr marL="342900" indent="-342900">
              <a:buFontTx/>
              <a:buAutoNum type="arabicPeriod"/>
            </a:pPr>
            <a:r>
              <a:rPr lang="en-US" altLang="zh-CN" sz="1800" dirty="0"/>
              <a:t>2D video from the perspective of the</a:t>
            </a:r>
            <a:r>
              <a:rPr lang="en-US" altLang="zh-CN" dirty="0"/>
              <a:t> endoscope </a:t>
            </a:r>
            <a:r>
              <a:rPr lang="en-US" altLang="zh-CN" sz="1800" dirty="0"/>
              <a:t>output to the standalone monitor. </a:t>
            </a:r>
          </a:p>
          <a:p>
            <a:pPr marL="342900" indent="-342900">
              <a:buAutoNum type="arabicPeriod"/>
            </a:pPr>
            <a:endParaRPr lang="en-US" altLang="zh-CN" dirty="0"/>
          </a:p>
          <a:p>
            <a:endParaRPr lang="zh-CN" altLang="en-US" dirty="0"/>
          </a:p>
        </p:txBody>
      </p:sp>
    </p:spTree>
    <p:extLst>
      <p:ext uri="{BB962C8B-B14F-4D97-AF65-F5344CB8AC3E}">
        <p14:creationId xmlns:p14="http://schemas.microsoft.com/office/powerpoint/2010/main" val="3369839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a:xfrm>
            <a:off x="6042350" y="4970440"/>
            <a:ext cx="219031" cy="187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70" name="Rectangle 69"/>
          <p:cNvSpPr/>
          <p:nvPr/>
        </p:nvSpPr>
        <p:spPr>
          <a:xfrm>
            <a:off x="6037433" y="4655414"/>
            <a:ext cx="219031" cy="1879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9" name="Rectangle 58"/>
          <p:cNvSpPr/>
          <p:nvPr/>
        </p:nvSpPr>
        <p:spPr>
          <a:xfrm>
            <a:off x="7889635" y="3333699"/>
            <a:ext cx="211649" cy="147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7" name="Rectangle 56"/>
          <p:cNvSpPr/>
          <p:nvPr/>
        </p:nvSpPr>
        <p:spPr>
          <a:xfrm>
            <a:off x="7406031" y="3340704"/>
            <a:ext cx="211649" cy="1477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 name="Rectangle 3"/>
          <p:cNvSpPr/>
          <p:nvPr/>
        </p:nvSpPr>
        <p:spPr>
          <a:xfrm>
            <a:off x="4428754" y="4505739"/>
            <a:ext cx="1828801" cy="7811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t>Simulator</a:t>
            </a:r>
          </a:p>
        </p:txBody>
      </p:sp>
      <p:cxnSp>
        <p:nvCxnSpPr>
          <p:cNvPr id="10" name="Elbow Connector 9"/>
          <p:cNvCxnSpPr>
            <a:stCxn id="59" idx="2"/>
            <a:endCxn id="69" idx="3"/>
          </p:cNvCxnSpPr>
          <p:nvPr/>
        </p:nvCxnSpPr>
        <p:spPr>
          <a:xfrm rot="5400000">
            <a:off x="6336952" y="3405917"/>
            <a:ext cx="1582938" cy="1734079"/>
          </a:xfrm>
          <a:prstGeom prst="bentConnector2">
            <a:avLst/>
          </a:prstGeom>
          <a:ln>
            <a:solidFill>
              <a:srgbClr val="00B050"/>
            </a:solidFill>
            <a:tailEnd type="triangle"/>
          </a:ln>
        </p:spPr>
        <p:style>
          <a:lnRef idx="3">
            <a:schemeClr val="dk1"/>
          </a:lnRef>
          <a:fillRef idx="0">
            <a:schemeClr val="dk1"/>
          </a:fillRef>
          <a:effectRef idx="2">
            <a:schemeClr val="dk1"/>
          </a:effectRef>
          <a:fontRef idx="minor">
            <a:schemeClr val="tx1"/>
          </a:fontRef>
        </p:style>
      </p:cxnSp>
      <p:sp>
        <p:nvSpPr>
          <p:cNvPr id="11" name="TextBox 10"/>
          <p:cNvSpPr txBox="1"/>
          <p:nvPr/>
        </p:nvSpPr>
        <p:spPr>
          <a:xfrm>
            <a:off x="8048927" y="3965033"/>
            <a:ext cx="2581275" cy="646331"/>
          </a:xfrm>
          <a:prstGeom prst="rect">
            <a:avLst/>
          </a:prstGeom>
          <a:noFill/>
        </p:spPr>
        <p:txBody>
          <a:bodyPr wrap="square" rtlCol="0">
            <a:spAutoFit/>
          </a:bodyPr>
          <a:lstStyle/>
          <a:p>
            <a:r>
              <a:rPr lang="en-US" sz="1200" dirty="0"/>
              <a:t>Point clouds of hand-held (and robotic) instruments from </a:t>
            </a:r>
            <a:r>
              <a:rPr lang="en-US" sz="1200" dirty="0" err="1"/>
              <a:t>sensorized</a:t>
            </a:r>
            <a:r>
              <a:rPr lang="en-US" sz="1200" dirty="0"/>
              <a:t> phantom</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7196" y="4855261"/>
            <a:ext cx="1827240" cy="1037401"/>
          </a:xfrm>
          <a:prstGeom prst="rect">
            <a:avLst/>
          </a:prstGeom>
        </p:spPr>
      </p:pic>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84486" y="1347361"/>
            <a:ext cx="3095625" cy="2148728"/>
          </a:xfrm>
          <a:prstGeom prst="rect">
            <a:avLst/>
          </a:prstGeom>
        </p:spPr>
      </p:pic>
      <p:sp>
        <p:nvSpPr>
          <p:cNvPr id="27" name="Title 26"/>
          <p:cNvSpPr>
            <a:spLocks noGrp="1"/>
          </p:cNvSpPr>
          <p:nvPr>
            <p:ph type="title"/>
          </p:nvPr>
        </p:nvSpPr>
        <p:spPr>
          <a:xfrm>
            <a:off x="838200" y="365126"/>
            <a:ext cx="10515600" cy="778942"/>
          </a:xfrm>
        </p:spPr>
        <p:txBody>
          <a:bodyPr>
            <a:normAutofit/>
          </a:bodyPr>
          <a:lstStyle/>
          <a:p>
            <a:pPr algn="ctr"/>
            <a:r>
              <a:rPr lang="en-US" sz="3200" b="1" dirty="0"/>
              <a:t>Surgical Team Training Expected Deliverable</a:t>
            </a:r>
          </a:p>
        </p:txBody>
      </p:sp>
      <p:cxnSp>
        <p:nvCxnSpPr>
          <p:cNvPr id="32" name="Elbow Connector 31"/>
          <p:cNvCxnSpPr>
            <a:stCxn id="4" idx="0"/>
            <a:endCxn id="42" idx="1"/>
          </p:cNvCxnSpPr>
          <p:nvPr/>
        </p:nvCxnSpPr>
        <p:spPr>
          <a:xfrm rot="5400000" flipH="1" flipV="1">
            <a:off x="4424759" y="2550509"/>
            <a:ext cx="2873627" cy="1036835"/>
          </a:xfrm>
          <a:prstGeom prst="bentConnector2">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pic>
        <p:nvPicPr>
          <p:cNvPr id="42" name="Picture 4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9990" y="1312995"/>
            <a:ext cx="886092" cy="638234"/>
          </a:xfrm>
          <a:prstGeom prst="rect">
            <a:avLst/>
          </a:prstGeom>
        </p:spPr>
      </p:pic>
      <p:sp>
        <p:nvSpPr>
          <p:cNvPr id="52" name="TextBox 51"/>
          <p:cNvSpPr txBox="1"/>
          <p:nvPr/>
        </p:nvSpPr>
        <p:spPr>
          <a:xfrm>
            <a:off x="4239595" y="1074067"/>
            <a:ext cx="2159860" cy="584775"/>
          </a:xfrm>
          <a:prstGeom prst="rect">
            <a:avLst/>
          </a:prstGeom>
          <a:noFill/>
        </p:spPr>
        <p:txBody>
          <a:bodyPr wrap="square" rtlCol="0">
            <a:spAutoFit/>
          </a:bodyPr>
          <a:lstStyle/>
          <a:p>
            <a:r>
              <a:rPr lang="en-US" sz="1600" dirty="0"/>
              <a:t>2D video (Point Cloud and simulated patient)</a:t>
            </a:r>
          </a:p>
        </p:txBody>
      </p:sp>
      <p:cxnSp>
        <p:nvCxnSpPr>
          <p:cNvPr id="54" name="Elbow Connector 53"/>
          <p:cNvCxnSpPr>
            <a:stCxn id="57" idx="2"/>
            <a:endCxn id="70" idx="3"/>
          </p:cNvCxnSpPr>
          <p:nvPr/>
        </p:nvCxnSpPr>
        <p:spPr>
          <a:xfrm rot="5400000">
            <a:off x="6253707" y="3491249"/>
            <a:ext cx="1260907" cy="1255392"/>
          </a:xfrm>
          <a:prstGeom prst="bentConnector2">
            <a:avLst/>
          </a:prstGeom>
          <a:ln>
            <a:tailEnd type="triangle"/>
          </a:ln>
        </p:spPr>
        <p:style>
          <a:lnRef idx="3">
            <a:schemeClr val="dk1"/>
          </a:lnRef>
          <a:fillRef idx="0">
            <a:schemeClr val="dk1"/>
          </a:fillRef>
          <a:effectRef idx="2">
            <a:schemeClr val="dk1"/>
          </a:effectRef>
          <a:fontRef idx="minor">
            <a:schemeClr val="tx1"/>
          </a:fontRef>
        </p:style>
      </p:cxnSp>
      <p:sp>
        <p:nvSpPr>
          <p:cNvPr id="64" name="TextBox 63"/>
          <p:cNvSpPr txBox="1"/>
          <p:nvPr/>
        </p:nvSpPr>
        <p:spPr>
          <a:xfrm>
            <a:off x="5861572" y="3684148"/>
            <a:ext cx="1738577" cy="461665"/>
          </a:xfrm>
          <a:prstGeom prst="rect">
            <a:avLst/>
          </a:prstGeom>
          <a:noFill/>
        </p:spPr>
        <p:txBody>
          <a:bodyPr wrap="square" rtlCol="0">
            <a:spAutoFit/>
          </a:bodyPr>
          <a:lstStyle/>
          <a:p>
            <a:r>
              <a:rPr lang="en-US" sz="1200" dirty="0"/>
              <a:t>Endoscope video (of instruments)</a:t>
            </a:r>
          </a:p>
        </p:txBody>
      </p:sp>
      <p:sp>
        <p:nvSpPr>
          <p:cNvPr id="73" name="TextBox 72"/>
          <p:cNvSpPr txBox="1"/>
          <p:nvPr/>
        </p:nvSpPr>
        <p:spPr>
          <a:xfrm>
            <a:off x="6379990" y="3064389"/>
            <a:ext cx="913836" cy="338554"/>
          </a:xfrm>
          <a:prstGeom prst="rect">
            <a:avLst/>
          </a:prstGeom>
          <a:solidFill>
            <a:schemeClr val="accent4">
              <a:lumMod val="20000"/>
              <a:lumOff val="80000"/>
            </a:schemeClr>
          </a:solidFill>
          <a:ln>
            <a:solidFill>
              <a:schemeClr val="tx1"/>
            </a:solidFill>
          </a:ln>
        </p:spPr>
        <p:txBody>
          <a:bodyPr wrap="square" lIns="0" tIns="0" rIns="0" bIns="0" rtlCol="0">
            <a:spAutoFit/>
          </a:bodyPr>
          <a:lstStyle/>
          <a:p>
            <a:pPr algn="ctr"/>
            <a:r>
              <a:rPr lang="en-US" sz="1100" b="1" dirty="0" err="1"/>
              <a:t>Sensorized</a:t>
            </a:r>
            <a:r>
              <a:rPr lang="en-US" sz="1100" b="1" dirty="0"/>
              <a:t> phantom</a:t>
            </a:r>
          </a:p>
        </p:txBody>
      </p:sp>
      <p:cxnSp>
        <p:nvCxnSpPr>
          <p:cNvPr id="85" name="Straight Arrow Connector 84"/>
          <p:cNvCxnSpPr/>
          <p:nvPr/>
        </p:nvCxnSpPr>
        <p:spPr>
          <a:xfrm>
            <a:off x="3105564" y="6450496"/>
            <a:ext cx="3731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8" name="TextBox 87"/>
          <p:cNvSpPr txBox="1"/>
          <p:nvPr/>
        </p:nvSpPr>
        <p:spPr>
          <a:xfrm>
            <a:off x="3478696" y="6152892"/>
            <a:ext cx="1248738" cy="461665"/>
          </a:xfrm>
          <a:prstGeom prst="rect">
            <a:avLst/>
          </a:prstGeom>
          <a:noFill/>
        </p:spPr>
        <p:txBody>
          <a:bodyPr wrap="square" rtlCol="0">
            <a:spAutoFit/>
          </a:bodyPr>
          <a:lstStyle/>
          <a:p>
            <a:r>
              <a:rPr lang="en-US" sz="1200" dirty="0"/>
              <a:t>Unmodified da Vinci data</a:t>
            </a:r>
          </a:p>
        </p:txBody>
      </p:sp>
      <p:cxnSp>
        <p:nvCxnSpPr>
          <p:cNvPr id="89" name="Straight Arrow Connector 88"/>
          <p:cNvCxnSpPr/>
          <p:nvPr/>
        </p:nvCxnSpPr>
        <p:spPr>
          <a:xfrm>
            <a:off x="5355113" y="6450496"/>
            <a:ext cx="373132" cy="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92" name="TextBox 91"/>
          <p:cNvSpPr txBox="1"/>
          <p:nvPr/>
        </p:nvSpPr>
        <p:spPr>
          <a:xfrm>
            <a:off x="5775086" y="6152891"/>
            <a:ext cx="1248738" cy="461665"/>
          </a:xfrm>
          <a:prstGeom prst="rect">
            <a:avLst/>
          </a:prstGeom>
          <a:noFill/>
        </p:spPr>
        <p:txBody>
          <a:bodyPr wrap="square" rtlCol="0">
            <a:spAutoFit/>
          </a:bodyPr>
          <a:lstStyle/>
          <a:p>
            <a:r>
              <a:rPr lang="en-US" sz="1200" dirty="0"/>
              <a:t>Simulator video output</a:t>
            </a:r>
          </a:p>
        </p:txBody>
      </p:sp>
      <p:sp>
        <p:nvSpPr>
          <p:cNvPr id="93" name="TextBox 92"/>
          <p:cNvSpPr txBox="1"/>
          <p:nvPr/>
        </p:nvSpPr>
        <p:spPr>
          <a:xfrm>
            <a:off x="8163317" y="6152891"/>
            <a:ext cx="1581586" cy="461665"/>
          </a:xfrm>
          <a:prstGeom prst="rect">
            <a:avLst/>
          </a:prstGeom>
          <a:noFill/>
        </p:spPr>
        <p:txBody>
          <a:bodyPr wrap="square" rtlCol="0">
            <a:spAutoFit/>
          </a:bodyPr>
          <a:lstStyle/>
          <a:p>
            <a:r>
              <a:rPr lang="en-US" sz="1200" dirty="0" err="1"/>
              <a:t>Sensorized</a:t>
            </a:r>
            <a:r>
              <a:rPr lang="en-US" sz="1200" dirty="0"/>
              <a:t> phantom output</a:t>
            </a:r>
          </a:p>
        </p:txBody>
      </p:sp>
      <p:cxnSp>
        <p:nvCxnSpPr>
          <p:cNvPr id="94" name="Straight Arrow Connector 93"/>
          <p:cNvCxnSpPr/>
          <p:nvPr/>
        </p:nvCxnSpPr>
        <p:spPr>
          <a:xfrm>
            <a:off x="7699684" y="6442878"/>
            <a:ext cx="373132" cy="0"/>
          </a:xfrm>
          <a:prstGeom prst="straightConnector1">
            <a:avLst/>
          </a:prstGeom>
          <a:ln>
            <a:solidFill>
              <a:srgbClr val="00B050"/>
            </a:solidFill>
            <a:tailEnd type="triangle"/>
          </a:ln>
        </p:spPr>
        <p:style>
          <a:lnRef idx="3">
            <a:schemeClr val="dk1"/>
          </a:lnRef>
          <a:fillRef idx="0">
            <a:schemeClr val="dk1"/>
          </a:fillRef>
          <a:effectRef idx="2">
            <a:schemeClr val="dk1"/>
          </a:effectRef>
          <a:fontRef idx="minor">
            <a:schemeClr val="tx1"/>
          </a:fontRef>
        </p:style>
      </p:cxnSp>
      <p:sp>
        <p:nvSpPr>
          <p:cNvPr id="2" name="文本框 1">
            <a:extLst>
              <a:ext uri="{FF2B5EF4-FFF2-40B4-BE49-F238E27FC236}">
                <a16:creationId xmlns:a16="http://schemas.microsoft.com/office/drawing/2014/main" id="{C03489B7-D4F3-494A-B523-87D53FA5A0D1}"/>
              </a:ext>
            </a:extLst>
          </p:cNvPr>
          <p:cNvSpPr txBox="1"/>
          <p:nvPr/>
        </p:nvSpPr>
        <p:spPr>
          <a:xfrm>
            <a:off x="489144" y="1809241"/>
            <a:ext cx="4476230" cy="2585323"/>
          </a:xfrm>
          <a:prstGeom prst="rect">
            <a:avLst/>
          </a:prstGeom>
          <a:noFill/>
        </p:spPr>
        <p:txBody>
          <a:bodyPr wrap="square" rtlCol="0">
            <a:spAutoFit/>
          </a:bodyPr>
          <a:lstStyle/>
          <a:p>
            <a:r>
              <a:rPr lang="en-US" altLang="zh-CN" dirty="0"/>
              <a:t>Minimal Deliverable+</a:t>
            </a:r>
          </a:p>
          <a:p>
            <a:pPr marL="342900" indent="-342900">
              <a:buAutoNum type="arabicPeriod"/>
            </a:pPr>
            <a:endParaRPr lang="en-US" altLang="zh-CN" dirty="0"/>
          </a:p>
          <a:p>
            <a:pPr marL="342900" indent="-342900">
              <a:buFontTx/>
              <a:buAutoNum type="arabicPeriod"/>
            </a:pPr>
            <a:r>
              <a:rPr lang="en-US" altLang="zh-CN" sz="1800" dirty="0"/>
              <a:t>Overlay the patient’s 3D model with the obtained point cloud. </a:t>
            </a:r>
            <a:r>
              <a:rPr lang="en-US" altLang="zh-CN" dirty="0"/>
              <a:t>(Proof of concept)</a:t>
            </a:r>
            <a:endParaRPr lang="en-US" altLang="zh-CN" sz="1800" dirty="0"/>
          </a:p>
          <a:p>
            <a:pPr marL="342900" indent="-342900">
              <a:buFontTx/>
              <a:buAutoNum type="arabicPeriod"/>
            </a:pPr>
            <a:endParaRPr lang="en-US" altLang="zh-CN" sz="1800" dirty="0"/>
          </a:p>
          <a:p>
            <a:pPr marL="342900" indent="-342900">
              <a:buFontTx/>
              <a:buAutoNum type="arabicPeriod"/>
            </a:pPr>
            <a:r>
              <a:rPr lang="en-US" altLang="zh-CN" dirty="0"/>
              <a:t>Collision detection between the tools and virtual organ model.</a:t>
            </a:r>
            <a:endParaRPr lang="en-US" altLang="zh-CN" sz="1800" dirty="0"/>
          </a:p>
          <a:p>
            <a:pPr marL="342900" indent="-342900">
              <a:buAutoNum type="arabicPeriod"/>
            </a:pPr>
            <a:endParaRPr lang="en-US" altLang="zh-CN" dirty="0"/>
          </a:p>
          <a:p>
            <a:endParaRPr lang="zh-CN" altLang="en-US" dirty="0"/>
          </a:p>
        </p:txBody>
      </p:sp>
    </p:spTree>
    <p:extLst>
      <p:ext uri="{BB962C8B-B14F-4D97-AF65-F5344CB8AC3E}">
        <p14:creationId xmlns:p14="http://schemas.microsoft.com/office/powerpoint/2010/main" val="1504650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43091B-4D14-413F-AE51-871F12DE0B1A}"/>
              </a:ext>
            </a:extLst>
          </p:cNvPr>
          <p:cNvSpPr>
            <a:spLocks noGrp="1"/>
          </p:cNvSpPr>
          <p:nvPr>
            <p:ph type="title"/>
          </p:nvPr>
        </p:nvSpPr>
        <p:spPr/>
        <p:txBody>
          <a:bodyPr/>
          <a:lstStyle/>
          <a:p>
            <a:r>
              <a:rPr lang="en-US" altLang="zh-CN" dirty="0"/>
              <a:t>Technical Approach</a:t>
            </a:r>
            <a:endParaRPr lang="zh-CN" altLang="en-US" dirty="0"/>
          </a:p>
        </p:txBody>
      </p:sp>
      <p:sp>
        <p:nvSpPr>
          <p:cNvPr id="3" name="内容占位符 2">
            <a:extLst>
              <a:ext uri="{FF2B5EF4-FFF2-40B4-BE49-F238E27FC236}">
                <a16:creationId xmlns:a16="http://schemas.microsoft.com/office/drawing/2014/main" id="{0F0D7ADE-A961-45ED-A810-E03C41753B88}"/>
              </a:ext>
            </a:extLst>
          </p:cNvPr>
          <p:cNvSpPr>
            <a:spLocks noGrp="1"/>
          </p:cNvSpPr>
          <p:nvPr>
            <p:ph idx="1"/>
          </p:nvPr>
        </p:nvSpPr>
        <p:spPr/>
        <p:txBody>
          <a:bodyPr>
            <a:normAutofit fontScale="92500" lnSpcReduction="10000"/>
          </a:bodyPr>
          <a:lstStyle/>
          <a:p>
            <a:r>
              <a:rPr lang="en-US" altLang="zh-CN" dirty="0"/>
              <a:t>Point clouds of hand-held (and robotic) instruments from </a:t>
            </a:r>
            <a:r>
              <a:rPr lang="en-US" altLang="zh-CN" dirty="0" err="1"/>
              <a:t>sensorized</a:t>
            </a:r>
            <a:r>
              <a:rPr lang="en-US" altLang="zh-CN" dirty="0"/>
              <a:t> phantom</a:t>
            </a:r>
          </a:p>
          <a:p>
            <a:r>
              <a:rPr lang="en-US" altLang="zh-CN" sz="1800" dirty="0"/>
              <a:t>Passive method: Using 4 cameras fixed at corners of the phantom, 2 for each side. Then using the conventional triangulation method to obtain the point cloud.</a:t>
            </a:r>
          </a:p>
          <a:p>
            <a:pPr marL="0" indent="0">
              <a:buNone/>
            </a:pPr>
            <a:r>
              <a:rPr lang="en-US" altLang="zh-CN" sz="1800" dirty="0"/>
              <a:t>P: Cheap; High Accuracy; </a:t>
            </a:r>
          </a:p>
          <a:p>
            <a:pPr marL="0" indent="0">
              <a:buNone/>
            </a:pPr>
            <a:r>
              <a:rPr lang="en-US" altLang="zh-CN" sz="1800" dirty="0"/>
              <a:t>C: Might encounter problems for thin tools.</a:t>
            </a:r>
          </a:p>
          <a:p>
            <a:pPr marL="0" indent="0">
              <a:buNone/>
            </a:pPr>
            <a:endParaRPr lang="en-US" altLang="zh-CN" sz="1800" dirty="0"/>
          </a:p>
          <a:p>
            <a:r>
              <a:rPr lang="en-US" altLang="zh-CN" sz="1800" dirty="0"/>
              <a:t>Active method: Using 2 Time of Flight RGBD cameras to obtain the point cloud, 1for each side.</a:t>
            </a:r>
          </a:p>
          <a:p>
            <a:pPr marL="0" indent="0">
              <a:buNone/>
            </a:pPr>
            <a:r>
              <a:rPr lang="en-US" altLang="zh-CN" sz="2000" dirty="0"/>
              <a:t>P: Easy for obtaining point clouds</a:t>
            </a:r>
          </a:p>
          <a:p>
            <a:pPr marL="0" indent="0">
              <a:buNone/>
            </a:pPr>
            <a:r>
              <a:rPr lang="en-US" altLang="zh-CN" sz="2000" dirty="0"/>
              <a:t>C: Low accuracy on close range; Relatively expensive</a:t>
            </a:r>
          </a:p>
          <a:p>
            <a:endParaRPr lang="en-US" altLang="zh-CN" sz="2000" dirty="0"/>
          </a:p>
          <a:p>
            <a:r>
              <a:rPr lang="en-US" altLang="zh-CN" sz="2000" dirty="0"/>
              <a:t>The current plan is pursuing both ways in parallel and deciding which is better. Then carry on with the one with the better results. </a:t>
            </a:r>
            <a:endParaRPr lang="zh-CN" altLang="en-US" sz="2000" dirty="0"/>
          </a:p>
        </p:txBody>
      </p:sp>
    </p:spTree>
    <p:extLst>
      <p:ext uri="{BB962C8B-B14F-4D97-AF65-F5344CB8AC3E}">
        <p14:creationId xmlns:p14="http://schemas.microsoft.com/office/powerpoint/2010/main" val="3496394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77536F-C555-4E9B-AEBD-F65BA3940F5D}"/>
              </a:ext>
            </a:extLst>
          </p:cNvPr>
          <p:cNvSpPr>
            <a:spLocks noGrp="1"/>
          </p:cNvSpPr>
          <p:nvPr>
            <p:ph type="title"/>
          </p:nvPr>
        </p:nvSpPr>
        <p:spPr/>
        <p:txBody>
          <a:bodyPr/>
          <a:lstStyle/>
          <a:p>
            <a:r>
              <a:rPr lang="en-US" altLang="zh-CN" dirty="0"/>
              <a:t>Technical Approach</a:t>
            </a:r>
            <a:endParaRPr lang="zh-CN" altLang="en-US" dirty="0"/>
          </a:p>
        </p:txBody>
      </p:sp>
      <p:sp>
        <p:nvSpPr>
          <p:cNvPr id="3" name="内容占位符 2">
            <a:extLst>
              <a:ext uri="{FF2B5EF4-FFF2-40B4-BE49-F238E27FC236}">
                <a16:creationId xmlns:a16="http://schemas.microsoft.com/office/drawing/2014/main" id="{F2E6EC84-197E-4F15-A60C-94FDC60BB7FC}"/>
              </a:ext>
            </a:extLst>
          </p:cNvPr>
          <p:cNvSpPr>
            <a:spLocks noGrp="1"/>
          </p:cNvSpPr>
          <p:nvPr>
            <p:ph idx="1"/>
          </p:nvPr>
        </p:nvSpPr>
        <p:spPr/>
        <p:txBody>
          <a:bodyPr/>
          <a:lstStyle/>
          <a:p>
            <a:r>
              <a:rPr lang="en-US" altLang="zh-CN" sz="2800" dirty="0"/>
              <a:t>2D video </a:t>
            </a:r>
            <a:r>
              <a:rPr lang="en-US" altLang="zh-CN" dirty="0"/>
              <a:t>from the perspective of the endoscope </a:t>
            </a:r>
            <a:r>
              <a:rPr lang="en-US" altLang="zh-CN" sz="2800" dirty="0"/>
              <a:t>output to the stand-alone monitor</a:t>
            </a:r>
          </a:p>
          <a:p>
            <a:r>
              <a:rPr lang="en-US" altLang="zh-CN" sz="1800" dirty="0"/>
              <a:t>If endoscope fixed on the da Vinci Robot:</a:t>
            </a:r>
          </a:p>
          <a:p>
            <a:pPr marL="0" indent="0">
              <a:buNone/>
            </a:pPr>
            <a:r>
              <a:rPr lang="en-US" altLang="zh-CN" sz="1800" dirty="0"/>
              <a:t>Forward Kinematics provided from robot. Registration between robot and phantom is needed. Render the point cloud accordingly. </a:t>
            </a:r>
          </a:p>
          <a:p>
            <a:pPr marL="0" indent="0">
              <a:buNone/>
            </a:pPr>
            <a:endParaRPr lang="en-US" altLang="zh-CN" sz="1800" dirty="0"/>
          </a:p>
          <a:p>
            <a:r>
              <a:rPr lang="en-US" altLang="zh-CN" sz="1800" dirty="0"/>
              <a:t>If endoscope is hand-held:</a:t>
            </a:r>
          </a:p>
          <a:p>
            <a:pPr marL="0" indent="0">
              <a:buNone/>
            </a:pPr>
            <a:r>
              <a:rPr lang="en-US" altLang="zh-CN" sz="1800" dirty="0"/>
              <a:t>AR-tag attached on the endoscope to localize the position and pose of endoscope. Render the point cloud accordingly.</a:t>
            </a:r>
          </a:p>
          <a:p>
            <a:pPr marL="0" indent="0">
              <a:buNone/>
            </a:pPr>
            <a:endParaRPr lang="en-US" altLang="zh-CN" sz="1800" dirty="0"/>
          </a:p>
          <a:p>
            <a:pPr marL="0" indent="0">
              <a:buNone/>
            </a:pPr>
            <a:endParaRPr lang="en-US" altLang="zh-CN" dirty="0"/>
          </a:p>
        </p:txBody>
      </p:sp>
    </p:spTree>
    <p:extLst>
      <p:ext uri="{BB962C8B-B14F-4D97-AF65-F5344CB8AC3E}">
        <p14:creationId xmlns:p14="http://schemas.microsoft.com/office/powerpoint/2010/main" val="2208027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77536F-C555-4E9B-AEBD-F65BA3940F5D}"/>
              </a:ext>
            </a:extLst>
          </p:cNvPr>
          <p:cNvSpPr>
            <a:spLocks noGrp="1"/>
          </p:cNvSpPr>
          <p:nvPr>
            <p:ph type="title"/>
          </p:nvPr>
        </p:nvSpPr>
        <p:spPr/>
        <p:txBody>
          <a:bodyPr/>
          <a:lstStyle/>
          <a:p>
            <a:r>
              <a:rPr lang="en-US" altLang="zh-CN" dirty="0"/>
              <a:t>Technical Approach</a:t>
            </a:r>
            <a:endParaRPr lang="zh-CN" altLang="en-US" dirty="0"/>
          </a:p>
        </p:txBody>
      </p:sp>
      <p:sp>
        <p:nvSpPr>
          <p:cNvPr id="3" name="内容占位符 2">
            <a:extLst>
              <a:ext uri="{FF2B5EF4-FFF2-40B4-BE49-F238E27FC236}">
                <a16:creationId xmlns:a16="http://schemas.microsoft.com/office/drawing/2014/main" id="{F2E6EC84-197E-4F15-A60C-94FDC60BB7FC}"/>
              </a:ext>
            </a:extLst>
          </p:cNvPr>
          <p:cNvSpPr>
            <a:spLocks noGrp="1"/>
          </p:cNvSpPr>
          <p:nvPr>
            <p:ph idx="1"/>
          </p:nvPr>
        </p:nvSpPr>
        <p:spPr/>
        <p:txBody>
          <a:bodyPr/>
          <a:lstStyle/>
          <a:p>
            <a:r>
              <a:rPr lang="en-US" altLang="zh-CN" sz="2800" dirty="0"/>
              <a:t>Overlay the patient’s 3D model with the obtained point cloud. </a:t>
            </a:r>
            <a:r>
              <a:rPr lang="en-US" altLang="zh-CN" dirty="0"/>
              <a:t>(Proof of concept)</a:t>
            </a:r>
            <a:endParaRPr lang="en-US" altLang="zh-CN" sz="2800" dirty="0"/>
          </a:p>
          <a:p>
            <a:r>
              <a:rPr lang="en-US" altLang="zh-CN" sz="1800" dirty="0"/>
              <a:t>Place some virtual cube/cylinders within the virtual space inside the phantom. Overlay the point cloud on it. </a:t>
            </a:r>
          </a:p>
          <a:p>
            <a:pPr marL="0" indent="0">
              <a:buNone/>
            </a:pPr>
            <a:endParaRPr lang="en-US" altLang="zh-CN" sz="1800" dirty="0"/>
          </a:p>
          <a:p>
            <a:pPr marL="0" indent="0">
              <a:buNone/>
            </a:pPr>
            <a:endParaRPr lang="en-US" altLang="zh-CN" sz="1800" dirty="0"/>
          </a:p>
          <a:p>
            <a:r>
              <a:rPr lang="en-US" altLang="zh-CN" dirty="0"/>
              <a:t>Collision detection between the tools and virtual organ model.</a:t>
            </a:r>
          </a:p>
          <a:p>
            <a:r>
              <a:rPr lang="en-US" altLang="zh-CN" sz="1800" dirty="0"/>
              <a:t>Detect how many points are located within the virtual cube/cylinders. If the number of points exceeds a certain threshold, then report the collision.</a:t>
            </a:r>
          </a:p>
          <a:p>
            <a:r>
              <a:rPr lang="en-US" altLang="zh-CN" sz="1800" dirty="0"/>
              <a:t>A possible challenge is the quality of the point cloud.</a:t>
            </a:r>
            <a:endParaRPr lang="en-US" altLang="zh-CN" dirty="0"/>
          </a:p>
        </p:txBody>
      </p:sp>
    </p:spTree>
    <p:extLst>
      <p:ext uri="{BB962C8B-B14F-4D97-AF65-F5344CB8AC3E}">
        <p14:creationId xmlns:p14="http://schemas.microsoft.com/office/powerpoint/2010/main" val="90565007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777</TotalTime>
  <Words>1315</Words>
  <Application>Microsoft Office PowerPoint</Application>
  <PresentationFormat>宽屏</PresentationFormat>
  <Paragraphs>177</Paragraphs>
  <Slides>14</Slides>
  <Notes>7</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14</vt:i4>
      </vt:variant>
    </vt:vector>
  </HeadingPairs>
  <TitlesOfParts>
    <vt:vector size="22" baseType="lpstr">
      <vt:lpstr>DengXian</vt:lpstr>
      <vt:lpstr>DengXian Light</vt:lpstr>
      <vt:lpstr>Lucida Grande</vt:lpstr>
      <vt:lpstr>Arial</vt:lpstr>
      <vt:lpstr>Calibri</vt:lpstr>
      <vt:lpstr>Times New Roman</vt:lpstr>
      <vt:lpstr>Office 主题​​</vt:lpstr>
      <vt:lpstr>Office Theme</vt:lpstr>
      <vt:lpstr>Mixed Reality Surgical Team Training</vt:lpstr>
      <vt:lpstr>Background</vt:lpstr>
      <vt:lpstr>Goal</vt:lpstr>
      <vt:lpstr>Surgical Team Training Concept</vt:lpstr>
      <vt:lpstr>Surgical Team Training Minimal Deliverable</vt:lpstr>
      <vt:lpstr>Surgical Team Training Expected Deliverable</vt:lpstr>
      <vt:lpstr>Technical Approach</vt:lpstr>
      <vt:lpstr>Technical Approach</vt:lpstr>
      <vt:lpstr>Technical Approach</vt:lpstr>
      <vt:lpstr>Timeline</vt:lpstr>
      <vt:lpstr>Milestone</vt:lpstr>
      <vt:lpstr>Dependency and Management</vt:lpstr>
      <vt:lpstr>Reference and Reading list</vt:lpstr>
      <vt:lpstr>Thank you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Mixed Reality Surgical Team Training</dc:title>
  <dc:creator>昊辰 韦</dc:creator>
  <cp:lastModifiedBy>昊辰 韦</cp:lastModifiedBy>
  <cp:revision>4</cp:revision>
  <dcterms:created xsi:type="dcterms:W3CDTF">2022-02-21T18:25:41Z</dcterms:created>
  <dcterms:modified xsi:type="dcterms:W3CDTF">2022-02-24T03:48:59Z</dcterms:modified>
</cp:coreProperties>
</file>