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10" r:id="rId1"/>
  </p:sldMasterIdLst>
  <p:notesMasterIdLst>
    <p:notesMasterId r:id="rId18"/>
  </p:notesMasterIdLst>
  <p:sldIdLst>
    <p:sldId id="256" r:id="rId2"/>
    <p:sldId id="268" r:id="rId3"/>
    <p:sldId id="273" r:id="rId4"/>
    <p:sldId id="258" r:id="rId5"/>
    <p:sldId id="257" r:id="rId6"/>
    <p:sldId id="259" r:id="rId7"/>
    <p:sldId id="261" r:id="rId8"/>
    <p:sldId id="271" r:id="rId9"/>
    <p:sldId id="270" r:id="rId10"/>
    <p:sldId id="272" r:id="rId11"/>
    <p:sldId id="260" r:id="rId12"/>
    <p:sldId id="263" r:id="rId13"/>
    <p:sldId id="262" r:id="rId14"/>
    <p:sldId id="269" r:id="rId15"/>
    <p:sldId id="265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6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e Min Cho" initials="SMC" lastIdx="1" clrIdx="0">
    <p:extLst>
      <p:ext uri="{19B8F6BF-5375-455C-9EA6-DF929625EA0E}">
        <p15:presenceInfo xmlns:p15="http://schemas.microsoft.com/office/powerpoint/2012/main" userId="S::scho72@jh.edu::552d61e1-7179-487f-8849-9a10132f3d6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5A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234"/>
  </p:normalViewPr>
  <p:slideViewPr>
    <p:cSldViewPr snapToGrid="0" snapToObjects="1">
      <p:cViewPr>
        <p:scale>
          <a:sx n="119" d="100"/>
          <a:sy n="119" d="100"/>
        </p:scale>
        <p:origin x="544" y="216"/>
      </p:cViewPr>
      <p:guideLst>
        <p:guide orient="horz" pos="326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096F2F-1C33-3143-803D-0E0C4FF4BB13}" type="doc">
      <dgm:prSet loTypeId="urn:microsoft.com/office/officeart/2005/8/layout/lProcess3" loCatId="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3597CEF-F3C8-644F-8E03-F1807AFF43E9}">
      <dgm:prSet phldrT="[Text]"/>
      <dgm:spPr/>
      <dgm:t>
        <a:bodyPr/>
        <a:lstStyle/>
        <a:p>
          <a:r>
            <a:rPr lang="en-US" dirty="0"/>
            <a:t>01</a:t>
          </a:r>
        </a:p>
      </dgm:t>
    </dgm:pt>
    <dgm:pt modelId="{71E551B2-A019-594B-B165-3C18DD5F0EAD}" type="parTrans" cxnId="{07E73718-62D0-2A4A-A973-F732B93B7A1F}">
      <dgm:prSet/>
      <dgm:spPr/>
      <dgm:t>
        <a:bodyPr/>
        <a:lstStyle/>
        <a:p>
          <a:endParaRPr lang="en-US"/>
        </a:p>
      </dgm:t>
    </dgm:pt>
    <dgm:pt modelId="{230AB1B2-5BC5-6F4F-8217-DB72D842EB64}" type="sibTrans" cxnId="{07E73718-62D0-2A4A-A973-F732B93B7A1F}">
      <dgm:prSet/>
      <dgm:spPr/>
      <dgm:t>
        <a:bodyPr/>
        <a:lstStyle/>
        <a:p>
          <a:endParaRPr lang="en-US"/>
        </a:p>
      </dgm:t>
    </dgm:pt>
    <dgm:pt modelId="{D820B755-3C25-DB4E-B9AB-3EC63F32A11F}">
      <dgm:prSet phldrT="[Text]"/>
      <dgm:spPr/>
      <dgm:t>
        <a:bodyPr/>
        <a:lstStyle/>
        <a:p>
          <a:pPr>
            <a:buNone/>
          </a:pPr>
          <a:r>
            <a:rPr lang="en-US" dirty="0"/>
            <a:t>Background</a:t>
          </a:r>
        </a:p>
      </dgm:t>
    </dgm:pt>
    <dgm:pt modelId="{673169D2-586E-BE43-B6AB-C54EF1B3EAD6}" type="parTrans" cxnId="{F27F27FE-7257-534A-AE48-15D1AB6D432F}">
      <dgm:prSet/>
      <dgm:spPr/>
      <dgm:t>
        <a:bodyPr/>
        <a:lstStyle/>
        <a:p>
          <a:endParaRPr lang="en-US"/>
        </a:p>
      </dgm:t>
    </dgm:pt>
    <dgm:pt modelId="{7BF474D2-74E1-C148-B4D6-074E5E4492CE}" type="sibTrans" cxnId="{F27F27FE-7257-534A-AE48-15D1AB6D432F}">
      <dgm:prSet/>
      <dgm:spPr/>
      <dgm:t>
        <a:bodyPr/>
        <a:lstStyle/>
        <a:p>
          <a:endParaRPr lang="en-US"/>
        </a:p>
      </dgm:t>
    </dgm:pt>
    <dgm:pt modelId="{CB5E0A51-BE83-0848-8559-64B15F84DDC0}">
      <dgm:prSet/>
      <dgm:spPr/>
      <dgm:t>
        <a:bodyPr/>
        <a:lstStyle/>
        <a:p>
          <a:r>
            <a:rPr lang="en-US" dirty="0"/>
            <a:t>04</a:t>
          </a:r>
        </a:p>
      </dgm:t>
    </dgm:pt>
    <dgm:pt modelId="{4AF373F1-A240-B941-9E9E-81DF95F4DF35}" type="parTrans" cxnId="{FA07B386-C0DE-F643-ADD1-4EF5999349C2}">
      <dgm:prSet/>
      <dgm:spPr/>
      <dgm:t>
        <a:bodyPr/>
        <a:lstStyle/>
        <a:p>
          <a:endParaRPr lang="en-US"/>
        </a:p>
      </dgm:t>
    </dgm:pt>
    <dgm:pt modelId="{A7409404-3E40-2346-BD22-2EC563897F2E}" type="sibTrans" cxnId="{FA07B386-C0DE-F643-ADD1-4EF5999349C2}">
      <dgm:prSet/>
      <dgm:spPr/>
      <dgm:t>
        <a:bodyPr/>
        <a:lstStyle/>
        <a:p>
          <a:endParaRPr lang="en-US"/>
        </a:p>
      </dgm:t>
    </dgm:pt>
    <dgm:pt modelId="{838BA8D6-6872-494F-A419-A20ED5B12C7C}">
      <dgm:prSet/>
      <dgm:spPr/>
      <dgm:t>
        <a:bodyPr/>
        <a:lstStyle/>
        <a:p>
          <a:r>
            <a:rPr lang="en-US" dirty="0"/>
            <a:t>05</a:t>
          </a:r>
        </a:p>
      </dgm:t>
    </dgm:pt>
    <dgm:pt modelId="{6F3C49A4-5DFA-D348-ADF0-CEB79044EE90}" type="parTrans" cxnId="{0E2B040E-5868-3D44-8018-620287212826}">
      <dgm:prSet/>
      <dgm:spPr/>
      <dgm:t>
        <a:bodyPr/>
        <a:lstStyle/>
        <a:p>
          <a:endParaRPr lang="en-US"/>
        </a:p>
      </dgm:t>
    </dgm:pt>
    <dgm:pt modelId="{5A983BD1-3F61-5F42-AA2D-AACE777A2AFF}" type="sibTrans" cxnId="{0E2B040E-5868-3D44-8018-620287212826}">
      <dgm:prSet/>
      <dgm:spPr/>
      <dgm:t>
        <a:bodyPr/>
        <a:lstStyle/>
        <a:p>
          <a:endParaRPr lang="en-US"/>
        </a:p>
      </dgm:t>
    </dgm:pt>
    <dgm:pt modelId="{FEAB2E24-260F-FB4A-BC33-3F2224904CA7}">
      <dgm:prSet/>
      <dgm:spPr/>
      <dgm:t>
        <a:bodyPr/>
        <a:lstStyle/>
        <a:p>
          <a:r>
            <a:rPr lang="en-US" dirty="0"/>
            <a:t>06</a:t>
          </a:r>
        </a:p>
      </dgm:t>
    </dgm:pt>
    <dgm:pt modelId="{F9873A39-22B5-1A45-BB26-AFD2ABE098A3}" type="parTrans" cxnId="{FD8C658A-CC3D-5842-A588-C1BDA298EB55}">
      <dgm:prSet/>
      <dgm:spPr/>
      <dgm:t>
        <a:bodyPr/>
        <a:lstStyle/>
        <a:p>
          <a:endParaRPr lang="en-US"/>
        </a:p>
      </dgm:t>
    </dgm:pt>
    <dgm:pt modelId="{31A30119-D393-4847-8F09-D8C544EB2187}" type="sibTrans" cxnId="{FD8C658A-CC3D-5842-A588-C1BDA298EB55}">
      <dgm:prSet/>
      <dgm:spPr/>
      <dgm:t>
        <a:bodyPr/>
        <a:lstStyle/>
        <a:p>
          <a:endParaRPr lang="en-US"/>
        </a:p>
      </dgm:t>
    </dgm:pt>
    <dgm:pt modelId="{C07898B8-0434-4940-AD31-BA82F742639D}">
      <dgm:prSet/>
      <dgm:spPr/>
      <dgm:t>
        <a:bodyPr/>
        <a:lstStyle/>
        <a:p>
          <a:r>
            <a:rPr lang="en-US" dirty="0"/>
            <a:t>07</a:t>
          </a:r>
        </a:p>
      </dgm:t>
    </dgm:pt>
    <dgm:pt modelId="{F5A67D09-5439-2E40-9BF5-A1A4F2D6214B}" type="parTrans" cxnId="{D268E9CD-7F71-7F45-A0AF-4A878013F146}">
      <dgm:prSet/>
      <dgm:spPr/>
      <dgm:t>
        <a:bodyPr/>
        <a:lstStyle/>
        <a:p>
          <a:endParaRPr lang="en-US"/>
        </a:p>
      </dgm:t>
    </dgm:pt>
    <dgm:pt modelId="{CBA595B4-CDF1-2C4C-88BC-CF640AE2A016}" type="sibTrans" cxnId="{D268E9CD-7F71-7F45-A0AF-4A878013F146}">
      <dgm:prSet/>
      <dgm:spPr/>
      <dgm:t>
        <a:bodyPr/>
        <a:lstStyle/>
        <a:p>
          <a:endParaRPr lang="en-US"/>
        </a:p>
      </dgm:t>
    </dgm:pt>
    <dgm:pt modelId="{C753AA4F-F553-AB44-BF80-FB2BE42EF195}">
      <dgm:prSet/>
      <dgm:spPr/>
      <dgm:t>
        <a:bodyPr/>
        <a:lstStyle/>
        <a:p>
          <a:pPr>
            <a:buNone/>
          </a:pPr>
          <a:r>
            <a:rPr lang="en-US" dirty="0"/>
            <a:t>Technical Approach</a:t>
          </a:r>
        </a:p>
      </dgm:t>
    </dgm:pt>
    <dgm:pt modelId="{CFB67B80-F596-3C43-B4D6-E1D5584AA959}" type="parTrans" cxnId="{A97EC6D1-9DB1-1E45-9D3F-49806B88DEB0}">
      <dgm:prSet/>
      <dgm:spPr/>
      <dgm:t>
        <a:bodyPr/>
        <a:lstStyle/>
        <a:p>
          <a:endParaRPr lang="en-US"/>
        </a:p>
      </dgm:t>
    </dgm:pt>
    <dgm:pt modelId="{230EB309-972F-A841-890D-AB9C25BF0B88}" type="sibTrans" cxnId="{A97EC6D1-9DB1-1E45-9D3F-49806B88DEB0}">
      <dgm:prSet/>
      <dgm:spPr/>
      <dgm:t>
        <a:bodyPr/>
        <a:lstStyle/>
        <a:p>
          <a:endParaRPr lang="en-US"/>
        </a:p>
      </dgm:t>
    </dgm:pt>
    <dgm:pt modelId="{CDD39644-D592-294A-9E19-6FED953C7B75}">
      <dgm:prSet/>
      <dgm:spPr/>
      <dgm:t>
        <a:bodyPr/>
        <a:lstStyle/>
        <a:p>
          <a:pPr>
            <a:buNone/>
          </a:pPr>
          <a:r>
            <a:rPr lang="en-US" dirty="0"/>
            <a:t>Deliverables</a:t>
          </a:r>
        </a:p>
      </dgm:t>
    </dgm:pt>
    <dgm:pt modelId="{546EC733-9449-8840-8AEC-415148080F39}" type="parTrans" cxnId="{18474EA0-8387-2646-9A41-8ACDC98FB767}">
      <dgm:prSet/>
      <dgm:spPr/>
      <dgm:t>
        <a:bodyPr/>
        <a:lstStyle/>
        <a:p>
          <a:endParaRPr lang="en-US"/>
        </a:p>
      </dgm:t>
    </dgm:pt>
    <dgm:pt modelId="{6E1A7327-7F6D-8841-A77C-F557ED7DF151}" type="sibTrans" cxnId="{18474EA0-8387-2646-9A41-8ACDC98FB767}">
      <dgm:prSet/>
      <dgm:spPr/>
      <dgm:t>
        <a:bodyPr/>
        <a:lstStyle/>
        <a:p>
          <a:endParaRPr lang="en-US"/>
        </a:p>
      </dgm:t>
    </dgm:pt>
    <dgm:pt modelId="{3CBE8A19-4151-B346-9FBD-D9BC033E5D15}">
      <dgm:prSet/>
      <dgm:spPr/>
      <dgm:t>
        <a:bodyPr/>
        <a:lstStyle/>
        <a:p>
          <a:pPr>
            <a:buNone/>
          </a:pPr>
          <a:r>
            <a:rPr lang="en-US" dirty="0"/>
            <a:t>Dependencies</a:t>
          </a:r>
        </a:p>
      </dgm:t>
    </dgm:pt>
    <dgm:pt modelId="{76EF5FE0-3A08-564D-9F81-0C04DC2B5571}" type="parTrans" cxnId="{DE5F8C22-8D4B-C94B-8BB3-05DA7CF35DA2}">
      <dgm:prSet/>
      <dgm:spPr/>
      <dgm:t>
        <a:bodyPr/>
        <a:lstStyle/>
        <a:p>
          <a:endParaRPr lang="en-US"/>
        </a:p>
      </dgm:t>
    </dgm:pt>
    <dgm:pt modelId="{1FD87C33-5471-1346-84F2-7522DB711268}" type="sibTrans" cxnId="{DE5F8C22-8D4B-C94B-8BB3-05DA7CF35DA2}">
      <dgm:prSet/>
      <dgm:spPr/>
      <dgm:t>
        <a:bodyPr/>
        <a:lstStyle/>
        <a:p>
          <a:endParaRPr lang="en-US"/>
        </a:p>
      </dgm:t>
    </dgm:pt>
    <dgm:pt modelId="{EF9CBF3E-DC37-8D46-9699-331B18575A40}">
      <dgm:prSet/>
      <dgm:spPr/>
      <dgm:t>
        <a:bodyPr/>
        <a:lstStyle/>
        <a:p>
          <a:pPr>
            <a:buNone/>
          </a:pPr>
          <a:r>
            <a:rPr lang="en-US" dirty="0"/>
            <a:t>Milestones</a:t>
          </a:r>
        </a:p>
      </dgm:t>
    </dgm:pt>
    <dgm:pt modelId="{C03F5262-5147-0E49-BFE1-EF1FE8FAF4D4}" type="parTrans" cxnId="{748BCC83-7E2D-F545-BD59-5566A98E5DD5}">
      <dgm:prSet/>
      <dgm:spPr/>
      <dgm:t>
        <a:bodyPr/>
        <a:lstStyle/>
        <a:p>
          <a:endParaRPr lang="en-US"/>
        </a:p>
      </dgm:t>
    </dgm:pt>
    <dgm:pt modelId="{1BF390BB-DEF9-5C47-9261-9A3DD1E79B0A}" type="sibTrans" cxnId="{748BCC83-7E2D-F545-BD59-5566A98E5DD5}">
      <dgm:prSet/>
      <dgm:spPr/>
      <dgm:t>
        <a:bodyPr/>
        <a:lstStyle/>
        <a:p>
          <a:endParaRPr lang="en-US"/>
        </a:p>
      </dgm:t>
    </dgm:pt>
    <dgm:pt modelId="{65D79259-6B4D-0E48-A8DA-30C05DB80040}">
      <dgm:prSet/>
      <dgm:spPr/>
      <dgm:t>
        <a:bodyPr/>
        <a:lstStyle/>
        <a:p>
          <a:r>
            <a:rPr lang="en-US" dirty="0"/>
            <a:t>08</a:t>
          </a:r>
        </a:p>
      </dgm:t>
    </dgm:pt>
    <dgm:pt modelId="{1BD22C27-DD3C-D64D-9531-980B236ACB55}" type="parTrans" cxnId="{9A129038-F5EE-DC4F-8873-DFD9A2867BDB}">
      <dgm:prSet/>
      <dgm:spPr/>
      <dgm:t>
        <a:bodyPr/>
        <a:lstStyle/>
        <a:p>
          <a:endParaRPr lang="en-US"/>
        </a:p>
      </dgm:t>
    </dgm:pt>
    <dgm:pt modelId="{6E6E1DE6-7E37-6E49-A039-08503C72BC8F}" type="sibTrans" cxnId="{9A129038-F5EE-DC4F-8873-DFD9A2867BDB}">
      <dgm:prSet/>
      <dgm:spPr/>
      <dgm:t>
        <a:bodyPr/>
        <a:lstStyle/>
        <a:p>
          <a:endParaRPr lang="en-US"/>
        </a:p>
      </dgm:t>
    </dgm:pt>
    <dgm:pt modelId="{B463533D-B672-F44C-B9A8-19938DFA9258}">
      <dgm:prSet/>
      <dgm:spPr/>
      <dgm:t>
        <a:bodyPr/>
        <a:lstStyle/>
        <a:p>
          <a:r>
            <a:rPr lang="en-US" dirty="0"/>
            <a:t>09</a:t>
          </a:r>
        </a:p>
      </dgm:t>
    </dgm:pt>
    <dgm:pt modelId="{7A5E442C-26AC-214A-857F-F9B0182D9FE4}" type="parTrans" cxnId="{F094FB96-E543-5347-8F65-D4F29D07F07F}">
      <dgm:prSet/>
      <dgm:spPr/>
      <dgm:t>
        <a:bodyPr/>
        <a:lstStyle/>
        <a:p>
          <a:endParaRPr lang="en-US"/>
        </a:p>
      </dgm:t>
    </dgm:pt>
    <dgm:pt modelId="{A7CCFB4A-D3B1-D44B-9582-77769552A3FA}" type="sibTrans" cxnId="{F094FB96-E543-5347-8F65-D4F29D07F07F}">
      <dgm:prSet/>
      <dgm:spPr/>
      <dgm:t>
        <a:bodyPr/>
        <a:lstStyle/>
        <a:p>
          <a:endParaRPr lang="en-US"/>
        </a:p>
      </dgm:t>
    </dgm:pt>
    <dgm:pt modelId="{92CFEDB8-F5F9-954E-A81B-8257CFC5A260}">
      <dgm:prSet/>
      <dgm:spPr/>
      <dgm:t>
        <a:bodyPr/>
        <a:lstStyle/>
        <a:p>
          <a:pPr>
            <a:buNone/>
          </a:pPr>
          <a:r>
            <a:rPr lang="en-US" dirty="0"/>
            <a:t>Schedule and Management Plan</a:t>
          </a:r>
        </a:p>
      </dgm:t>
    </dgm:pt>
    <dgm:pt modelId="{38B8518E-79B5-D04B-9406-824EDB72F60E}" type="parTrans" cxnId="{B44B6084-F937-9E47-B682-A9CEF0F5C429}">
      <dgm:prSet/>
      <dgm:spPr/>
      <dgm:t>
        <a:bodyPr/>
        <a:lstStyle/>
        <a:p>
          <a:endParaRPr lang="en-US"/>
        </a:p>
      </dgm:t>
    </dgm:pt>
    <dgm:pt modelId="{3D4D6D80-A20E-4945-9021-D85C0B32FAD8}" type="sibTrans" cxnId="{B44B6084-F937-9E47-B682-A9CEF0F5C429}">
      <dgm:prSet/>
      <dgm:spPr/>
      <dgm:t>
        <a:bodyPr/>
        <a:lstStyle/>
        <a:p>
          <a:endParaRPr lang="en-US"/>
        </a:p>
      </dgm:t>
    </dgm:pt>
    <dgm:pt modelId="{0883B059-7245-C040-BFF5-71F5ABE911B3}">
      <dgm:prSet/>
      <dgm:spPr/>
      <dgm:t>
        <a:bodyPr/>
        <a:lstStyle/>
        <a:p>
          <a:pPr>
            <a:buNone/>
          </a:pPr>
          <a:r>
            <a:rPr lang="en-US" dirty="0"/>
            <a:t>Reading List</a:t>
          </a:r>
        </a:p>
      </dgm:t>
    </dgm:pt>
    <dgm:pt modelId="{C0E929B7-D25E-D14F-A653-48F4CD56A245}" type="parTrans" cxnId="{23E50CED-972C-A543-90DF-6EF248964043}">
      <dgm:prSet/>
      <dgm:spPr/>
      <dgm:t>
        <a:bodyPr/>
        <a:lstStyle/>
        <a:p>
          <a:endParaRPr lang="en-US"/>
        </a:p>
      </dgm:t>
    </dgm:pt>
    <dgm:pt modelId="{FBC88708-D630-6746-8828-285C8D275DB3}" type="sibTrans" cxnId="{23E50CED-972C-A543-90DF-6EF248964043}">
      <dgm:prSet/>
      <dgm:spPr/>
      <dgm:t>
        <a:bodyPr/>
        <a:lstStyle/>
        <a:p>
          <a:endParaRPr lang="en-US"/>
        </a:p>
      </dgm:t>
    </dgm:pt>
    <dgm:pt modelId="{C4D75FDC-8633-5543-B32C-0EDEA03775AF}">
      <dgm:prSet/>
      <dgm:spPr/>
      <dgm:t>
        <a:bodyPr/>
        <a:lstStyle/>
        <a:p>
          <a:r>
            <a:rPr lang="en-US" dirty="0"/>
            <a:t>02</a:t>
          </a:r>
        </a:p>
      </dgm:t>
    </dgm:pt>
    <dgm:pt modelId="{059C5C11-3177-8B4D-9F38-9785A8BBF87F}" type="parTrans" cxnId="{6FEC072B-DF45-CE40-BD58-87006EF3B931}">
      <dgm:prSet/>
      <dgm:spPr/>
      <dgm:t>
        <a:bodyPr/>
        <a:lstStyle/>
        <a:p>
          <a:endParaRPr lang="en-US"/>
        </a:p>
      </dgm:t>
    </dgm:pt>
    <dgm:pt modelId="{21E30AEB-0C76-D946-9E47-F17F3666B674}" type="sibTrans" cxnId="{6FEC072B-DF45-CE40-BD58-87006EF3B931}">
      <dgm:prSet/>
      <dgm:spPr/>
      <dgm:t>
        <a:bodyPr/>
        <a:lstStyle/>
        <a:p>
          <a:endParaRPr lang="en-US"/>
        </a:p>
      </dgm:t>
    </dgm:pt>
    <dgm:pt modelId="{B36B1113-A623-314B-B905-2BDD4395CD6F}">
      <dgm:prSet/>
      <dgm:spPr/>
      <dgm:t>
        <a:bodyPr/>
        <a:lstStyle/>
        <a:p>
          <a:r>
            <a:rPr lang="en-US" dirty="0"/>
            <a:t>Goal</a:t>
          </a:r>
        </a:p>
      </dgm:t>
    </dgm:pt>
    <dgm:pt modelId="{BBEE0D5A-1AFC-6540-80A5-0405ECB27139}" type="parTrans" cxnId="{62BB097F-B432-B049-B502-038A5A7B522B}">
      <dgm:prSet/>
      <dgm:spPr/>
      <dgm:t>
        <a:bodyPr/>
        <a:lstStyle/>
        <a:p>
          <a:endParaRPr lang="en-US"/>
        </a:p>
      </dgm:t>
    </dgm:pt>
    <dgm:pt modelId="{88398A47-2FA0-5D4F-A0C1-DFEA1F18B981}" type="sibTrans" cxnId="{62BB097F-B432-B049-B502-038A5A7B522B}">
      <dgm:prSet/>
      <dgm:spPr/>
      <dgm:t>
        <a:bodyPr/>
        <a:lstStyle/>
        <a:p>
          <a:endParaRPr lang="en-US"/>
        </a:p>
      </dgm:t>
    </dgm:pt>
    <dgm:pt modelId="{5A7D0C34-312D-DC4D-A30F-D3DF47B3AC5C}">
      <dgm:prSet/>
      <dgm:spPr/>
      <dgm:t>
        <a:bodyPr/>
        <a:lstStyle/>
        <a:p>
          <a:r>
            <a:rPr lang="en-US" dirty="0"/>
            <a:t>03</a:t>
          </a:r>
        </a:p>
      </dgm:t>
    </dgm:pt>
    <dgm:pt modelId="{968CAC97-097E-244C-8BF5-3874A9E48F42}" type="parTrans" cxnId="{D02AFBAF-8A19-A346-B553-8FECFA7ED35C}">
      <dgm:prSet/>
      <dgm:spPr/>
      <dgm:t>
        <a:bodyPr/>
        <a:lstStyle/>
        <a:p>
          <a:endParaRPr lang="en-US"/>
        </a:p>
      </dgm:t>
    </dgm:pt>
    <dgm:pt modelId="{101F92AF-6B56-4F41-8E41-EC0A50195230}" type="sibTrans" cxnId="{D02AFBAF-8A19-A346-B553-8FECFA7ED35C}">
      <dgm:prSet/>
      <dgm:spPr/>
      <dgm:t>
        <a:bodyPr/>
        <a:lstStyle/>
        <a:p>
          <a:endParaRPr lang="en-US"/>
        </a:p>
      </dgm:t>
    </dgm:pt>
    <dgm:pt modelId="{7FF630B3-AE34-8F41-8724-2695A27D0983}">
      <dgm:prSet/>
      <dgm:spPr/>
      <dgm:t>
        <a:bodyPr/>
        <a:lstStyle/>
        <a:p>
          <a:r>
            <a:rPr lang="en-US" dirty="0"/>
            <a:t>Specific Aims and Significance</a:t>
          </a:r>
        </a:p>
      </dgm:t>
    </dgm:pt>
    <dgm:pt modelId="{15604E1C-41C0-3F4B-8943-4D87CB6A6D43}" type="parTrans" cxnId="{A9EA0987-9004-224F-BECD-DA0A1EF37023}">
      <dgm:prSet/>
      <dgm:spPr/>
      <dgm:t>
        <a:bodyPr/>
        <a:lstStyle/>
        <a:p>
          <a:endParaRPr lang="en-US"/>
        </a:p>
      </dgm:t>
    </dgm:pt>
    <dgm:pt modelId="{5EFB1DB7-34F6-6C42-8ED2-E05E92A388FF}" type="sibTrans" cxnId="{A9EA0987-9004-224F-BECD-DA0A1EF37023}">
      <dgm:prSet/>
      <dgm:spPr/>
      <dgm:t>
        <a:bodyPr/>
        <a:lstStyle/>
        <a:p>
          <a:endParaRPr lang="en-US"/>
        </a:p>
      </dgm:t>
    </dgm:pt>
    <dgm:pt modelId="{90AB3FC4-BE92-C741-B6AD-A3A884448ABA}" type="pres">
      <dgm:prSet presAssocID="{BC096F2F-1C33-3143-803D-0E0C4FF4BB13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71A17312-64B8-F647-85BB-1A46F7B71E9F}" type="pres">
      <dgm:prSet presAssocID="{43597CEF-F3C8-644F-8E03-F1807AFF43E9}" presName="horFlow" presStyleCnt="0"/>
      <dgm:spPr/>
    </dgm:pt>
    <dgm:pt modelId="{EAEB51B1-70B2-E448-8024-996EC99624CF}" type="pres">
      <dgm:prSet presAssocID="{43597CEF-F3C8-644F-8E03-F1807AFF43E9}" presName="bigChev" presStyleLbl="node1" presStyleIdx="0" presStyleCnt="9"/>
      <dgm:spPr>
        <a:prstGeom prst="homePlate">
          <a:avLst/>
        </a:prstGeom>
      </dgm:spPr>
    </dgm:pt>
    <dgm:pt modelId="{229CA809-B366-794D-92C4-4DC879C233AD}" type="pres">
      <dgm:prSet presAssocID="{673169D2-586E-BE43-B6AB-C54EF1B3EAD6}" presName="parTrans" presStyleCnt="0"/>
      <dgm:spPr/>
    </dgm:pt>
    <dgm:pt modelId="{B4EE958C-7D96-4340-8B72-F8C55661AAE1}" type="pres">
      <dgm:prSet presAssocID="{D820B755-3C25-DB4E-B9AB-3EC63F32A11F}" presName="node" presStyleLbl="alignAccFollowNode1" presStyleIdx="0" presStyleCnt="9" custScaleX="492439" custScaleY="109919">
        <dgm:presLayoutVars>
          <dgm:bulletEnabled val="1"/>
        </dgm:presLayoutVars>
      </dgm:prSet>
      <dgm:spPr/>
    </dgm:pt>
    <dgm:pt modelId="{9F076D5A-6C9D-484C-AC11-04D70AE9C361}" type="pres">
      <dgm:prSet presAssocID="{43597CEF-F3C8-644F-8E03-F1807AFF43E9}" presName="vSp" presStyleCnt="0"/>
      <dgm:spPr/>
    </dgm:pt>
    <dgm:pt modelId="{F77C7EAD-9763-684A-990E-9B196123FE89}" type="pres">
      <dgm:prSet presAssocID="{C4D75FDC-8633-5543-B32C-0EDEA03775AF}" presName="horFlow" presStyleCnt="0"/>
      <dgm:spPr/>
    </dgm:pt>
    <dgm:pt modelId="{A3D35611-8000-844A-82C7-9C6F01495CE2}" type="pres">
      <dgm:prSet presAssocID="{C4D75FDC-8633-5543-B32C-0EDEA03775AF}" presName="bigChev" presStyleLbl="node1" presStyleIdx="1" presStyleCnt="9"/>
      <dgm:spPr>
        <a:prstGeom prst="homePlate">
          <a:avLst/>
        </a:prstGeom>
      </dgm:spPr>
    </dgm:pt>
    <dgm:pt modelId="{70FE9D43-0B3E-C243-AEA6-4AC7E52C8EFD}" type="pres">
      <dgm:prSet presAssocID="{BBEE0D5A-1AFC-6540-80A5-0405ECB27139}" presName="parTrans" presStyleCnt="0"/>
      <dgm:spPr/>
    </dgm:pt>
    <dgm:pt modelId="{EDD543EC-4E64-964A-93C1-8C2EC775E1F2}" type="pres">
      <dgm:prSet presAssocID="{B36B1113-A623-314B-B905-2BDD4395CD6F}" presName="node" presStyleLbl="alignAccFollowNode1" presStyleIdx="1" presStyleCnt="9" custScaleX="492439" custScaleY="109919">
        <dgm:presLayoutVars>
          <dgm:bulletEnabled val="1"/>
        </dgm:presLayoutVars>
      </dgm:prSet>
      <dgm:spPr/>
    </dgm:pt>
    <dgm:pt modelId="{BFFC31EF-FEA8-C14B-88EC-55424472F3CC}" type="pres">
      <dgm:prSet presAssocID="{C4D75FDC-8633-5543-B32C-0EDEA03775AF}" presName="vSp" presStyleCnt="0"/>
      <dgm:spPr/>
    </dgm:pt>
    <dgm:pt modelId="{78A7F3AF-FBAD-5043-836A-62EFCEA5F69A}" type="pres">
      <dgm:prSet presAssocID="{5A7D0C34-312D-DC4D-A30F-D3DF47B3AC5C}" presName="horFlow" presStyleCnt="0"/>
      <dgm:spPr/>
    </dgm:pt>
    <dgm:pt modelId="{F934D046-3463-2343-B489-C2A910CDC9A0}" type="pres">
      <dgm:prSet presAssocID="{5A7D0C34-312D-DC4D-A30F-D3DF47B3AC5C}" presName="bigChev" presStyleLbl="node1" presStyleIdx="2" presStyleCnt="9"/>
      <dgm:spPr>
        <a:prstGeom prst="homePlate">
          <a:avLst/>
        </a:prstGeom>
      </dgm:spPr>
    </dgm:pt>
    <dgm:pt modelId="{4EEB2D39-F2DD-2546-9334-07AC9C707FED}" type="pres">
      <dgm:prSet presAssocID="{15604E1C-41C0-3F4B-8943-4D87CB6A6D43}" presName="parTrans" presStyleCnt="0"/>
      <dgm:spPr/>
    </dgm:pt>
    <dgm:pt modelId="{D06763DF-9FD6-BD42-B1D7-2F6907716D08}" type="pres">
      <dgm:prSet presAssocID="{7FF630B3-AE34-8F41-8724-2695A27D0983}" presName="node" presStyleLbl="alignAccFollowNode1" presStyleIdx="2" presStyleCnt="9" custScaleX="492439" custScaleY="109919">
        <dgm:presLayoutVars>
          <dgm:bulletEnabled val="1"/>
        </dgm:presLayoutVars>
      </dgm:prSet>
      <dgm:spPr/>
    </dgm:pt>
    <dgm:pt modelId="{D687BF52-5ED7-A749-96B1-383817606208}" type="pres">
      <dgm:prSet presAssocID="{5A7D0C34-312D-DC4D-A30F-D3DF47B3AC5C}" presName="vSp" presStyleCnt="0"/>
      <dgm:spPr/>
    </dgm:pt>
    <dgm:pt modelId="{167197E3-50D2-5B4C-8700-7EBDED6F489E}" type="pres">
      <dgm:prSet presAssocID="{CB5E0A51-BE83-0848-8559-64B15F84DDC0}" presName="horFlow" presStyleCnt="0"/>
      <dgm:spPr/>
    </dgm:pt>
    <dgm:pt modelId="{32D0662B-453B-4740-9AFD-23E14454F6BD}" type="pres">
      <dgm:prSet presAssocID="{CB5E0A51-BE83-0848-8559-64B15F84DDC0}" presName="bigChev" presStyleLbl="node1" presStyleIdx="3" presStyleCnt="9"/>
      <dgm:spPr>
        <a:prstGeom prst="homePlate">
          <a:avLst/>
        </a:prstGeom>
      </dgm:spPr>
    </dgm:pt>
    <dgm:pt modelId="{07666F75-F47D-8B4B-97CF-90AACA74C0B6}" type="pres">
      <dgm:prSet presAssocID="{CFB67B80-F596-3C43-B4D6-E1D5584AA959}" presName="parTrans" presStyleCnt="0"/>
      <dgm:spPr/>
    </dgm:pt>
    <dgm:pt modelId="{512A1BD2-8F1B-3646-A948-BC0E26E9F724}" type="pres">
      <dgm:prSet presAssocID="{C753AA4F-F553-AB44-BF80-FB2BE42EF195}" presName="node" presStyleLbl="alignAccFollowNode1" presStyleIdx="3" presStyleCnt="9" custScaleX="492439" custScaleY="109919">
        <dgm:presLayoutVars>
          <dgm:bulletEnabled val="1"/>
        </dgm:presLayoutVars>
      </dgm:prSet>
      <dgm:spPr/>
    </dgm:pt>
    <dgm:pt modelId="{061912F1-9550-0E4A-BCA2-8C0904F23BAD}" type="pres">
      <dgm:prSet presAssocID="{CB5E0A51-BE83-0848-8559-64B15F84DDC0}" presName="vSp" presStyleCnt="0"/>
      <dgm:spPr/>
    </dgm:pt>
    <dgm:pt modelId="{9A9B4ECF-17C2-F24F-80F8-43889C2C13D1}" type="pres">
      <dgm:prSet presAssocID="{838BA8D6-6872-494F-A419-A20ED5B12C7C}" presName="horFlow" presStyleCnt="0"/>
      <dgm:spPr/>
    </dgm:pt>
    <dgm:pt modelId="{C885860A-AC2C-2B4F-9049-82BA4F63A497}" type="pres">
      <dgm:prSet presAssocID="{838BA8D6-6872-494F-A419-A20ED5B12C7C}" presName="bigChev" presStyleLbl="node1" presStyleIdx="4" presStyleCnt="9"/>
      <dgm:spPr>
        <a:prstGeom prst="homePlate">
          <a:avLst/>
        </a:prstGeom>
      </dgm:spPr>
    </dgm:pt>
    <dgm:pt modelId="{CF7F1C45-1AA1-1C49-BD36-0DC438E8788E}" type="pres">
      <dgm:prSet presAssocID="{546EC733-9449-8840-8AEC-415148080F39}" presName="parTrans" presStyleCnt="0"/>
      <dgm:spPr/>
    </dgm:pt>
    <dgm:pt modelId="{59C7430C-7BBB-D940-97D2-CF3B8A8127EE}" type="pres">
      <dgm:prSet presAssocID="{CDD39644-D592-294A-9E19-6FED953C7B75}" presName="node" presStyleLbl="alignAccFollowNode1" presStyleIdx="4" presStyleCnt="9" custScaleX="492439" custScaleY="109919">
        <dgm:presLayoutVars>
          <dgm:bulletEnabled val="1"/>
        </dgm:presLayoutVars>
      </dgm:prSet>
      <dgm:spPr/>
    </dgm:pt>
    <dgm:pt modelId="{A0EA2FC3-32CD-E647-A576-CA8318C93314}" type="pres">
      <dgm:prSet presAssocID="{838BA8D6-6872-494F-A419-A20ED5B12C7C}" presName="vSp" presStyleCnt="0"/>
      <dgm:spPr/>
    </dgm:pt>
    <dgm:pt modelId="{F11E64E5-597E-5848-A5F3-F655C8F2E476}" type="pres">
      <dgm:prSet presAssocID="{FEAB2E24-260F-FB4A-BC33-3F2224904CA7}" presName="horFlow" presStyleCnt="0"/>
      <dgm:spPr/>
    </dgm:pt>
    <dgm:pt modelId="{6FB8A30A-3E0F-B748-8A5E-F278C8CD6FD8}" type="pres">
      <dgm:prSet presAssocID="{FEAB2E24-260F-FB4A-BC33-3F2224904CA7}" presName="bigChev" presStyleLbl="node1" presStyleIdx="5" presStyleCnt="9"/>
      <dgm:spPr>
        <a:prstGeom prst="homePlate">
          <a:avLst/>
        </a:prstGeom>
      </dgm:spPr>
    </dgm:pt>
    <dgm:pt modelId="{518C8C74-8526-A94D-9560-C0E9BA2CA5E6}" type="pres">
      <dgm:prSet presAssocID="{76EF5FE0-3A08-564D-9F81-0C04DC2B5571}" presName="parTrans" presStyleCnt="0"/>
      <dgm:spPr/>
    </dgm:pt>
    <dgm:pt modelId="{A3736B4F-815C-6B41-A821-CDCFC04F783D}" type="pres">
      <dgm:prSet presAssocID="{3CBE8A19-4151-B346-9FBD-D9BC033E5D15}" presName="node" presStyleLbl="alignAccFollowNode1" presStyleIdx="5" presStyleCnt="9" custScaleX="492439" custScaleY="109919">
        <dgm:presLayoutVars>
          <dgm:bulletEnabled val="1"/>
        </dgm:presLayoutVars>
      </dgm:prSet>
      <dgm:spPr/>
    </dgm:pt>
    <dgm:pt modelId="{982F760B-14D4-8844-BF58-4B9B36A655D8}" type="pres">
      <dgm:prSet presAssocID="{FEAB2E24-260F-FB4A-BC33-3F2224904CA7}" presName="vSp" presStyleCnt="0"/>
      <dgm:spPr/>
    </dgm:pt>
    <dgm:pt modelId="{84B9A241-DD6F-BD40-8268-25DB074EAC8D}" type="pres">
      <dgm:prSet presAssocID="{C07898B8-0434-4940-AD31-BA82F742639D}" presName="horFlow" presStyleCnt="0"/>
      <dgm:spPr/>
    </dgm:pt>
    <dgm:pt modelId="{E6D98D8F-8973-FE41-A3CD-0B69D906600A}" type="pres">
      <dgm:prSet presAssocID="{C07898B8-0434-4940-AD31-BA82F742639D}" presName="bigChev" presStyleLbl="node1" presStyleIdx="6" presStyleCnt="9"/>
      <dgm:spPr>
        <a:prstGeom prst="homePlate">
          <a:avLst/>
        </a:prstGeom>
      </dgm:spPr>
    </dgm:pt>
    <dgm:pt modelId="{4744B273-0A70-304A-BC14-F69A4CA7BD2A}" type="pres">
      <dgm:prSet presAssocID="{C03F5262-5147-0E49-BFE1-EF1FE8FAF4D4}" presName="parTrans" presStyleCnt="0"/>
      <dgm:spPr/>
    </dgm:pt>
    <dgm:pt modelId="{67E6D216-243B-BE46-9CCB-69F1EEFDEE14}" type="pres">
      <dgm:prSet presAssocID="{EF9CBF3E-DC37-8D46-9699-331B18575A40}" presName="node" presStyleLbl="alignAccFollowNode1" presStyleIdx="6" presStyleCnt="9" custScaleX="492439" custScaleY="109919">
        <dgm:presLayoutVars>
          <dgm:bulletEnabled val="1"/>
        </dgm:presLayoutVars>
      </dgm:prSet>
      <dgm:spPr/>
    </dgm:pt>
    <dgm:pt modelId="{9287182A-73B7-244A-935A-B2BEB3B6B345}" type="pres">
      <dgm:prSet presAssocID="{C07898B8-0434-4940-AD31-BA82F742639D}" presName="vSp" presStyleCnt="0"/>
      <dgm:spPr/>
    </dgm:pt>
    <dgm:pt modelId="{79EDBE1C-5370-C04A-A2E8-3384B3D29053}" type="pres">
      <dgm:prSet presAssocID="{65D79259-6B4D-0E48-A8DA-30C05DB80040}" presName="horFlow" presStyleCnt="0"/>
      <dgm:spPr/>
    </dgm:pt>
    <dgm:pt modelId="{E32A5810-ABA3-8345-BF5C-BFEEE494F541}" type="pres">
      <dgm:prSet presAssocID="{65D79259-6B4D-0E48-A8DA-30C05DB80040}" presName="bigChev" presStyleLbl="node1" presStyleIdx="7" presStyleCnt="9"/>
      <dgm:spPr>
        <a:prstGeom prst="homePlate">
          <a:avLst/>
        </a:prstGeom>
      </dgm:spPr>
    </dgm:pt>
    <dgm:pt modelId="{94E1934F-C4CC-8C42-BA1A-FB5E692F07AE}" type="pres">
      <dgm:prSet presAssocID="{38B8518E-79B5-D04B-9406-824EDB72F60E}" presName="parTrans" presStyleCnt="0"/>
      <dgm:spPr/>
    </dgm:pt>
    <dgm:pt modelId="{1F8C8229-7300-DE4C-B73C-166C1B856C7C}" type="pres">
      <dgm:prSet presAssocID="{92CFEDB8-F5F9-954E-A81B-8257CFC5A260}" presName="node" presStyleLbl="alignAccFollowNode1" presStyleIdx="7" presStyleCnt="9" custScaleX="492439" custScaleY="109919">
        <dgm:presLayoutVars>
          <dgm:bulletEnabled val="1"/>
        </dgm:presLayoutVars>
      </dgm:prSet>
      <dgm:spPr/>
    </dgm:pt>
    <dgm:pt modelId="{55607EBC-21AC-2342-9F14-559671D85D73}" type="pres">
      <dgm:prSet presAssocID="{65D79259-6B4D-0E48-A8DA-30C05DB80040}" presName="vSp" presStyleCnt="0"/>
      <dgm:spPr/>
    </dgm:pt>
    <dgm:pt modelId="{DBA86287-F0CA-8F4C-8164-1359E503914F}" type="pres">
      <dgm:prSet presAssocID="{B463533D-B672-F44C-B9A8-19938DFA9258}" presName="horFlow" presStyleCnt="0"/>
      <dgm:spPr/>
    </dgm:pt>
    <dgm:pt modelId="{CB9E07A0-C761-3043-AA4D-B5ED84ABC785}" type="pres">
      <dgm:prSet presAssocID="{B463533D-B672-F44C-B9A8-19938DFA9258}" presName="bigChev" presStyleLbl="node1" presStyleIdx="8" presStyleCnt="9"/>
      <dgm:spPr>
        <a:prstGeom prst="homePlate">
          <a:avLst/>
        </a:prstGeom>
      </dgm:spPr>
    </dgm:pt>
    <dgm:pt modelId="{148D92F3-CF63-9349-9490-0A102FB8BE02}" type="pres">
      <dgm:prSet presAssocID="{C0E929B7-D25E-D14F-A653-48F4CD56A245}" presName="parTrans" presStyleCnt="0"/>
      <dgm:spPr/>
    </dgm:pt>
    <dgm:pt modelId="{388D004B-03C0-C646-AB4C-465BF3C021D6}" type="pres">
      <dgm:prSet presAssocID="{0883B059-7245-C040-BFF5-71F5ABE911B3}" presName="node" presStyleLbl="alignAccFollowNode1" presStyleIdx="8" presStyleCnt="9" custScaleX="492439" custScaleY="109919">
        <dgm:presLayoutVars>
          <dgm:bulletEnabled val="1"/>
        </dgm:presLayoutVars>
      </dgm:prSet>
      <dgm:spPr/>
    </dgm:pt>
  </dgm:ptLst>
  <dgm:cxnLst>
    <dgm:cxn modelId="{92648807-354C-DF42-82B5-7B3A57E0B695}" type="presOf" srcId="{B463533D-B672-F44C-B9A8-19938DFA9258}" destId="{CB9E07A0-C761-3043-AA4D-B5ED84ABC785}" srcOrd="0" destOrd="0" presId="urn:microsoft.com/office/officeart/2005/8/layout/lProcess3"/>
    <dgm:cxn modelId="{0E2B040E-5868-3D44-8018-620287212826}" srcId="{BC096F2F-1C33-3143-803D-0E0C4FF4BB13}" destId="{838BA8D6-6872-494F-A419-A20ED5B12C7C}" srcOrd="4" destOrd="0" parTransId="{6F3C49A4-5DFA-D348-ADF0-CEB79044EE90}" sibTransId="{5A983BD1-3F61-5F42-AA2D-AACE777A2AFF}"/>
    <dgm:cxn modelId="{69A7F616-2677-6B46-A4DB-C4F6A48B5191}" type="presOf" srcId="{5A7D0C34-312D-DC4D-A30F-D3DF47B3AC5C}" destId="{F934D046-3463-2343-B489-C2A910CDC9A0}" srcOrd="0" destOrd="0" presId="urn:microsoft.com/office/officeart/2005/8/layout/lProcess3"/>
    <dgm:cxn modelId="{07E73718-62D0-2A4A-A973-F732B93B7A1F}" srcId="{BC096F2F-1C33-3143-803D-0E0C4FF4BB13}" destId="{43597CEF-F3C8-644F-8E03-F1807AFF43E9}" srcOrd="0" destOrd="0" parTransId="{71E551B2-A019-594B-B165-3C18DD5F0EAD}" sibTransId="{230AB1B2-5BC5-6F4F-8217-DB72D842EB64}"/>
    <dgm:cxn modelId="{DE5F8C22-8D4B-C94B-8BB3-05DA7CF35DA2}" srcId="{FEAB2E24-260F-FB4A-BC33-3F2224904CA7}" destId="{3CBE8A19-4151-B346-9FBD-D9BC033E5D15}" srcOrd="0" destOrd="0" parTransId="{76EF5FE0-3A08-564D-9F81-0C04DC2B5571}" sibTransId="{1FD87C33-5471-1346-84F2-7522DB711268}"/>
    <dgm:cxn modelId="{6FEC072B-DF45-CE40-BD58-87006EF3B931}" srcId="{BC096F2F-1C33-3143-803D-0E0C4FF4BB13}" destId="{C4D75FDC-8633-5543-B32C-0EDEA03775AF}" srcOrd="1" destOrd="0" parTransId="{059C5C11-3177-8B4D-9F38-9785A8BBF87F}" sibTransId="{21E30AEB-0C76-D946-9E47-F17F3666B674}"/>
    <dgm:cxn modelId="{40815932-4B04-9746-92ED-E188A9312228}" type="presOf" srcId="{C4D75FDC-8633-5543-B32C-0EDEA03775AF}" destId="{A3D35611-8000-844A-82C7-9C6F01495CE2}" srcOrd="0" destOrd="0" presId="urn:microsoft.com/office/officeart/2005/8/layout/lProcess3"/>
    <dgm:cxn modelId="{90962F36-8ED3-204B-96F7-20E55A87DEF4}" type="presOf" srcId="{D820B755-3C25-DB4E-B9AB-3EC63F32A11F}" destId="{B4EE958C-7D96-4340-8B72-F8C55661AAE1}" srcOrd="0" destOrd="0" presId="urn:microsoft.com/office/officeart/2005/8/layout/lProcess3"/>
    <dgm:cxn modelId="{DCEF5438-F4DA-C044-AE55-6E0EC38C6672}" type="presOf" srcId="{7FF630B3-AE34-8F41-8724-2695A27D0983}" destId="{D06763DF-9FD6-BD42-B1D7-2F6907716D08}" srcOrd="0" destOrd="0" presId="urn:microsoft.com/office/officeart/2005/8/layout/lProcess3"/>
    <dgm:cxn modelId="{9A129038-F5EE-DC4F-8873-DFD9A2867BDB}" srcId="{BC096F2F-1C33-3143-803D-0E0C4FF4BB13}" destId="{65D79259-6B4D-0E48-A8DA-30C05DB80040}" srcOrd="7" destOrd="0" parTransId="{1BD22C27-DD3C-D64D-9531-980B236ACB55}" sibTransId="{6E6E1DE6-7E37-6E49-A039-08503C72BC8F}"/>
    <dgm:cxn modelId="{970FF23F-6E7B-434A-8AD6-BB182D5257DF}" type="presOf" srcId="{B36B1113-A623-314B-B905-2BDD4395CD6F}" destId="{EDD543EC-4E64-964A-93C1-8C2EC775E1F2}" srcOrd="0" destOrd="0" presId="urn:microsoft.com/office/officeart/2005/8/layout/lProcess3"/>
    <dgm:cxn modelId="{471B584E-DC7C-C245-9165-C100CE2346C3}" type="presOf" srcId="{0883B059-7245-C040-BFF5-71F5ABE911B3}" destId="{388D004B-03C0-C646-AB4C-465BF3C021D6}" srcOrd="0" destOrd="0" presId="urn:microsoft.com/office/officeart/2005/8/layout/lProcess3"/>
    <dgm:cxn modelId="{6BF9E64F-9213-6948-85D3-75AF3421EA5E}" type="presOf" srcId="{CB5E0A51-BE83-0848-8559-64B15F84DDC0}" destId="{32D0662B-453B-4740-9AFD-23E14454F6BD}" srcOrd="0" destOrd="0" presId="urn:microsoft.com/office/officeart/2005/8/layout/lProcess3"/>
    <dgm:cxn modelId="{C23BC95E-F28F-DA46-A398-E4F8CA9A085A}" type="presOf" srcId="{BC096F2F-1C33-3143-803D-0E0C4FF4BB13}" destId="{90AB3FC4-BE92-C741-B6AD-A3A884448ABA}" srcOrd="0" destOrd="0" presId="urn:microsoft.com/office/officeart/2005/8/layout/lProcess3"/>
    <dgm:cxn modelId="{8723FE61-A0F1-9941-A4F4-BC65FC1659BE}" type="presOf" srcId="{CDD39644-D592-294A-9E19-6FED953C7B75}" destId="{59C7430C-7BBB-D940-97D2-CF3B8A8127EE}" srcOrd="0" destOrd="0" presId="urn:microsoft.com/office/officeart/2005/8/layout/lProcess3"/>
    <dgm:cxn modelId="{1724526A-D85A-0D48-A62E-E154E2ADB674}" type="presOf" srcId="{43597CEF-F3C8-644F-8E03-F1807AFF43E9}" destId="{EAEB51B1-70B2-E448-8024-996EC99624CF}" srcOrd="0" destOrd="0" presId="urn:microsoft.com/office/officeart/2005/8/layout/lProcess3"/>
    <dgm:cxn modelId="{62BB097F-B432-B049-B502-038A5A7B522B}" srcId="{C4D75FDC-8633-5543-B32C-0EDEA03775AF}" destId="{B36B1113-A623-314B-B905-2BDD4395CD6F}" srcOrd="0" destOrd="0" parTransId="{BBEE0D5A-1AFC-6540-80A5-0405ECB27139}" sibTransId="{88398A47-2FA0-5D4F-A0C1-DFEA1F18B981}"/>
    <dgm:cxn modelId="{748BCC83-7E2D-F545-BD59-5566A98E5DD5}" srcId="{C07898B8-0434-4940-AD31-BA82F742639D}" destId="{EF9CBF3E-DC37-8D46-9699-331B18575A40}" srcOrd="0" destOrd="0" parTransId="{C03F5262-5147-0E49-BFE1-EF1FE8FAF4D4}" sibTransId="{1BF390BB-DEF9-5C47-9261-9A3DD1E79B0A}"/>
    <dgm:cxn modelId="{B44B6084-F937-9E47-B682-A9CEF0F5C429}" srcId="{65D79259-6B4D-0E48-A8DA-30C05DB80040}" destId="{92CFEDB8-F5F9-954E-A81B-8257CFC5A260}" srcOrd="0" destOrd="0" parTransId="{38B8518E-79B5-D04B-9406-824EDB72F60E}" sibTransId="{3D4D6D80-A20E-4945-9021-D85C0B32FAD8}"/>
    <dgm:cxn modelId="{FA07B386-C0DE-F643-ADD1-4EF5999349C2}" srcId="{BC096F2F-1C33-3143-803D-0E0C4FF4BB13}" destId="{CB5E0A51-BE83-0848-8559-64B15F84DDC0}" srcOrd="3" destOrd="0" parTransId="{4AF373F1-A240-B941-9E9E-81DF95F4DF35}" sibTransId="{A7409404-3E40-2346-BD22-2EC563897F2E}"/>
    <dgm:cxn modelId="{A9EA0987-9004-224F-BECD-DA0A1EF37023}" srcId="{5A7D0C34-312D-DC4D-A30F-D3DF47B3AC5C}" destId="{7FF630B3-AE34-8F41-8724-2695A27D0983}" srcOrd="0" destOrd="0" parTransId="{15604E1C-41C0-3F4B-8943-4D87CB6A6D43}" sibTransId="{5EFB1DB7-34F6-6C42-8ED2-E05E92A388FF}"/>
    <dgm:cxn modelId="{FD8C658A-CC3D-5842-A588-C1BDA298EB55}" srcId="{BC096F2F-1C33-3143-803D-0E0C4FF4BB13}" destId="{FEAB2E24-260F-FB4A-BC33-3F2224904CA7}" srcOrd="5" destOrd="0" parTransId="{F9873A39-22B5-1A45-BB26-AFD2ABE098A3}" sibTransId="{31A30119-D393-4847-8F09-D8C544EB2187}"/>
    <dgm:cxn modelId="{49B43491-54D3-B44F-B80B-C80862B13680}" type="presOf" srcId="{838BA8D6-6872-494F-A419-A20ED5B12C7C}" destId="{C885860A-AC2C-2B4F-9049-82BA4F63A497}" srcOrd="0" destOrd="0" presId="urn:microsoft.com/office/officeart/2005/8/layout/lProcess3"/>
    <dgm:cxn modelId="{E546DC91-6932-C84E-980D-2E9320214E80}" type="presOf" srcId="{92CFEDB8-F5F9-954E-A81B-8257CFC5A260}" destId="{1F8C8229-7300-DE4C-B73C-166C1B856C7C}" srcOrd="0" destOrd="0" presId="urn:microsoft.com/office/officeart/2005/8/layout/lProcess3"/>
    <dgm:cxn modelId="{F094FB96-E543-5347-8F65-D4F29D07F07F}" srcId="{BC096F2F-1C33-3143-803D-0E0C4FF4BB13}" destId="{B463533D-B672-F44C-B9A8-19938DFA9258}" srcOrd="8" destOrd="0" parTransId="{7A5E442C-26AC-214A-857F-F9B0182D9FE4}" sibTransId="{A7CCFB4A-D3B1-D44B-9582-77769552A3FA}"/>
    <dgm:cxn modelId="{18474EA0-8387-2646-9A41-8ACDC98FB767}" srcId="{838BA8D6-6872-494F-A419-A20ED5B12C7C}" destId="{CDD39644-D592-294A-9E19-6FED953C7B75}" srcOrd="0" destOrd="0" parTransId="{546EC733-9449-8840-8AEC-415148080F39}" sibTransId="{6E1A7327-7F6D-8841-A77C-F557ED7DF151}"/>
    <dgm:cxn modelId="{4C9EE0A5-EF35-424E-AAA5-5A5A60CEF05A}" type="presOf" srcId="{C753AA4F-F553-AB44-BF80-FB2BE42EF195}" destId="{512A1BD2-8F1B-3646-A948-BC0E26E9F724}" srcOrd="0" destOrd="0" presId="urn:microsoft.com/office/officeart/2005/8/layout/lProcess3"/>
    <dgm:cxn modelId="{9AA5F2AE-BEB3-3340-972F-B1D98017CA21}" type="presOf" srcId="{C07898B8-0434-4940-AD31-BA82F742639D}" destId="{E6D98D8F-8973-FE41-A3CD-0B69D906600A}" srcOrd="0" destOrd="0" presId="urn:microsoft.com/office/officeart/2005/8/layout/lProcess3"/>
    <dgm:cxn modelId="{D02AFBAF-8A19-A346-B553-8FECFA7ED35C}" srcId="{BC096F2F-1C33-3143-803D-0E0C4FF4BB13}" destId="{5A7D0C34-312D-DC4D-A30F-D3DF47B3AC5C}" srcOrd="2" destOrd="0" parTransId="{968CAC97-097E-244C-8BF5-3874A9E48F42}" sibTransId="{101F92AF-6B56-4F41-8E41-EC0A50195230}"/>
    <dgm:cxn modelId="{D268E9CD-7F71-7F45-A0AF-4A878013F146}" srcId="{BC096F2F-1C33-3143-803D-0E0C4FF4BB13}" destId="{C07898B8-0434-4940-AD31-BA82F742639D}" srcOrd="6" destOrd="0" parTransId="{F5A67D09-5439-2E40-9BF5-A1A4F2D6214B}" sibTransId="{CBA595B4-CDF1-2C4C-88BC-CF640AE2A016}"/>
    <dgm:cxn modelId="{A97EC6D1-9DB1-1E45-9D3F-49806B88DEB0}" srcId="{CB5E0A51-BE83-0848-8559-64B15F84DDC0}" destId="{C753AA4F-F553-AB44-BF80-FB2BE42EF195}" srcOrd="0" destOrd="0" parTransId="{CFB67B80-F596-3C43-B4D6-E1D5584AA959}" sibTransId="{230EB309-972F-A841-890D-AB9C25BF0B88}"/>
    <dgm:cxn modelId="{589B54DC-3362-184E-AEAA-AFEA995D07D1}" type="presOf" srcId="{EF9CBF3E-DC37-8D46-9699-331B18575A40}" destId="{67E6D216-243B-BE46-9CCB-69F1EEFDEE14}" srcOrd="0" destOrd="0" presId="urn:microsoft.com/office/officeart/2005/8/layout/lProcess3"/>
    <dgm:cxn modelId="{26DFEBDD-6969-274F-BB51-219CAAA3A10F}" type="presOf" srcId="{3CBE8A19-4151-B346-9FBD-D9BC033E5D15}" destId="{A3736B4F-815C-6B41-A821-CDCFC04F783D}" srcOrd="0" destOrd="0" presId="urn:microsoft.com/office/officeart/2005/8/layout/lProcess3"/>
    <dgm:cxn modelId="{8A818AE4-1939-FD41-B3A9-494555E6B8F2}" type="presOf" srcId="{FEAB2E24-260F-FB4A-BC33-3F2224904CA7}" destId="{6FB8A30A-3E0F-B748-8A5E-F278C8CD6FD8}" srcOrd="0" destOrd="0" presId="urn:microsoft.com/office/officeart/2005/8/layout/lProcess3"/>
    <dgm:cxn modelId="{23E50CED-972C-A543-90DF-6EF248964043}" srcId="{B463533D-B672-F44C-B9A8-19938DFA9258}" destId="{0883B059-7245-C040-BFF5-71F5ABE911B3}" srcOrd="0" destOrd="0" parTransId="{C0E929B7-D25E-D14F-A653-48F4CD56A245}" sibTransId="{FBC88708-D630-6746-8828-285C8D275DB3}"/>
    <dgm:cxn modelId="{12EB7CFC-44A0-DE4D-88C8-32B8E926DA17}" type="presOf" srcId="{65D79259-6B4D-0E48-A8DA-30C05DB80040}" destId="{E32A5810-ABA3-8345-BF5C-BFEEE494F541}" srcOrd="0" destOrd="0" presId="urn:microsoft.com/office/officeart/2005/8/layout/lProcess3"/>
    <dgm:cxn modelId="{F27F27FE-7257-534A-AE48-15D1AB6D432F}" srcId="{43597CEF-F3C8-644F-8E03-F1807AFF43E9}" destId="{D820B755-3C25-DB4E-B9AB-3EC63F32A11F}" srcOrd="0" destOrd="0" parTransId="{673169D2-586E-BE43-B6AB-C54EF1B3EAD6}" sibTransId="{7BF474D2-74E1-C148-B4D6-074E5E4492CE}"/>
    <dgm:cxn modelId="{A4417DD2-478C-7946-965D-00B5CB968495}" type="presParOf" srcId="{90AB3FC4-BE92-C741-B6AD-A3A884448ABA}" destId="{71A17312-64B8-F647-85BB-1A46F7B71E9F}" srcOrd="0" destOrd="0" presId="urn:microsoft.com/office/officeart/2005/8/layout/lProcess3"/>
    <dgm:cxn modelId="{48FFF59A-794E-3345-8941-EBB73447B35D}" type="presParOf" srcId="{71A17312-64B8-F647-85BB-1A46F7B71E9F}" destId="{EAEB51B1-70B2-E448-8024-996EC99624CF}" srcOrd="0" destOrd="0" presId="urn:microsoft.com/office/officeart/2005/8/layout/lProcess3"/>
    <dgm:cxn modelId="{D45D4F60-ABF7-954A-82BC-4777B730DC21}" type="presParOf" srcId="{71A17312-64B8-F647-85BB-1A46F7B71E9F}" destId="{229CA809-B366-794D-92C4-4DC879C233AD}" srcOrd="1" destOrd="0" presId="urn:microsoft.com/office/officeart/2005/8/layout/lProcess3"/>
    <dgm:cxn modelId="{355C2E34-B39C-704A-9E1E-E14D08A6BA46}" type="presParOf" srcId="{71A17312-64B8-F647-85BB-1A46F7B71E9F}" destId="{B4EE958C-7D96-4340-8B72-F8C55661AAE1}" srcOrd="2" destOrd="0" presId="urn:microsoft.com/office/officeart/2005/8/layout/lProcess3"/>
    <dgm:cxn modelId="{F9D63578-C289-D24C-B3DB-E6450E40E6FA}" type="presParOf" srcId="{90AB3FC4-BE92-C741-B6AD-A3A884448ABA}" destId="{9F076D5A-6C9D-484C-AC11-04D70AE9C361}" srcOrd="1" destOrd="0" presId="urn:microsoft.com/office/officeart/2005/8/layout/lProcess3"/>
    <dgm:cxn modelId="{C803B9AE-3266-8443-A6E6-75C3AFBAE06C}" type="presParOf" srcId="{90AB3FC4-BE92-C741-B6AD-A3A884448ABA}" destId="{F77C7EAD-9763-684A-990E-9B196123FE89}" srcOrd="2" destOrd="0" presId="urn:microsoft.com/office/officeart/2005/8/layout/lProcess3"/>
    <dgm:cxn modelId="{99090E9E-4263-5749-A963-CF91F4352A2B}" type="presParOf" srcId="{F77C7EAD-9763-684A-990E-9B196123FE89}" destId="{A3D35611-8000-844A-82C7-9C6F01495CE2}" srcOrd="0" destOrd="0" presId="urn:microsoft.com/office/officeart/2005/8/layout/lProcess3"/>
    <dgm:cxn modelId="{7858C245-1497-AE43-8828-00364C9825A6}" type="presParOf" srcId="{F77C7EAD-9763-684A-990E-9B196123FE89}" destId="{70FE9D43-0B3E-C243-AEA6-4AC7E52C8EFD}" srcOrd="1" destOrd="0" presId="urn:microsoft.com/office/officeart/2005/8/layout/lProcess3"/>
    <dgm:cxn modelId="{6DF696C4-E686-1B4A-970A-70121BC28CF2}" type="presParOf" srcId="{F77C7EAD-9763-684A-990E-9B196123FE89}" destId="{EDD543EC-4E64-964A-93C1-8C2EC775E1F2}" srcOrd="2" destOrd="0" presId="urn:microsoft.com/office/officeart/2005/8/layout/lProcess3"/>
    <dgm:cxn modelId="{F2845532-E931-2D4C-B51F-66A979377C40}" type="presParOf" srcId="{90AB3FC4-BE92-C741-B6AD-A3A884448ABA}" destId="{BFFC31EF-FEA8-C14B-88EC-55424472F3CC}" srcOrd="3" destOrd="0" presId="urn:microsoft.com/office/officeart/2005/8/layout/lProcess3"/>
    <dgm:cxn modelId="{2D5E7091-0F5D-D345-9077-A3CCE1D8F0B2}" type="presParOf" srcId="{90AB3FC4-BE92-C741-B6AD-A3A884448ABA}" destId="{78A7F3AF-FBAD-5043-836A-62EFCEA5F69A}" srcOrd="4" destOrd="0" presId="urn:microsoft.com/office/officeart/2005/8/layout/lProcess3"/>
    <dgm:cxn modelId="{160796C8-2F99-AD49-8749-4ACA3B594214}" type="presParOf" srcId="{78A7F3AF-FBAD-5043-836A-62EFCEA5F69A}" destId="{F934D046-3463-2343-B489-C2A910CDC9A0}" srcOrd="0" destOrd="0" presId="urn:microsoft.com/office/officeart/2005/8/layout/lProcess3"/>
    <dgm:cxn modelId="{B502C083-7D68-4D43-A4D4-CF4EB2D638DB}" type="presParOf" srcId="{78A7F3AF-FBAD-5043-836A-62EFCEA5F69A}" destId="{4EEB2D39-F2DD-2546-9334-07AC9C707FED}" srcOrd="1" destOrd="0" presId="urn:microsoft.com/office/officeart/2005/8/layout/lProcess3"/>
    <dgm:cxn modelId="{44C7185D-4A8B-7A4E-B148-7A59845D8444}" type="presParOf" srcId="{78A7F3AF-FBAD-5043-836A-62EFCEA5F69A}" destId="{D06763DF-9FD6-BD42-B1D7-2F6907716D08}" srcOrd="2" destOrd="0" presId="urn:microsoft.com/office/officeart/2005/8/layout/lProcess3"/>
    <dgm:cxn modelId="{31600B5C-4C63-984D-BFDE-B66C6C1A8DE7}" type="presParOf" srcId="{90AB3FC4-BE92-C741-B6AD-A3A884448ABA}" destId="{D687BF52-5ED7-A749-96B1-383817606208}" srcOrd="5" destOrd="0" presId="urn:microsoft.com/office/officeart/2005/8/layout/lProcess3"/>
    <dgm:cxn modelId="{51AADDF2-6850-7A4C-B735-83D75C8F43E6}" type="presParOf" srcId="{90AB3FC4-BE92-C741-B6AD-A3A884448ABA}" destId="{167197E3-50D2-5B4C-8700-7EBDED6F489E}" srcOrd="6" destOrd="0" presId="urn:microsoft.com/office/officeart/2005/8/layout/lProcess3"/>
    <dgm:cxn modelId="{131521AC-3B5F-9443-8C0B-2286C9AFF661}" type="presParOf" srcId="{167197E3-50D2-5B4C-8700-7EBDED6F489E}" destId="{32D0662B-453B-4740-9AFD-23E14454F6BD}" srcOrd="0" destOrd="0" presId="urn:microsoft.com/office/officeart/2005/8/layout/lProcess3"/>
    <dgm:cxn modelId="{0CECD9F1-843D-0744-8AD8-73E828F0D4A2}" type="presParOf" srcId="{167197E3-50D2-5B4C-8700-7EBDED6F489E}" destId="{07666F75-F47D-8B4B-97CF-90AACA74C0B6}" srcOrd="1" destOrd="0" presId="urn:microsoft.com/office/officeart/2005/8/layout/lProcess3"/>
    <dgm:cxn modelId="{0189C401-AEE9-0E45-AA47-D1820491C315}" type="presParOf" srcId="{167197E3-50D2-5B4C-8700-7EBDED6F489E}" destId="{512A1BD2-8F1B-3646-A948-BC0E26E9F724}" srcOrd="2" destOrd="0" presId="urn:microsoft.com/office/officeart/2005/8/layout/lProcess3"/>
    <dgm:cxn modelId="{4FBDD6DB-0EEE-D740-9CF5-59DB59BED17B}" type="presParOf" srcId="{90AB3FC4-BE92-C741-B6AD-A3A884448ABA}" destId="{061912F1-9550-0E4A-BCA2-8C0904F23BAD}" srcOrd="7" destOrd="0" presId="urn:microsoft.com/office/officeart/2005/8/layout/lProcess3"/>
    <dgm:cxn modelId="{A5B8A356-EBED-774C-90EB-C5B225E5CA15}" type="presParOf" srcId="{90AB3FC4-BE92-C741-B6AD-A3A884448ABA}" destId="{9A9B4ECF-17C2-F24F-80F8-43889C2C13D1}" srcOrd="8" destOrd="0" presId="urn:microsoft.com/office/officeart/2005/8/layout/lProcess3"/>
    <dgm:cxn modelId="{DF4A8C86-535E-9644-A875-E65CBE8946BE}" type="presParOf" srcId="{9A9B4ECF-17C2-F24F-80F8-43889C2C13D1}" destId="{C885860A-AC2C-2B4F-9049-82BA4F63A497}" srcOrd="0" destOrd="0" presId="urn:microsoft.com/office/officeart/2005/8/layout/lProcess3"/>
    <dgm:cxn modelId="{F21C6297-C8CA-3745-9D9B-89C4266F5AD3}" type="presParOf" srcId="{9A9B4ECF-17C2-F24F-80F8-43889C2C13D1}" destId="{CF7F1C45-1AA1-1C49-BD36-0DC438E8788E}" srcOrd="1" destOrd="0" presId="urn:microsoft.com/office/officeart/2005/8/layout/lProcess3"/>
    <dgm:cxn modelId="{8D84747B-7EA7-8543-8BAD-234C4DF1C8DC}" type="presParOf" srcId="{9A9B4ECF-17C2-F24F-80F8-43889C2C13D1}" destId="{59C7430C-7BBB-D940-97D2-CF3B8A8127EE}" srcOrd="2" destOrd="0" presId="urn:microsoft.com/office/officeart/2005/8/layout/lProcess3"/>
    <dgm:cxn modelId="{45459A8C-B9BE-394E-9CE0-769499329F73}" type="presParOf" srcId="{90AB3FC4-BE92-C741-B6AD-A3A884448ABA}" destId="{A0EA2FC3-32CD-E647-A576-CA8318C93314}" srcOrd="9" destOrd="0" presId="urn:microsoft.com/office/officeart/2005/8/layout/lProcess3"/>
    <dgm:cxn modelId="{A6A7F521-3C59-4A40-8D4B-0802A20458A9}" type="presParOf" srcId="{90AB3FC4-BE92-C741-B6AD-A3A884448ABA}" destId="{F11E64E5-597E-5848-A5F3-F655C8F2E476}" srcOrd="10" destOrd="0" presId="urn:microsoft.com/office/officeart/2005/8/layout/lProcess3"/>
    <dgm:cxn modelId="{EF360528-7AD1-5844-AD49-D883DBE8BFA7}" type="presParOf" srcId="{F11E64E5-597E-5848-A5F3-F655C8F2E476}" destId="{6FB8A30A-3E0F-B748-8A5E-F278C8CD6FD8}" srcOrd="0" destOrd="0" presId="urn:microsoft.com/office/officeart/2005/8/layout/lProcess3"/>
    <dgm:cxn modelId="{ACD465CA-4C3C-8041-9B07-233DE5B9A5CD}" type="presParOf" srcId="{F11E64E5-597E-5848-A5F3-F655C8F2E476}" destId="{518C8C74-8526-A94D-9560-C0E9BA2CA5E6}" srcOrd="1" destOrd="0" presId="urn:microsoft.com/office/officeart/2005/8/layout/lProcess3"/>
    <dgm:cxn modelId="{C85F1703-A5E0-3346-90EE-366BAB2A285E}" type="presParOf" srcId="{F11E64E5-597E-5848-A5F3-F655C8F2E476}" destId="{A3736B4F-815C-6B41-A821-CDCFC04F783D}" srcOrd="2" destOrd="0" presId="urn:microsoft.com/office/officeart/2005/8/layout/lProcess3"/>
    <dgm:cxn modelId="{5C6236B0-C6E8-E248-B728-CAE87D720081}" type="presParOf" srcId="{90AB3FC4-BE92-C741-B6AD-A3A884448ABA}" destId="{982F760B-14D4-8844-BF58-4B9B36A655D8}" srcOrd="11" destOrd="0" presId="urn:microsoft.com/office/officeart/2005/8/layout/lProcess3"/>
    <dgm:cxn modelId="{B282267E-7B02-B24D-BFE5-DFBE97286C37}" type="presParOf" srcId="{90AB3FC4-BE92-C741-B6AD-A3A884448ABA}" destId="{84B9A241-DD6F-BD40-8268-25DB074EAC8D}" srcOrd="12" destOrd="0" presId="urn:microsoft.com/office/officeart/2005/8/layout/lProcess3"/>
    <dgm:cxn modelId="{4ECE4946-B4C0-1641-8F53-20CC0E350718}" type="presParOf" srcId="{84B9A241-DD6F-BD40-8268-25DB074EAC8D}" destId="{E6D98D8F-8973-FE41-A3CD-0B69D906600A}" srcOrd="0" destOrd="0" presId="urn:microsoft.com/office/officeart/2005/8/layout/lProcess3"/>
    <dgm:cxn modelId="{29F5037E-352F-E740-9784-86EFC2BE5B47}" type="presParOf" srcId="{84B9A241-DD6F-BD40-8268-25DB074EAC8D}" destId="{4744B273-0A70-304A-BC14-F69A4CA7BD2A}" srcOrd="1" destOrd="0" presId="urn:microsoft.com/office/officeart/2005/8/layout/lProcess3"/>
    <dgm:cxn modelId="{C0B555CE-7BD5-8C4E-8FB3-8DB639D2F6EB}" type="presParOf" srcId="{84B9A241-DD6F-BD40-8268-25DB074EAC8D}" destId="{67E6D216-243B-BE46-9CCB-69F1EEFDEE14}" srcOrd="2" destOrd="0" presId="urn:microsoft.com/office/officeart/2005/8/layout/lProcess3"/>
    <dgm:cxn modelId="{7002CBCA-D6E3-3947-B659-4765D049F907}" type="presParOf" srcId="{90AB3FC4-BE92-C741-B6AD-A3A884448ABA}" destId="{9287182A-73B7-244A-935A-B2BEB3B6B345}" srcOrd="13" destOrd="0" presId="urn:microsoft.com/office/officeart/2005/8/layout/lProcess3"/>
    <dgm:cxn modelId="{3AECE5FD-680D-4A4D-A6AA-5650E7C65F8B}" type="presParOf" srcId="{90AB3FC4-BE92-C741-B6AD-A3A884448ABA}" destId="{79EDBE1C-5370-C04A-A2E8-3384B3D29053}" srcOrd="14" destOrd="0" presId="urn:microsoft.com/office/officeart/2005/8/layout/lProcess3"/>
    <dgm:cxn modelId="{74AF5632-A1A2-C648-B237-47A76AF5D94E}" type="presParOf" srcId="{79EDBE1C-5370-C04A-A2E8-3384B3D29053}" destId="{E32A5810-ABA3-8345-BF5C-BFEEE494F541}" srcOrd="0" destOrd="0" presId="urn:microsoft.com/office/officeart/2005/8/layout/lProcess3"/>
    <dgm:cxn modelId="{C2A5676B-7EBD-E847-A14E-FC0A55A9E88C}" type="presParOf" srcId="{79EDBE1C-5370-C04A-A2E8-3384B3D29053}" destId="{94E1934F-C4CC-8C42-BA1A-FB5E692F07AE}" srcOrd="1" destOrd="0" presId="urn:microsoft.com/office/officeart/2005/8/layout/lProcess3"/>
    <dgm:cxn modelId="{202FF8D1-1B48-4D4A-B910-7A985FB2BB5D}" type="presParOf" srcId="{79EDBE1C-5370-C04A-A2E8-3384B3D29053}" destId="{1F8C8229-7300-DE4C-B73C-166C1B856C7C}" srcOrd="2" destOrd="0" presId="urn:microsoft.com/office/officeart/2005/8/layout/lProcess3"/>
    <dgm:cxn modelId="{3F7E0DB1-1DC1-9643-B3DA-2411EDEF9A6F}" type="presParOf" srcId="{90AB3FC4-BE92-C741-B6AD-A3A884448ABA}" destId="{55607EBC-21AC-2342-9F14-559671D85D73}" srcOrd="15" destOrd="0" presId="urn:microsoft.com/office/officeart/2005/8/layout/lProcess3"/>
    <dgm:cxn modelId="{B8BA146D-6066-7946-B1C2-5510ECAC3295}" type="presParOf" srcId="{90AB3FC4-BE92-C741-B6AD-A3A884448ABA}" destId="{DBA86287-F0CA-8F4C-8164-1359E503914F}" srcOrd="16" destOrd="0" presId="urn:microsoft.com/office/officeart/2005/8/layout/lProcess3"/>
    <dgm:cxn modelId="{038E31AA-37B3-5948-9CD8-9D9F7CA2CE6D}" type="presParOf" srcId="{DBA86287-F0CA-8F4C-8164-1359E503914F}" destId="{CB9E07A0-C761-3043-AA4D-B5ED84ABC785}" srcOrd="0" destOrd="0" presId="urn:microsoft.com/office/officeart/2005/8/layout/lProcess3"/>
    <dgm:cxn modelId="{7DB6FB1E-6C6A-F242-8757-A01818C3CCCB}" type="presParOf" srcId="{DBA86287-F0CA-8F4C-8164-1359E503914F}" destId="{148D92F3-CF63-9349-9490-0A102FB8BE02}" srcOrd="1" destOrd="0" presId="urn:microsoft.com/office/officeart/2005/8/layout/lProcess3"/>
    <dgm:cxn modelId="{4D994CE5-2AE0-1C43-B688-340CA0A1A95C}" type="presParOf" srcId="{DBA86287-F0CA-8F4C-8164-1359E503914F}" destId="{388D004B-03C0-C646-AB4C-465BF3C021D6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866A94-D7EE-674E-9CE6-BFC70928E2AB}" type="doc">
      <dgm:prSet loTypeId="urn:microsoft.com/office/officeart/2005/8/layout/vProcess5" loCatId="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9443708C-7DA0-D34D-B06D-3637EAFE2F80}">
      <dgm:prSet phldrT="[Text]"/>
      <dgm:spPr/>
      <dgm:t>
        <a:bodyPr/>
        <a:lstStyle/>
        <a:p>
          <a:r>
            <a:rPr lang="en-US" dirty="0"/>
            <a:t>Previous studies using JHU REMS (Robotic ENT Microsurgery) robot and Galen Robot show that the </a:t>
          </a:r>
          <a:r>
            <a:rPr lang="en-US" u="sng" dirty="0"/>
            <a:t>effects of hand tremor are eliminated</a:t>
          </a:r>
          <a:r>
            <a:rPr lang="en-US" dirty="0"/>
            <a:t> when these robotic systems were used. </a:t>
          </a:r>
        </a:p>
      </dgm:t>
    </dgm:pt>
    <dgm:pt modelId="{BB9EE7F7-9882-2844-8FD7-9ED7D4EC15C8}" type="parTrans" cxnId="{B84D8EC1-88CA-9641-86B7-713A9DE9E929}">
      <dgm:prSet/>
      <dgm:spPr/>
      <dgm:t>
        <a:bodyPr/>
        <a:lstStyle/>
        <a:p>
          <a:endParaRPr lang="en-US"/>
        </a:p>
      </dgm:t>
    </dgm:pt>
    <dgm:pt modelId="{2AAC0294-52CD-AC4B-939F-BCECE9706C81}" type="sibTrans" cxnId="{B84D8EC1-88CA-9641-86B7-713A9DE9E929}">
      <dgm:prSet/>
      <dgm:spPr/>
      <dgm:t>
        <a:bodyPr/>
        <a:lstStyle/>
        <a:p>
          <a:endParaRPr lang="en-US"/>
        </a:p>
      </dgm:t>
    </dgm:pt>
    <dgm:pt modelId="{B5392F76-A50A-3C40-9C3C-0205A3666C92}">
      <dgm:prSet phldrT="[Text]"/>
      <dgm:spPr/>
      <dgm:t>
        <a:bodyPr/>
        <a:lstStyle/>
        <a:p>
          <a:r>
            <a:rPr lang="en-US" dirty="0"/>
            <a:t>However, </a:t>
          </a:r>
          <a:r>
            <a:rPr lang="en-US" u="sng" dirty="0"/>
            <a:t>quantitative and automatic assessment of tremor reduction is necessary</a:t>
          </a:r>
          <a:r>
            <a:rPr lang="en-US" u="none" dirty="0"/>
            <a:t> </a:t>
          </a:r>
          <a:r>
            <a:rPr lang="en-US" dirty="0"/>
            <a:t>in order to objectively and efficiently compare the performance in free-hand surgery and robot-assisted surgery.</a:t>
          </a:r>
        </a:p>
      </dgm:t>
    </dgm:pt>
    <dgm:pt modelId="{81C2418C-C297-C040-BA9C-47A3FB4760DA}" type="parTrans" cxnId="{E1C6FED0-1D3B-464A-882B-EF8905D2FCD2}">
      <dgm:prSet/>
      <dgm:spPr/>
      <dgm:t>
        <a:bodyPr/>
        <a:lstStyle/>
        <a:p>
          <a:endParaRPr lang="en-US"/>
        </a:p>
      </dgm:t>
    </dgm:pt>
    <dgm:pt modelId="{D55D6576-EBBB-5E45-BD5D-CD28276BE2EE}" type="sibTrans" cxnId="{E1C6FED0-1D3B-464A-882B-EF8905D2FCD2}">
      <dgm:prSet/>
      <dgm:spPr/>
      <dgm:t>
        <a:bodyPr/>
        <a:lstStyle/>
        <a:p>
          <a:endParaRPr lang="en-US"/>
        </a:p>
      </dgm:t>
    </dgm:pt>
    <dgm:pt modelId="{964AB3EF-2594-C348-AF26-06C00B6CB6A1}">
      <dgm:prSet phldrT="[Text]"/>
      <dgm:spPr/>
      <dgm:t>
        <a:bodyPr/>
        <a:lstStyle/>
        <a:p>
          <a:r>
            <a:rPr lang="en-US" dirty="0"/>
            <a:t>With recently improved surgical microscope and video capture capability, we </a:t>
          </a:r>
          <a:r>
            <a:rPr lang="en-US" u="sng" dirty="0"/>
            <a:t>can collect higher quality videos </a:t>
          </a:r>
          <a:r>
            <a:rPr lang="en-US" dirty="0"/>
            <a:t>which will allow more accurate tremor reduction assessment.</a:t>
          </a:r>
        </a:p>
      </dgm:t>
    </dgm:pt>
    <dgm:pt modelId="{A5865BD0-E8E9-C64E-B0A1-46B7DB34A928}" type="parTrans" cxnId="{F5CBDEBB-F61E-6748-A9E2-4D9AF3B184C3}">
      <dgm:prSet/>
      <dgm:spPr/>
      <dgm:t>
        <a:bodyPr/>
        <a:lstStyle/>
        <a:p>
          <a:endParaRPr lang="en-US"/>
        </a:p>
      </dgm:t>
    </dgm:pt>
    <dgm:pt modelId="{7026308C-3B33-B749-936D-B5D48C664B78}" type="sibTrans" cxnId="{F5CBDEBB-F61E-6748-A9E2-4D9AF3B184C3}">
      <dgm:prSet/>
      <dgm:spPr/>
      <dgm:t>
        <a:bodyPr/>
        <a:lstStyle/>
        <a:p>
          <a:endParaRPr lang="en-US"/>
        </a:p>
      </dgm:t>
    </dgm:pt>
    <dgm:pt modelId="{A5BCA583-BBF0-4E49-9D8C-FDA7EAA3AFB0}" type="pres">
      <dgm:prSet presAssocID="{D1866A94-D7EE-674E-9CE6-BFC70928E2AB}" presName="outerComposite" presStyleCnt="0">
        <dgm:presLayoutVars>
          <dgm:chMax val="5"/>
          <dgm:dir/>
          <dgm:resizeHandles val="exact"/>
        </dgm:presLayoutVars>
      </dgm:prSet>
      <dgm:spPr/>
    </dgm:pt>
    <dgm:pt modelId="{0030FA3B-FBC2-484D-8B12-EF65A2A3586D}" type="pres">
      <dgm:prSet presAssocID="{D1866A94-D7EE-674E-9CE6-BFC70928E2AB}" presName="dummyMaxCanvas" presStyleCnt="0">
        <dgm:presLayoutVars/>
      </dgm:prSet>
      <dgm:spPr/>
    </dgm:pt>
    <dgm:pt modelId="{128409A6-FDC6-754C-BAA7-88AA19D4DDCB}" type="pres">
      <dgm:prSet presAssocID="{D1866A94-D7EE-674E-9CE6-BFC70928E2AB}" presName="ThreeNodes_1" presStyleLbl="node1" presStyleIdx="0" presStyleCnt="3">
        <dgm:presLayoutVars>
          <dgm:bulletEnabled val="1"/>
        </dgm:presLayoutVars>
      </dgm:prSet>
      <dgm:spPr/>
    </dgm:pt>
    <dgm:pt modelId="{39AC9DA7-7A8E-374A-BC73-DED617543D64}" type="pres">
      <dgm:prSet presAssocID="{D1866A94-D7EE-674E-9CE6-BFC70928E2AB}" presName="ThreeNodes_2" presStyleLbl="node1" presStyleIdx="1" presStyleCnt="3">
        <dgm:presLayoutVars>
          <dgm:bulletEnabled val="1"/>
        </dgm:presLayoutVars>
      </dgm:prSet>
      <dgm:spPr/>
    </dgm:pt>
    <dgm:pt modelId="{FC4D81BF-311C-5F4C-BA6F-7B7B5692D234}" type="pres">
      <dgm:prSet presAssocID="{D1866A94-D7EE-674E-9CE6-BFC70928E2AB}" presName="ThreeNodes_3" presStyleLbl="node1" presStyleIdx="2" presStyleCnt="3">
        <dgm:presLayoutVars>
          <dgm:bulletEnabled val="1"/>
        </dgm:presLayoutVars>
      </dgm:prSet>
      <dgm:spPr/>
    </dgm:pt>
    <dgm:pt modelId="{24E0D79C-99A5-654F-8E2E-5288107B1F5B}" type="pres">
      <dgm:prSet presAssocID="{D1866A94-D7EE-674E-9CE6-BFC70928E2AB}" presName="ThreeConn_1-2" presStyleLbl="fgAccFollowNode1" presStyleIdx="0" presStyleCnt="2">
        <dgm:presLayoutVars>
          <dgm:bulletEnabled val="1"/>
        </dgm:presLayoutVars>
      </dgm:prSet>
      <dgm:spPr/>
    </dgm:pt>
    <dgm:pt modelId="{0D9CB505-DBF8-6D49-8C04-0A07C7C09679}" type="pres">
      <dgm:prSet presAssocID="{D1866A94-D7EE-674E-9CE6-BFC70928E2AB}" presName="ThreeConn_2-3" presStyleLbl="fgAccFollowNode1" presStyleIdx="1" presStyleCnt="2">
        <dgm:presLayoutVars>
          <dgm:bulletEnabled val="1"/>
        </dgm:presLayoutVars>
      </dgm:prSet>
      <dgm:spPr/>
    </dgm:pt>
    <dgm:pt modelId="{816461C2-2AD3-F749-93D3-B34F449B00E1}" type="pres">
      <dgm:prSet presAssocID="{D1866A94-D7EE-674E-9CE6-BFC70928E2AB}" presName="ThreeNodes_1_text" presStyleLbl="node1" presStyleIdx="2" presStyleCnt="3">
        <dgm:presLayoutVars>
          <dgm:bulletEnabled val="1"/>
        </dgm:presLayoutVars>
      </dgm:prSet>
      <dgm:spPr/>
    </dgm:pt>
    <dgm:pt modelId="{4B9A190B-84F1-5547-8754-B09BDAE70DDC}" type="pres">
      <dgm:prSet presAssocID="{D1866A94-D7EE-674E-9CE6-BFC70928E2AB}" presName="ThreeNodes_2_text" presStyleLbl="node1" presStyleIdx="2" presStyleCnt="3">
        <dgm:presLayoutVars>
          <dgm:bulletEnabled val="1"/>
        </dgm:presLayoutVars>
      </dgm:prSet>
      <dgm:spPr/>
    </dgm:pt>
    <dgm:pt modelId="{E34FAC8B-6179-8243-BDEC-30C912C0E7D9}" type="pres">
      <dgm:prSet presAssocID="{D1866A94-D7EE-674E-9CE6-BFC70928E2A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BACFA22-C235-2B43-B9E5-38797F71625C}" type="presOf" srcId="{964AB3EF-2594-C348-AF26-06C00B6CB6A1}" destId="{E34FAC8B-6179-8243-BDEC-30C912C0E7D9}" srcOrd="1" destOrd="0" presId="urn:microsoft.com/office/officeart/2005/8/layout/vProcess5"/>
    <dgm:cxn modelId="{C5C1C325-D3B2-0140-B168-1CED50C3D6C9}" type="presOf" srcId="{964AB3EF-2594-C348-AF26-06C00B6CB6A1}" destId="{FC4D81BF-311C-5F4C-BA6F-7B7B5692D234}" srcOrd="0" destOrd="0" presId="urn:microsoft.com/office/officeart/2005/8/layout/vProcess5"/>
    <dgm:cxn modelId="{D9A46C50-B5CB-7442-A04E-625159DC783A}" type="presOf" srcId="{B5392F76-A50A-3C40-9C3C-0205A3666C92}" destId="{39AC9DA7-7A8E-374A-BC73-DED617543D64}" srcOrd="0" destOrd="0" presId="urn:microsoft.com/office/officeart/2005/8/layout/vProcess5"/>
    <dgm:cxn modelId="{EAAA5B5E-73F6-9749-8E04-C52BFCCFD833}" type="presOf" srcId="{9443708C-7DA0-D34D-B06D-3637EAFE2F80}" destId="{816461C2-2AD3-F749-93D3-B34F449B00E1}" srcOrd="1" destOrd="0" presId="urn:microsoft.com/office/officeart/2005/8/layout/vProcess5"/>
    <dgm:cxn modelId="{FA5BC0A1-F8FB-2F48-93E7-169128AD37D3}" type="presOf" srcId="{2AAC0294-52CD-AC4B-939F-BCECE9706C81}" destId="{24E0D79C-99A5-654F-8E2E-5288107B1F5B}" srcOrd="0" destOrd="0" presId="urn:microsoft.com/office/officeart/2005/8/layout/vProcess5"/>
    <dgm:cxn modelId="{F5CBDEBB-F61E-6748-A9E2-4D9AF3B184C3}" srcId="{D1866A94-D7EE-674E-9CE6-BFC70928E2AB}" destId="{964AB3EF-2594-C348-AF26-06C00B6CB6A1}" srcOrd="2" destOrd="0" parTransId="{A5865BD0-E8E9-C64E-B0A1-46B7DB34A928}" sibTransId="{7026308C-3B33-B749-936D-B5D48C664B78}"/>
    <dgm:cxn modelId="{B84D8EC1-88CA-9641-86B7-713A9DE9E929}" srcId="{D1866A94-D7EE-674E-9CE6-BFC70928E2AB}" destId="{9443708C-7DA0-D34D-B06D-3637EAFE2F80}" srcOrd="0" destOrd="0" parTransId="{BB9EE7F7-9882-2844-8FD7-9ED7D4EC15C8}" sibTransId="{2AAC0294-52CD-AC4B-939F-BCECE9706C81}"/>
    <dgm:cxn modelId="{9B2D95C1-A991-3E44-9AC1-F19612531D23}" type="presOf" srcId="{D55D6576-EBBB-5E45-BD5D-CD28276BE2EE}" destId="{0D9CB505-DBF8-6D49-8C04-0A07C7C09679}" srcOrd="0" destOrd="0" presId="urn:microsoft.com/office/officeart/2005/8/layout/vProcess5"/>
    <dgm:cxn modelId="{249539CB-C9A2-6944-BB53-6FE5A1A2F328}" type="presOf" srcId="{D1866A94-D7EE-674E-9CE6-BFC70928E2AB}" destId="{A5BCA583-BBF0-4E49-9D8C-FDA7EAA3AFB0}" srcOrd="0" destOrd="0" presId="urn:microsoft.com/office/officeart/2005/8/layout/vProcess5"/>
    <dgm:cxn modelId="{E1C6FED0-1D3B-464A-882B-EF8905D2FCD2}" srcId="{D1866A94-D7EE-674E-9CE6-BFC70928E2AB}" destId="{B5392F76-A50A-3C40-9C3C-0205A3666C92}" srcOrd="1" destOrd="0" parTransId="{81C2418C-C297-C040-BA9C-47A3FB4760DA}" sibTransId="{D55D6576-EBBB-5E45-BD5D-CD28276BE2EE}"/>
    <dgm:cxn modelId="{3DB6EBD3-B207-084E-B225-5C5ED47B165E}" type="presOf" srcId="{B5392F76-A50A-3C40-9C3C-0205A3666C92}" destId="{4B9A190B-84F1-5547-8754-B09BDAE70DDC}" srcOrd="1" destOrd="0" presId="urn:microsoft.com/office/officeart/2005/8/layout/vProcess5"/>
    <dgm:cxn modelId="{66F345F2-86EB-E64A-861E-206F8F039C17}" type="presOf" srcId="{9443708C-7DA0-D34D-B06D-3637EAFE2F80}" destId="{128409A6-FDC6-754C-BAA7-88AA19D4DDCB}" srcOrd="0" destOrd="0" presId="urn:microsoft.com/office/officeart/2005/8/layout/vProcess5"/>
    <dgm:cxn modelId="{1F2DE459-99D9-404B-A93C-527FEE338497}" type="presParOf" srcId="{A5BCA583-BBF0-4E49-9D8C-FDA7EAA3AFB0}" destId="{0030FA3B-FBC2-484D-8B12-EF65A2A3586D}" srcOrd="0" destOrd="0" presId="urn:microsoft.com/office/officeart/2005/8/layout/vProcess5"/>
    <dgm:cxn modelId="{0B971FC7-5D2E-E941-9883-16BA086A3686}" type="presParOf" srcId="{A5BCA583-BBF0-4E49-9D8C-FDA7EAA3AFB0}" destId="{128409A6-FDC6-754C-BAA7-88AA19D4DDCB}" srcOrd="1" destOrd="0" presId="urn:microsoft.com/office/officeart/2005/8/layout/vProcess5"/>
    <dgm:cxn modelId="{4A0FFB02-34DD-9448-964C-08E34FEBCE6C}" type="presParOf" srcId="{A5BCA583-BBF0-4E49-9D8C-FDA7EAA3AFB0}" destId="{39AC9DA7-7A8E-374A-BC73-DED617543D64}" srcOrd="2" destOrd="0" presId="urn:microsoft.com/office/officeart/2005/8/layout/vProcess5"/>
    <dgm:cxn modelId="{924B77BE-C7C1-6742-8486-D2F40ED6AAC9}" type="presParOf" srcId="{A5BCA583-BBF0-4E49-9D8C-FDA7EAA3AFB0}" destId="{FC4D81BF-311C-5F4C-BA6F-7B7B5692D234}" srcOrd="3" destOrd="0" presId="urn:microsoft.com/office/officeart/2005/8/layout/vProcess5"/>
    <dgm:cxn modelId="{5CE74BBE-88EC-794D-9796-0CF3C5C88B96}" type="presParOf" srcId="{A5BCA583-BBF0-4E49-9D8C-FDA7EAA3AFB0}" destId="{24E0D79C-99A5-654F-8E2E-5288107B1F5B}" srcOrd="4" destOrd="0" presId="urn:microsoft.com/office/officeart/2005/8/layout/vProcess5"/>
    <dgm:cxn modelId="{465A57BD-5BDD-154C-9561-B2C82526106E}" type="presParOf" srcId="{A5BCA583-BBF0-4E49-9D8C-FDA7EAA3AFB0}" destId="{0D9CB505-DBF8-6D49-8C04-0A07C7C09679}" srcOrd="5" destOrd="0" presId="urn:microsoft.com/office/officeart/2005/8/layout/vProcess5"/>
    <dgm:cxn modelId="{61E4E905-1A0E-FC4F-9F78-8B6EBBBDACB9}" type="presParOf" srcId="{A5BCA583-BBF0-4E49-9D8C-FDA7EAA3AFB0}" destId="{816461C2-2AD3-F749-93D3-B34F449B00E1}" srcOrd="6" destOrd="0" presId="urn:microsoft.com/office/officeart/2005/8/layout/vProcess5"/>
    <dgm:cxn modelId="{3D05566D-0E63-3047-A11D-F600EFCB8B9A}" type="presParOf" srcId="{A5BCA583-BBF0-4E49-9D8C-FDA7EAA3AFB0}" destId="{4B9A190B-84F1-5547-8754-B09BDAE70DDC}" srcOrd="7" destOrd="0" presId="urn:microsoft.com/office/officeart/2005/8/layout/vProcess5"/>
    <dgm:cxn modelId="{C68CA926-FACE-564D-BA19-7958978CBE9A}" type="presParOf" srcId="{A5BCA583-BBF0-4E49-9D8C-FDA7EAA3AFB0}" destId="{E34FAC8B-6179-8243-BDEC-30C912C0E7D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90CE03-6146-A54B-9A14-C14446E57B2B}" type="doc">
      <dgm:prSet loTypeId="urn:microsoft.com/office/officeart/2005/8/layout/vList5" loCatId="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F235C2D-4A0E-D944-B09F-E72E359F474A}">
      <dgm:prSet phldrT="[Text]"/>
      <dgm:spPr/>
      <dgm:t>
        <a:bodyPr/>
        <a:lstStyle/>
        <a:p>
          <a:r>
            <a:rPr lang="en-US" dirty="0"/>
            <a:t>Surgical Tool Tracking Software</a:t>
          </a:r>
        </a:p>
      </dgm:t>
    </dgm:pt>
    <dgm:pt modelId="{DB9AA75B-6DDC-274C-85F0-ADF82D34084D}" type="parTrans" cxnId="{05BFAF6B-007D-654E-8D6C-0FBCAE091A9C}">
      <dgm:prSet/>
      <dgm:spPr/>
      <dgm:t>
        <a:bodyPr/>
        <a:lstStyle/>
        <a:p>
          <a:endParaRPr lang="en-US"/>
        </a:p>
      </dgm:t>
    </dgm:pt>
    <dgm:pt modelId="{733B9B04-3517-9A46-8F33-E66E341440EC}" type="sibTrans" cxnId="{05BFAF6B-007D-654E-8D6C-0FBCAE091A9C}">
      <dgm:prSet/>
      <dgm:spPr/>
      <dgm:t>
        <a:bodyPr/>
        <a:lstStyle/>
        <a:p>
          <a:endParaRPr lang="en-US"/>
        </a:p>
      </dgm:t>
    </dgm:pt>
    <dgm:pt modelId="{48791D6C-1D5C-B44C-9F62-C5DA5A427989}">
      <dgm:prSet phldrT="[Text]" custT="1"/>
      <dgm:spPr/>
      <dgm:t>
        <a:bodyPr/>
        <a:lstStyle/>
        <a:p>
          <a:r>
            <a:rPr lang="en-US" sz="1500" dirty="0"/>
            <a:t>Stabilize background using line registration</a:t>
          </a:r>
        </a:p>
      </dgm:t>
    </dgm:pt>
    <dgm:pt modelId="{E06D1108-81FE-5D4E-BBFF-A578A2E51E5C}" type="parTrans" cxnId="{CDEE9F0E-D1C4-1F49-9A00-B9E101CA4115}">
      <dgm:prSet/>
      <dgm:spPr/>
      <dgm:t>
        <a:bodyPr/>
        <a:lstStyle/>
        <a:p>
          <a:endParaRPr lang="en-US"/>
        </a:p>
      </dgm:t>
    </dgm:pt>
    <dgm:pt modelId="{D0F195AC-BB71-324C-AA67-88719C02140C}" type="sibTrans" cxnId="{CDEE9F0E-D1C4-1F49-9A00-B9E101CA4115}">
      <dgm:prSet/>
      <dgm:spPr/>
      <dgm:t>
        <a:bodyPr/>
        <a:lstStyle/>
        <a:p>
          <a:endParaRPr lang="en-US"/>
        </a:p>
      </dgm:t>
    </dgm:pt>
    <dgm:pt modelId="{78C1BD17-AC0C-5E4E-A191-AEF596B4BD0F}">
      <dgm:prSet phldrT="[Text]" custT="1"/>
      <dgm:spPr/>
      <dgm:t>
        <a:bodyPr/>
        <a:lstStyle/>
        <a:p>
          <a:r>
            <a:rPr lang="en-US" sz="1500" dirty="0"/>
            <a:t>Track instrument using template matching or optical flow based tool detection</a:t>
          </a:r>
        </a:p>
      </dgm:t>
    </dgm:pt>
    <dgm:pt modelId="{645E94D3-9EAB-3E47-AA9C-E5134FDFAFCF}" type="parTrans" cxnId="{ACBCE0D0-6D3F-9C47-ACF3-C35C8BCE195C}">
      <dgm:prSet/>
      <dgm:spPr/>
      <dgm:t>
        <a:bodyPr/>
        <a:lstStyle/>
        <a:p>
          <a:endParaRPr lang="en-US"/>
        </a:p>
      </dgm:t>
    </dgm:pt>
    <dgm:pt modelId="{FD57FDA3-A2B6-7E4D-A3EA-F96FEC000A5A}" type="sibTrans" cxnId="{ACBCE0D0-6D3F-9C47-ACF3-C35C8BCE195C}">
      <dgm:prSet/>
      <dgm:spPr/>
      <dgm:t>
        <a:bodyPr/>
        <a:lstStyle/>
        <a:p>
          <a:endParaRPr lang="en-US"/>
        </a:p>
      </dgm:t>
    </dgm:pt>
    <dgm:pt modelId="{047B6A0F-DC7C-BE44-9347-414ACA58CD5D}">
      <dgm:prSet phldrT="[Text]"/>
      <dgm:spPr/>
      <dgm:t>
        <a:bodyPr/>
        <a:lstStyle/>
        <a:p>
          <a:r>
            <a:rPr lang="en-US" dirty="0"/>
            <a:t>Experimental Apparatus</a:t>
          </a:r>
        </a:p>
      </dgm:t>
    </dgm:pt>
    <dgm:pt modelId="{AB118752-B923-3E42-9262-8EB09BE81472}" type="parTrans" cxnId="{5F7F179A-50F4-744C-AEA4-98D83D5051C3}">
      <dgm:prSet/>
      <dgm:spPr/>
      <dgm:t>
        <a:bodyPr/>
        <a:lstStyle/>
        <a:p>
          <a:endParaRPr lang="en-US"/>
        </a:p>
      </dgm:t>
    </dgm:pt>
    <dgm:pt modelId="{42AACA2F-26E5-D740-8401-6AC046EB4494}" type="sibTrans" cxnId="{5F7F179A-50F4-744C-AEA4-98D83D5051C3}">
      <dgm:prSet/>
      <dgm:spPr/>
      <dgm:t>
        <a:bodyPr/>
        <a:lstStyle/>
        <a:p>
          <a:endParaRPr lang="en-US"/>
        </a:p>
      </dgm:t>
    </dgm:pt>
    <dgm:pt modelId="{767F1387-8123-7447-A927-A6CCBAC2EBC2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500" dirty="0"/>
            <a:t>Paint instruments with easily distinguishable colored nail polish + matte topcoat</a:t>
          </a:r>
        </a:p>
      </dgm:t>
    </dgm:pt>
    <dgm:pt modelId="{B0F32E68-F694-674C-BE07-7516713CFF81}" type="parTrans" cxnId="{3FC26453-0149-A04C-AE70-C5AFB1136F61}">
      <dgm:prSet/>
      <dgm:spPr/>
      <dgm:t>
        <a:bodyPr/>
        <a:lstStyle/>
        <a:p>
          <a:endParaRPr lang="en-US"/>
        </a:p>
      </dgm:t>
    </dgm:pt>
    <dgm:pt modelId="{0153E36F-19FA-7D46-9D9F-EE7C6A5F2F25}" type="sibTrans" cxnId="{3FC26453-0149-A04C-AE70-C5AFB1136F61}">
      <dgm:prSet/>
      <dgm:spPr/>
      <dgm:t>
        <a:bodyPr/>
        <a:lstStyle/>
        <a:p>
          <a:endParaRPr lang="en-US"/>
        </a:p>
      </dgm:t>
    </dgm:pt>
    <dgm:pt modelId="{C99156E5-79D9-664B-9D98-1FF031214BBA}">
      <dgm:prSet phldrT="[Text]"/>
      <dgm:spPr/>
      <dgm:t>
        <a:bodyPr/>
        <a:lstStyle/>
        <a:p>
          <a:r>
            <a:rPr lang="en-US" dirty="0"/>
            <a:t>Data Analysis</a:t>
          </a:r>
        </a:p>
      </dgm:t>
    </dgm:pt>
    <dgm:pt modelId="{01ACE711-D12E-6A4E-8D7D-88331F853161}" type="parTrans" cxnId="{4CD1EB2F-B4A2-AB4F-B2ED-5C4158AE6D44}">
      <dgm:prSet/>
      <dgm:spPr/>
      <dgm:t>
        <a:bodyPr/>
        <a:lstStyle/>
        <a:p>
          <a:endParaRPr lang="en-US"/>
        </a:p>
      </dgm:t>
    </dgm:pt>
    <dgm:pt modelId="{660E5827-C1AC-5340-9CD6-8C125C132AED}" type="sibTrans" cxnId="{4CD1EB2F-B4A2-AB4F-B2ED-5C4158AE6D44}">
      <dgm:prSet/>
      <dgm:spPr/>
      <dgm:t>
        <a:bodyPr/>
        <a:lstStyle/>
        <a:p>
          <a:endParaRPr lang="en-US"/>
        </a:p>
      </dgm:t>
    </dgm:pt>
    <dgm:pt modelId="{20A47310-E619-7844-9794-10CD257498E5}">
      <dgm:prSet phldrT="[Text]" custT="1"/>
      <dgm:spPr/>
      <dgm:t>
        <a:bodyPr/>
        <a:lstStyle/>
        <a:p>
          <a:r>
            <a:rPr lang="en-US" sz="1500" dirty="0"/>
            <a:t>Perform economy of motion analysis</a:t>
          </a:r>
        </a:p>
      </dgm:t>
    </dgm:pt>
    <dgm:pt modelId="{E9926C44-FD62-E642-8AA4-CD353B6DE625}" type="parTrans" cxnId="{F5653644-7E7A-3E46-92A4-6C34D04845B8}">
      <dgm:prSet/>
      <dgm:spPr/>
      <dgm:t>
        <a:bodyPr/>
        <a:lstStyle/>
        <a:p>
          <a:endParaRPr lang="en-US"/>
        </a:p>
      </dgm:t>
    </dgm:pt>
    <dgm:pt modelId="{EBDCDE84-FF61-DB41-BE43-55510292694C}" type="sibTrans" cxnId="{F5653644-7E7A-3E46-92A4-6C34D04845B8}">
      <dgm:prSet/>
      <dgm:spPr/>
      <dgm:t>
        <a:bodyPr/>
        <a:lstStyle/>
        <a:p>
          <a:endParaRPr lang="en-US"/>
        </a:p>
      </dgm:t>
    </dgm:pt>
    <dgm:pt modelId="{BCF93FC8-67E9-9B44-BA8B-8071E11C6FC3}">
      <dgm:prSet phldrT="[Text]" custT="1"/>
      <dgm:spPr/>
      <dgm:t>
        <a:bodyPr/>
        <a:lstStyle/>
        <a:p>
          <a:r>
            <a:rPr lang="en-US" sz="1500" dirty="0"/>
            <a:t>Perform frequency analysis</a:t>
          </a:r>
        </a:p>
      </dgm:t>
    </dgm:pt>
    <dgm:pt modelId="{EA09F54F-B64E-8744-AC15-0AC431D6F2DC}" type="parTrans" cxnId="{7F1A7704-1668-0E4A-BD55-57316D24BE77}">
      <dgm:prSet/>
      <dgm:spPr/>
      <dgm:t>
        <a:bodyPr/>
        <a:lstStyle/>
        <a:p>
          <a:endParaRPr lang="en-US"/>
        </a:p>
      </dgm:t>
    </dgm:pt>
    <dgm:pt modelId="{EDB6AEB7-742D-9549-8AB4-D429C9270823}" type="sibTrans" cxnId="{7F1A7704-1668-0E4A-BD55-57316D24BE77}">
      <dgm:prSet/>
      <dgm:spPr/>
      <dgm:t>
        <a:bodyPr/>
        <a:lstStyle/>
        <a:p>
          <a:endParaRPr lang="en-US"/>
        </a:p>
      </dgm:t>
    </dgm:pt>
    <dgm:pt modelId="{253798DE-052B-4F43-8D83-C3F756D1DA1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500" dirty="0"/>
            <a:t>Paint laryngoscope with darker color</a:t>
          </a:r>
        </a:p>
      </dgm:t>
    </dgm:pt>
    <dgm:pt modelId="{415D4E4B-A44D-0A47-9CE1-BA34DFB13E7A}" type="parTrans" cxnId="{D7226D47-A58D-9348-8A7B-84A998FED535}">
      <dgm:prSet/>
      <dgm:spPr/>
      <dgm:t>
        <a:bodyPr/>
        <a:lstStyle/>
        <a:p>
          <a:endParaRPr lang="en-US"/>
        </a:p>
      </dgm:t>
    </dgm:pt>
    <dgm:pt modelId="{30C1B37D-BA28-414E-9B0D-A85A0072D16B}" type="sibTrans" cxnId="{D7226D47-A58D-9348-8A7B-84A998FED535}">
      <dgm:prSet/>
      <dgm:spPr/>
      <dgm:t>
        <a:bodyPr/>
        <a:lstStyle/>
        <a:p>
          <a:endParaRPr lang="en-US"/>
        </a:p>
      </dgm:t>
    </dgm:pt>
    <dgm:pt modelId="{456FB02C-2D8E-EB41-B673-088F165E58B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500" dirty="0"/>
            <a:t>Use stereo camera</a:t>
          </a:r>
        </a:p>
      </dgm:t>
    </dgm:pt>
    <dgm:pt modelId="{B5C03726-2A7F-F042-8676-2287F87714A5}" type="parTrans" cxnId="{8FAFC459-3340-7047-A591-9846096D15BF}">
      <dgm:prSet/>
      <dgm:spPr/>
      <dgm:t>
        <a:bodyPr/>
        <a:lstStyle/>
        <a:p>
          <a:endParaRPr lang="en-US"/>
        </a:p>
      </dgm:t>
    </dgm:pt>
    <dgm:pt modelId="{1062DC8B-D9C5-7348-8297-2BCC6E7B09C2}" type="sibTrans" cxnId="{8FAFC459-3340-7047-A591-9846096D15BF}">
      <dgm:prSet/>
      <dgm:spPr/>
      <dgm:t>
        <a:bodyPr/>
        <a:lstStyle/>
        <a:p>
          <a:endParaRPr lang="en-US"/>
        </a:p>
      </dgm:t>
    </dgm:pt>
    <dgm:pt modelId="{5083F4A2-1500-C948-8792-B550A75A6C52}" type="pres">
      <dgm:prSet presAssocID="{3590CE03-6146-A54B-9A14-C14446E57B2B}" presName="Name0" presStyleCnt="0">
        <dgm:presLayoutVars>
          <dgm:dir/>
          <dgm:animLvl val="lvl"/>
          <dgm:resizeHandles val="exact"/>
        </dgm:presLayoutVars>
      </dgm:prSet>
      <dgm:spPr/>
    </dgm:pt>
    <dgm:pt modelId="{FE5DED83-1BFE-304A-8B55-8A606F1CF261}" type="pres">
      <dgm:prSet presAssocID="{047B6A0F-DC7C-BE44-9347-414ACA58CD5D}" presName="linNode" presStyleCnt="0"/>
      <dgm:spPr/>
    </dgm:pt>
    <dgm:pt modelId="{2D8E383D-5220-DE48-AE01-4EF7FED59CEC}" type="pres">
      <dgm:prSet presAssocID="{047B6A0F-DC7C-BE44-9347-414ACA58CD5D}" presName="parentText" presStyleLbl="node1" presStyleIdx="0" presStyleCnt="3" custScaleX="78869">
        <dgm:presLayoutVars>
          <dgm:chMax val="1"/>
          <dgm:bulletEnabled val="1"/>
        </dgm:presLayoutVars>
      </dgm:prSet>
      <dgm:spPr/>
    </dgm:pt>
    <dgm:pt modelId="{0628570D-B893-A04D-9384-24EB4FB0CA61}" type="pres">
      <dgm:prSet presAssocID="{047B6A0F-DC7C-BE44-9347-414ACA58CD5D}" presName="descendantText" presStyleLbl="alignAccFollowNode1" presStyleIdx="0" presStyleCnt="3" custScaleX="110568">
        <dgm:presLayoutVars>
          <dgm:bulletEnabled val="1"/>
        </dgm:presLayoutVars>
      </dgm:prSet>
      <dgm:spPr/>
    </dgm:pt>
    <dgm:pt modelId="{DE2061D4-CB3C-F840-AF97-2E9200A49311}" type="pres">
      <dgm:prSet presAssocID="{42AACA2F-26E5-D740-8401-6AC046EB4494}" presName="sp" presStyleCnt="0"/>
      <dgm:spPr/>
    </dgm:pt>
    <dgm:pt modelId="{B0C5924D-9276-2042-B19C-983B6A2D3061}" type="pres">
      <dgm:prSet presAssocID="{AF235C2D-4A0E-D944-B09F-E72E359F474A}" presName="linNode" presStyleCnt="0"/>
      <dgm:spPr/>
    </dgm:pt>
    <dgm:pt modelId="{9A1FA19E-44F6-4348-8764-A2595A54E323}" type="pres">
      <dgm:prSet presAssocID="{AF235C2D-4A0E-D944-B09F-E72E359F474A}" presName="parentText" presStyleLbl="node1" presStyleIdx="1" presStyleCnt="3" custScaleX="78869">
        <dgm:presLayoutVars>
          <dgm:chMax val="1"/>
          <dgm:bulletEnabled val="1"/>
        </dgm:presLayoutVars>
      </dgm:prSet>
      <dgm:spPr/>
    </dgm:pt>
    <dgm:pt modelId="{51851687-6191-0E41-AFE8-DFAA0300FB51}" type="pres">
      <dgm:prSet presAssocID="{AF235C2D-4A0E-D944-B09F-E72E359F474A}" presName="descendantText" presStyleLbl="alignAccFollowNode1" presStyleIdx="1" presStyleCnt="3" custScaleX="110895">
        <dgm:presLayoutVars>
          <dgm:bulletEnabled val="1"/>
        </dgm:presLayoutVars>
      </dgm:prSet>
      <dgm:spPr/>
    </dgm:pt>
    <dgm:pt modelId="{E3D445C9-EB0A-164D-BD1E-4F9DD6AA9E52}" type="pres">
      <dgm:prSet presAssocID="{733B9B04-3517-9A46-8F33-E66E341440EC}" presName="sp" presStyleCnt="0"/>
      <dgm:spPr/>
    </dgm:pt>
    <dgm:pt modelId="{5F2CF4AF-99A5-2143-AD53-88EF5AD880B8}" type="pres">
      <dgm:prSet presAssocID="{C99156E5-79D9-664B-9D98-1FF031214BBA}" presName="linNode" presStyleCnt="0"/>
      <dgm:spPr/>
    </dgm:pt>
    <dgm:pt modelId="{502BDC28-4D4D-1444-BD5D-0F415526D124}" type="pres">
      <dgm:prSet presAssocID="{C99156E5-79D9-664B-9D98-1FF031214BBA}" presName="parentText" presStyleLbl="node1" presStyleIdx="2" presStyleCnt="3" custScaleX="78869">
        <dgm:presLayoutVars>
          <dgm:chMax val="1"/>
          <dgm:bulletEnabled val="1"/>
        </dgm:presLayoutVars>
      </dgm:prSet>
      <dgm:spPr/>
    </dgm:pt>
    <dgm:pt modelId="{935E145B-7320-C941-9D05-3C1EE24874C6}" type="pres">
      <dgm:prSet presAssocID="{C99156E5-79D9-664B-9D98-1FF031214BBA}" presName="descendantText" presStyleLbl="alignAccFollowNode1" presStyleIdx="2" presStyleCnt="3" custScaleX="110568">
        <dgm:presLayoutVars>
          <dgm:bulletEnabled val="1"/>
        </dgm:presLayoutVars>
      </dgm:prSet>
      <dgm:spPr/>
    </dgm:pt>
  </dgm:ptLst>
  <dgm:cxnLst>
    <dgm:cxn modelId="{8B4D1D02-A7F0-584C-B68B-3E9E778CE4B0}" type="presOf" srcId="{78C1BD17-AC0C-5E4E-A191-AEF596B4BD0F}" destId="{51851687-6191-0E41-AFE8-DFAA0300FB51}" srcOrd="0" destOrd="1" presId="urn:microsoft.com/office/officeart/2005/8/layout/vList5"/>
    <dgm:cxn modelId="{7F1A7704-1668-0E4A-BD55-57316D24BE77}" srcId="{C99156E5-79D9-664B-9D98-1FF031214BBA}" destId="{BCF93FC8-67E9-9B44-BA8B-8071E11C6FC3}" srcOrd="1" destOrd="0" parTransId="{EA09F54F-B64E-8744-AC15-0AC431D6F2DC}" sibTransId="{EDB6AEB7-742D-9549-8AB4-D429C9270823}"/>
    <dgm:cxn modelId="{1ED2BC05-1CED-5845-8A35-AA243F67E8B9}" type="presOf" srcId="{767F1387-8123-7447-A927-A6CCBAC2EBC2}" destId="{0628570D-B893-A04D-9384-24EB4FB0CA61}" srcOrd="0" destOrd="0" presId="urn:microsoft.com/office/officeart/2005/8/layout/vList5"/>
    <dgm:cxn modelId="{93834109-FF84-6E41-8841-14C32520CA0E}" type="presOf" srcId="{3590CE03-6146-A54B-9A14-C14446E57B2B}" destId="{5083F4A2-1500-C948-8792-B550A75A6C52}" srcOrd="0" destOrd="0" presId="urn:microsoft.com/office/officeart/2005/8/layout/vList5"/>
    <dgm:cxn modelId="{CDEE9F0E-D1C4-1F49-9A00-B9E101CA4115}" srcId="{AF235C2D-4A0E-D944-B09F-E72E359F474A}" destId="{48791D6C-1D5C-B44C-9F62-C5DA5A427989}" srcOrd="0" destOrd="0" parTransId="{E06D1108-81FE-5D4E-BBFF-A578A2E51E5C}" sibTransId="{D0F195AC-BB71-324C-AA67-88719C02140C}"/>
    <dgm:cxn modelId="{4CD1EB2F-B4A2-AB4F-B2ED-5C4158AE6D44}" srcId="{3590CE03-6146-A54B-9A14-C14446E57B2B}" destId="{C99156E5-79D9-664B-9D98-1FF031214BBA}" srcOrd="2" destOrd="0" parTransId="{01ACE711-D12E-6A4E-8D7D-88331F853161}" sibTransId="{660E5827-C1AC-5340-9CD6-8C125C132AED}"/>
    <dgm:cxn modelId="{F5653644-7E7A-3E46-92A4-6C34D04845B8}" srcId="{C99156E5-79D9-664B-9D98-1FF031214BBA}" destId="{20A47310-E619-7844-9794-10CD257498E5}" srcOrd="0" destOrd="0" parTransId="{E9926C44-FD62-E642-8AA4-CD353B6DE625}" sibTransId="{EBDCDE84-FF61-DB41-BE43-55510292694C}"/>
    <dgm:cxn modelId="{D7226D47-A58D-9348-8A7B-84A998FED535}" srcId="{047B6A0F-DC7C-BE44-9347-414ACA58CD5D}" destId="{253798DE-052B-4F43-8D83-C3F756D1DA11}" srcOrd="1" destOrd="0" parTransId="{415D4E4B-A44D-0A47-9CE1-BA34DFB13E7A}" sibTransId="{30C1B37D-BA28-414E-9B0D-A85A0072D16B}"/>
    <dgm:cxn modelId="{4C972B49-2CC5-A84F-B669-460D349AA5E6}" type="presOf" srcId="{047B6A0F-DC7C-BE44-9347-414ACA58CD5D}" destId="{2D8E383D-5220-DE48-AE01-4EF7FED59CEC}" srcOrd="0" destOrd="0" presId="urn:microsoft.com/office/officeart/2005/8/layout/vList5"/>
    <dgm:cxn modelId="{3FC26453-0149-A04C-AE70-C5AFB1136F61}" srcId="{047B6A0F-DC7C-BE44-9347-414ACA58CD5D}" destId="{767F1387-8123-7447-A927-A6CCBAC2EBC2}" srcOrd="0" destOrd="0" parTransId="{B0F32E68-F694-674C-BE07-7516713CFF81}" sibTransId="{0153E36F-19FA-7D46-9D9F-EE7C6A5F2F25}"/>
    <dgm:cxn modelId="{8FAFC459-3340-7047-A591-9846096D15BF}" srcId="{047B6A0F-DC7C-BE44-9347-414ACA58CD5D}" destId="{456FB02C-2D8E-EB41-B673-088F165E58B6}" srcOrd="2" destOrd="0" parTransId="{B5C03726-2A7F-F042-8676-2287F87714A5}" sibTransId="{1062DC8B-D9C5-7348-8297-2BCC6E7B09C2}"/>
    <dgm:cxn modelId="{05BFAF6B-007D-654E-8D6C-0FBCAE091A9C}" srcId="{3590CE03-6146-A54B-9A14-C14446E57B2B}" destId="{AF235C2D-4A0E-D944-B09F-E72E359F474A}" srcOrd="1" destOrd="0" parTransId="{DB9AA75B-6DDC-274C-85F0-ADF82D34084D}" sibTransId="{733B9B04-3517-9A46-8F33-E66E341440EC}"/>
    <dgm:cxn modelId="{FE6F4777-41DC-A94A-BBA3-17AEA0C56F1A}" type="presOf" srcId="{253798DE-052B-4F43-8D83-C3F756D1DA11}" destId="{0628570D-B893-A04D-9384-24EB4FB0CA61}" srcOrd="0" destOrd="1" presId="urn:microsoft.com/office/officeart/2005/8/layout/vList5"/>
    <dgm:cxn modelId="{EECF1292-7732-1643-A8EB-64D3CF73A37B}" type="presOf" srcId="{48791D6C-1D5C-B44C-9F62-C5DA5A427989}" destId="{51851687-6191-0E41-AFE8-DFAA0300FB51}" srcOrd="0" destOrd="0" presId="urn:microsoft.com/office/officeart/2005/8/layout/vList5"/>
    <dgm:cxn modelId="{5F7F179A-50F4-744C-AEA4-98D83D5051C3}" srcId="{3590CE03-6146-A54B-9A14-C14446E57B2B}" destId="{047B6A0F-DC7C-BE44-9347-414ACA58CD5D}" srcOrd="0" destOrd="0" parTransId="{AB118752-B923-3E42-9262-8EB09BE81472}" sibTransId="{42AACA2F-26E5-D740-8401-6AC046EB4494}"/>
    <dgm:cxn modelId="{2BD686B6-EBC4-A945-A611-0CF4CC09FFE5}" type="presOf" srcId="{20A47310-E619-7844-9794-10CD257498E5}" destId="{935E145B-7320-C941-9D05-3C1EE24874C6}" srcOrd="0" destOrd="0" presId="urn:microsoft.com/office/officeart/2005/8/layout/vList5"/>
    <dgm:cxn modelId="{A50D8DB8-F424-194D-8F78-3D51987CB0EB}" type="presOf" srcId="{456FB02C-2D8E-EB41-B673-088F165E58B6}" destId="{0628570D-B893-A04D-9384-24EB4FB0CA61}" srcOrd="0" destOrd="2" presId="urn:microsoft.com/office/officeart/2005/8/layout/vList5"/>
    <dgm:cxn modelId="{ACBCE0D0-6D3F-9C47-ACF3-C35C8BCE195C}" srcId="{AF235C2D-4A0E-D944-B09F-E72E359F474A}" destId="{78C1BD17-AC0C-5E4E-A191-AEF596B4BD0F}" srcOrd="1" destOrd="0" parTransId="{645E94D3-9EAB-3E47-AA9C-E5134FDFAFCF}" sibTransId="{FD57FDA3-A2B6-7E4D-A3EA-F96FEC000A5A}"/>
    <dgm:cxn modelId="{5E9646D2-4EBC-294D-A40C-65A39C1B24D0}" type="presOf" srcId="{BCF93FC8-67E9-9B44-BA8B-8071E11C6FC3}" destId="{935E145B-7320-C941-9D05-3C1EE24874C6}" srcOrd="0" destOrd="1" presId="urn:microsoft.com/office/officeart/2005/8/layout/vList5"/>
    <dgm:cxn modelId="{758023D7-D405-4943-A19B-DB1597F22DE5}" type="presOf" srcId="{C99156E5-79D9-664B-9D98-1FF031214BBA}" destId="{502BDC28-4D4D-1444-BD5D-0F415526D124}" srcOrd="0" destOrd="0" presId="urn:microsoft.com/office/officeart/2005/8/layout/vList5"/>
    <dgm:cxn modelId="{B1E0FCEF-6A5D-4742-AB38-D5F77861BAF8}" type="presOf" srcId="{AF235C2D-4A0E-D944-B09F-E72E359F474A}" destId="{9A1FA19E-44F6-4348-8764-A2595A54E323}" srcOrd="0" destOrd="0" presId="urn:microsoft.com/office/officeart/2005/8/layout/vList5"/>
    <dgm:cxn modelId="{DDDF83E7-A300-5742-B2E9-07BEBD798DDB}" type="presParOf" srcId="{5083F4A2-1500-C948-8792-B550A75A6C52}" destId="{FE5DED83-1BFE-304A-8B55-8A606F1CF261}" srcOrd="0" destOrd="0" presId="urn:microsoft.com/office/officeart/2005/8/layout/vList5"/>
    <dgm:cxn modelId="{1ACC6D66-C59F-0A44-BC02-F174BBEADA8D}" type="presParOf" srcId="{FE5DED83-1BFE-304A-8B55-8A606F1CF261}" destId="{2D8E383D-5220-DE48-AE01-4EF7FED59CEC}" srcOrd="0" destOrd="0" presId="urn:microsoft.com/office/officeart/2005/8/layout/vList5"/>
    <dgm:cxn modelId="{0BA13653-DA71-1C43-A3D3-6FB9172AEB7B}" type="presParOf" srcId="{FE5DED83-1BFE-304A-8B55-8A606F1CF261}" destId="{0628570D-B893-A04D-9384-24EB4FB0CA61}" srcOrd="1" destOrd="0" presId="urn:microsoft.com/office/officeart/2005/8/layout/vList5"/>
    <dgm:cxn modelId="{FD851436-F0EE-2F4C-A9FE-8A6CBF539018}" type="presParOf" srcId="{5083F4A2-1500-C948-8792-B550A75A6C52}" destId="{DE2061D4-CB3C-F840-AF97-2E9200A49311}" srcOrd="1" destOrd="0" presId="urn:microsoft.com/office/officeart/2005/8/layout/vList5"/>
    <dgm:cxn modelId="{47805FEF-185B-7449-8D7D-B529FED54F20}" type="presParOf" srcId="{5083F4A2-1500-C948-8792-B550A75A6C52}" destId="{B0C5924D-9276-2042-B19C-983B6A2D3061}" srcOrd="2" destOrd="0" presId="urn:microsoft.com/office/officeart/2005/8/layout/vList5"/>
    <dgm:cxn modelId="{50CCA621-B2E5-EC4C-994A-218F5A5EE134}" type="presParOf" srcId="{B0C5924D-9276-2042-B19C-983B6A2D3061}" destId="{9A1FA19E-44F6-4348-8764-A2595A54E323}" srcOrd="0" destOrd="0" presId="urn:microsoft.com/office/officeart/2005/8/layout/vList5"/>
    <dgm:cxn modelId="{B2FFD1D5-BD67-B241-A8BE-30FD2EC485C0}" type="presParOf" srcId="{B0C5924D-9276-2042-B19C-983B6A2D3061}" destId="{51851687-6191-0E41-AFE8-DFAA0300FB51}" srcOrd="1" destOrd="0" presId="urn:microsoft.com/office/officeart/2005/8/layout/vList5"/>
    <dgm:cxn modelId="{850AC5C7-EEB6-4D41-A2C8-77E95A957B83}" type="presParOf" srcId="{5083F4A2-1500-C948-8792-B550A75A6C52}" destId="{E3D445C9-EB0A-164D-BD1E-4F9DD6AA9E52}" srcOrd="3" destOrd="0" presId="urn:microsoft.com/office/officeart/2005/8/layout/vList5"/>
    <dgm:cxn modelId="{BF98183C-B0C0-D145-9B95-620276B9B4DC}" type="presParOf" srcId="{5083F4A2-1500-C948-8792-B550A75A6C52}" destId="{5F2CF4AF-99A5-2143-AD53-88EF5AD880B8}" srcOrd="4" destOrd="0" presId="urn:microsoft.com/office/officeart/2005/8/layout/vList5"/>
    <dgm:cxn modelId="{5D71E0A0-C9CF-AA40-B563-F239FC4DF81C}" type="presParOf" srcId="{5F2CF4AF-99A5-2143-AD53-88EF5AD880B8}" destId="{502BDC28-4D4D-1444-BD5D-0F415526D124}" srcOrd="0" destOrd="0" presId="urn:microsoft.com/office/officeart/2005/8/layout/vList5"/>
    <dgm:cxn modelId="{CA367445-9093-A145-B74C-2C1E638C68C6}" type="presParOf" srcId="{5F2CF4AF-99A5-2143-AD53-88EF5AD880B8}" destId="{935E145B-7320-C941-9D05-3C1EE24874C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590CE03-6146-A54B-9A14-C14446E57B2B}" type="doc">
      <dgm:prSet loTypeId="urn:microsoft.com/office/officeart/2005/8/layout/vList5" loCatId="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47B6A0F-DC7C-BE44-9347-414ACA58CD5D}">
      <dgm:prSet phldrT="[Text]" custT="1"/>
      <dgm:spPr/>
      <dgm:t>
        <a:bodyPr/>
        <a:lstStyle/>
        <a:p>
          <a:r>
            <a:rPr lang="en-US" sz="2800" dirty="0"/>
            <a:t>Experimental Apparatus</a:t>
          </a:r>
        </a:p>
      </dgm:t>
    </dgm:pt>
    <dgm:pt modelId="{42AACA2F-26E5-D740-8401-6AC046EB4494}" type="sibTrans" cxnId="{5F7F179A-50F4-744C-AEA4-98D83D5051C3}">
      <dgm:prSet/>
      <dgm:spPr/>
      <dgm:t>
        <a:bodyPr/>
        <a:lstStyle/>
        <a:p>
          <a:endParaRPr lang="en-US"/>
        </a:p>
      </dgm:t>
    </dgm:pt>
    <dgm:pt modelId="{AB118752-B923-3E42-9262-8EB09BE81472}" type="parTrans" cxnId="{5F7F179A-50F4-744C-AEA4-98D83D5051C3}">
      <dgm:prSet/>
      <dgm:spPr/>
      <dgm:t>
        <a:bodyPr/>
        <a:lstStyle/>
        <a:p>
          <a:endParaRPr lang="en-US"/>
        </a:p>
      </dgm:t>
    </dgm:pt>
    <dgm:pt modelId="{767F1387-8123-7447-A927-A6CCBAC2EBC2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Paint instruments with easily distinguishable colored nail polish + matte topcoat</a:t>
          </a:r>
        </a:p>
      </dgm:t>
    </dgm:pt>
    <dgm:pt modelId="{0153E36F-19FA-7D46-9D9F-EE7C6A5F2F25}" type="sibTrans" cxnId="{3FC26453-0149-A04C-AE70-C5AFB1136F61}">
      <dgm:prSet/>
      <dgm:spPr/>
      <dgm:t>
        <a:bodyPr/>
        <a:lstStyle/>
        <a:p>
          <a:endParaRPr lang="en-US"/>
        </a:p>
      </dgm:t>
    </dgm:pt>
    <dgm:pt modelId="{B0F32E68-F694-674C-BE07-7516713CFF81}" type="parTrans" cxnId="{3FC26453-0149-A04C-AE70-C5AFB1136F61}">
      <dgm:prSet/>
      <dgm:spPr/>
      <dgm:t>
        <a:bodyPr/>
        <a:lstStyle/>
        <a:p>
          <a:endParaRPr lang="en-US"/>
        </a:p>
      </dgm:t>
    </dgm:pt>
    <dgm:pt modelId="{984CF7A4-E7E0-8443-80F7-B8093738FF9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Paint laryngoscope with darker color</a:t>
          </a:r>
        </a:p>
      </dgm:t>
    </dgm:pt>
    <dgm:pt modelId="{DADECEE7-354E-434B-A724-7EBDB2600E1F}" type="parTrans" cxnId="{A303C71F-5374-5C49-B48F-AAEEEDECB694}">
      <dgm:prSet/>
      <dgm:spPr/>
      <dgm:t>
        <a:bodyPr/>
        <a:lstStyle/>
        <a:p>
          <a:endParaRPr lang="en-US"/>
        </a:p>
      </dgm:t>
    </dgm:pt>
    <dgm:pt modelId="{9C418CB9-650D-7D4F-BEEC-E3F1D9B3C9B1}" type="sibTrans" cxnId="{A303C71F-5374-5C49-B48F-AAEEEDECB694}">
      <dgm:prSet/>
      <dgm:spPr/>
      <dgm:t>
        <a:bodyPr/>
        <a:lstStyle/>
        <a:p>
          <a:endParaRPr lang="en-US"/>
        </a:p>
      </dgm:t>
    </dgm:pt>
    <dgm:pt modelId="{F214EB4F-7868-3C41-A60F-B244F987AA5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Use stereo camera</a:t>
          </a:r>
        </a:p>
      </dgm:t>
    </dgm:pt>
    <dgm:pt modelId="{8D119F02-B66D-D040-97E6-98DD417CF5CC}" type="parTrans" cxnId="{14491F58-4DD9-2E42-ABBD-62E4EC3AC434}">
      <dgm:prSet/>
      <dgm:spPr/>
      <dgm:t>
        <a:bodyPr/>
        <a:lstStyle/>
        <a:p>
          <a:endParaRPr lang="en-US"/>
        </a:p>
      </dgm:t>
    </dgm:pt>
    <dgm:pt modelId="{8C9B0196-2701-2947-A28A-6546B49F9C0C}" type="sibTrans" cxnId="{14491F58-4DD9-2E42-ABBD-62E4EC3AC434}">
      <dgm:prSet/>
      <dgm:spPr/>
      <dgm:t>
        <a:bodyPr/>
        <a:lstStyle/>
        <a:p>
          <a:endParaRPr lang="en-US"/>
        </a:p>
      </dgm:t>
    </dgm:pt>
    <dgm:pt modelId="{5083F4A2-1500-C948-8792-B550A75A6C52}" type="pres">
      <dgm:prSet presAssocID="{3590CE03-6146-A54B-9A14-C14446E57B2B}" presName="Name0" presStyleCnt="0">
        <dgm:presLayoutVars>
          <dgm:dir/>
          <dgm:animLvl val="lvl"/>
          <dgm:resizeHandles val="exact"/>
        </dgm:presLayoutVars>
      </dgm:prSet>
      <dgm:spPr/>
    </dgm:pt>
    <dgm:pt modelId="{FE5DED83-1BFE-304A-8B55-8A606F1CF261}" type="pres">
      <dgm:prSet presAssocID="{047B6A0F-DC7C-BE44-9347-414ACA58CD5D}" presName="linNode" presStyleCnt="0"/>
      <dgm:spPr/>
    </dgm:pt>
    <dgm:pt modelId="{2D8E383D-5220-DE48-AE01-4EF7FED59CEC}" type="pres">
      <dgm:prSet presAssocID="{047B6A0F-DC7C-BE44-9347-414ACA58CD5D}" presName="parentText" presStyleLbl="node1" presStyleIdx="0" presStyleCnt="1" custScaleX="78869" custScaleY="35393">
        <dgm:presLayoutVars>
          <dgm:chMax val="1"/>
          <dgm:bulletEnabled val="1"/>
        </dgm:presLayoutVars>
      </dgm:prSet>
      <dgm:spPr/>
    </dgm:pt>
    <dgm:pt modelId="{0628570D-B893-A04D-9384-24EB4FB0CA61}" type="pres">
      <dgm:prSet presAssocID="{047B6A0F-DC7C-BE44-9347-414ACA58CD5D}" presName="descendantText" presStyleLbl="alignAccFollowNode1" presStyleIdx="0" presStyleCnt="1" custScaleX="104493" custScaleY="37219">
        <dgm:presLayoutVars>
          <dgm:bulletEnabled val="1"/>
        </dgm:presLayoutVars>
      </dgm:prSet>
      <dgm:spPr/>
    </dgm:pt>
  </dgm:ptLst>
  <dgm:cxnLst>
    <dgm:cxn modelId="{6F46BF06-6329-1F41-9095-E65D415ECC77}" type="presOf" srcId="{984CF7A4-E7E0-8443-80F7-B8093738FF98}" destId="{0628570D-B893-A04D-9384-24EB4FB0CA61}" srcOrd="0" destOrd="1" presId="urn:microsoft.com/office/officeart/2005/8/layout/vList5"/>
    <dgm:cxn modelId="{93834109-FF84-6E41-8841-14C32520CA0E}" type="presOf" srcId="{3590CE03-6146-A54B-9A14-C14446E57B2B}" destId="{5083F4A2-1500-C948-8792-B550A75A6C52}" srcOrd="0" destOrd="0" presId="urn:microsoft.com/office/officeart/2005/8/layout/vList5"/>
    <dgm:cxn modelId="{4915A719-AB30-9545-8522-03356EA65FCC}" type="presOf" srcId="{F214EB4F-7868-3C41-A60F-B244F987AA52}" destId="{0628570D-B893-A04D-9384-24EB4FB0CA61}" srcOrd="0" destOrd="2" presId="urn:microsoft.com/office/officeart/2005/8/layout/vList5"/>
    <dgm:cxn modelId="{A303C71F-5374-5C49-B48F-AAEEEDECB694}" srcId="{047B6A0F-DC7C-BE44-9347-414ACA58CD5D}" destId="{984CF7A4-E7E0-8443-80F7-B8093738FF98}" srcOrd="1" destOrd="0" parTransId="{DADECEE7-354E-434B-A724-7EBDB2600E1F}" sibTransId="{9C418CB9-650D-7D4F-BEEC-E3F1D9B3C9B1}"/>
    <dgm:cxn modelId="{3FC26453-0149-A04C-AE70-C5AFB1136F61}" srcId="{047B6A0F-DC7C-BE44-9347-414ACA58CD5D}" destId="{767F1387-8123-7447-A927-A6CCBAC2EBC2}" srcOrd="0" destOrd="0" parTransId="{B0F32E68-F694-674C-BE07-7516713CFF81}" sibTransId="{0153E36F-19FA-7D46-9D9F-EE7C6A5F2F25}"/>
    <dgm:cxn modelId="{14491F58-4DD9-2E42-ABBD-62E4EC3AC434}" srcId="{047B6A0F-DC7C-BE44-9347-414ACA58CD5D}" destId="{F214EB4F-7868-3C41-A60F-B244F987AA52}" srcOrd="2" destOrd="0" parTransId="{8D119F02-B66D-D040-97E6-98DD417CF5CC}" sibTransId="{8C9B0196-2701-2947-A28A-6546B49F9C0C}"/>
    <dgm:cxn modelId="{2ABA6B78-1BB3-0A45-A1C8-262612B6AF59}" type="presOf" srcId="{047B6A0F-DC7C-BE44-9347-414ACA58CD5D}" destId="{2D8E383D-5220-DE48-AE01-4EF7FED59CEC}" srcOrd="0" destOrd="0" presId="urn:microsoft.com/office/officeart/2005/8/layout/vList5"/>
    <dgm:cxn modelId="{5F7F179A-50F4-744C-AEA4-98D83D5051C3}" srcId="{3590CE03-6146-A54B-9A14-C14446E57B2B}" destId="{047B6A0F-DC7C-BE44-9347-414ACA58CD5D}" srcOrd="0" destOrd="0" parTransId="{AB118752-B923-3E42-9262-8EB09BE81472}" sibTransId="{42AACA2F-26E5-D740-8401-6AC046EB4494}"/>
    <dgm:cxn modelId="{F26325EA-17CF-CB4D-AFD7-0FF04F6B2555}" type="presOf" srcId="{767F1387-8123-7447-A927-A6CCBAC2EBC2}" destId="{0628570D-B893-A04D-9384-24EB4FB0CA61}" srcOrd="0" destOrd="0" presId="urn:microsoft.com/office/officeart/2005/8/layout/vList5"/>
    <dgm:cxn modelId="{BE4EE31B-1F46-0247-9DCA-A79E458E455F}" type="presParOf" srcId="{5083F4A2-1500-C948-8792-B550A75A6C52}" destId="{FE5DED83-1BFE-304A-8B55-8A606F1CF261}" srcOrd="0" destOrd="0" presId="urn:microsoft.com/office/officeart/2005/8/layout/vList5"/>
    <dgm:cxn modelId="{EC11B190-0EC0-4D4F-AAF8-49185355729B}" type="presParOf" srcId="{FE5DED83-1BFE-304A-8B55-8A606F1CF261}" destId="{2D8E383D-5220-DE48-AE01-4EF7FED59CEC}" srcOrd="0" destOrd="0" presId="urn:microsoft.com/office/officeart/2005/8/layout/vList5"/>
    <dgm:cxn modelId="{8EE8441E-6739-7F4B-87F1-C826B9BF78FD}" type="presParOf" srcId="{FE5DED83-1BFE-304A-8B55-8A606F1CF261}" destId="{0628570D-B893-A04D-9384-24EB4FB0CA6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90CE03-6146-A54B-9A14-C14446E57B2B}" type="doc">
      <dgm:prSet loTypeId="urn:microsoft.com/office/officeart/2005/8/layout/vList5" loCatId="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F235C2D-4A0E-D944-B09F-E72E359F474A}">
      <dgm:prSet phldrT="[Text]"/>
      <dgm:spPr/>
      <dgm:t>
        <a:bodyPr/>
        <a:lstStyle/>
        <a:p>
          <a:r>
            <a:rPr lang="en-US" dirty="0"/>
            <a:t>Surgical Tool Tracking Software</a:t>
          </a:r>
        </a:p>
      </dgm:t>
    </dgm:pt>
    <dgm:pt modelId="{DB9AA75B-6DDC-274C-85F0-ADF82D34084D}" type="parTrans" cxnId="{05BFAF6B-007D-654E-8D6C-0FBCAE091A9C}">
      <dgm:prSet/>
      <dgm:spPr/>
      <dgm:t>
        <a:bodyPr/>
        <a:lstStyle/>
        <a:p>
          <a:endParaRPr lang="en-US"/>
        </a:p>
      </dgm:t>
    </dgm:pt>
    <dgm:pt modelId="{733B9B04-3517-9A46-8F33-E66E341440EC}" type="sibTrans" cxnId="{05BFAF6B-007D-654E-8D6C-0FBCAE091A9C}">
      <dgm:prSet/>
      <dgm:spPr/>
      <dgm:t>
        <a:bodyPr/>
        <a:lstStyle/>
        <a:p>
          <a:endParaRPr lang="en-US"/>
        </a:p>
      </dgm:t>
    </dgm:pt>
    <dgm:pt modelId="{48791D6C-1D5C-B44C-9F62-C5DA5A427989}">
      <dgm:prSet phldrT="[Text]" custT="1"/>
      <dgm:spPr/>
      <dgm:t>
        <a:bodyPr/>
        <a:lstStyle/>
        <a:p>
          <a:r>
            <a:rPr lang="en-US" sz="1500" b="0" u="sng" baseline="0" dirty="0">
              <a:uFill>
                <a:solidFill>
                  <a:schemeClr val="accent4"/>
                </a:solidFill>
              </a:uFill>
            </a:rPr>
            <a:t>Stabilize background using line registration</a:t>
          </a:r>
        </a:p>
      </dgm:t>
    </dgm:pt>
    <dgm:pt modelId="{E06D1108-81FE-5D4E-BBFF-A578A2E51E5C}" type="parTrans" cxnId="{CDEE9F0E-D1C4-1F49-9A00-B9E101CA4115}">
      <dgm:prSet/>
      <dgm:spPr/>
      <dgm:t>
        <a:bodyPr/>
        <a:lstStyle/>
        <a:p>
          <a:endParaRPr lang="en-US"/>
        </a:p>
      </dgm:t>
    </dgm:pt>
    <dgm:pt modelId="{D0F195AC-BB71-324C-AA67-88719C02140C}" type="sibTrans" cxnId="{CDEE9F0E-D1C4-1F49-9A00-B9E101CA4115}">
      <dgm:prSet/>
      <dgm:spPr/>
      <dgm:t>
        <a:bodyPr/>
        <a:lstStyle/>
        <a:p>
          <a:endParaRPr lang="en-US"/>
        </a:p>
      </dgm:t>
    </dgm:pt>
    <dgm:pt modelId="{039A0235-407C-8A41-AA5B-054451C9C046}">
      <dgm:prSet custT="1"/>
      <dgm:spPr/>
      <dgm:t>
        <a:bodyPr/>
        <a:lstStyle/>
        <a:p>
          <a:r>
            <a:rPr lang="en-US" sz="1500" dirty="0"/>
            <a:t>Track instrument using </a:t>
          </a:r>
          <a:r>
            <a:rPr lang="en-US" sz="1500" u="sng" baseline="0" dirty="0">
              <a:uFill>
                <a:solidFill>
                  <a:schemeClr val="accent6"/>
                </a:solidFill>
              </a:uFill>
            </a:rPr>
            <a:t>template matching </a:t>
          </a:r>
          <a:r>
            <a:rPr lang="en-US" sz="1500" dirty="0"/>
            <a:t>or </a:t>
          </a:r>
          <a:r>
            <a:rPr lang="en-US" sz="1500" u="sng" baseline="0" dirty="0">
              <a:uFill>
                <a:solidFill>
                  <a:schemeClr val="accent5"/>
                </a:solidFill>
              </a:uFill>
            </a:rPr>
            <a:t>optical flow based tool detection</a:t>
          </a:r>
        </a:p>
      </dgm:t>
    </dgm:pt>
    <dgm:pt modelId="{B0AD0E65-D8D7-504B-B49D-9A326E454FFA}" type="parTrans" cxnId="{EA11A84C-24E9-8746-9619-8E505406E2AF}">
      <dgm:prSet/>
      <dgm:spPr/>
      <dgm:t>
        <a:bodyPr/>
        <a:lstStyle/>
        <a:p>
          <a:endParaRPr lang="en-US"/>
        </a:p>
      </dgm:t>
    </dgm:pt>
    <dgm:pt modelId="{091AA9A1-9B57-6B4F-B2B9-DD08ADB15B2F}" type="sibTrans" cxnId="{EA11A84C-24E9-8746-9619-8E505406E2AF}">
      <dgm:prSet/>
      <dgm:spPr/>
      <dgm:t>
        <a:bodyPr/>
        <a:lstStyle/>
        <a:p>
          <a:endParaRPr lang="en-US"/>
        </a:p>
      </dgm:t>
    </dgm:pt>
    <dgm:pt modelId="{5083F4A2-1500-C948-8792-B550A75A6C52}" type="pres">
      <dgm:prSet presAssocID="{3590CE03-6146-A54B-9A14-C14446E57B2B}" presName="Name0" presStyleCnt="0">
        <dgm:presLayoutVars>
          <dgm:dir/>
          <dgm:animLvl val="lvl"/>
          <dgm:resizeHandles val="exact"/>
        </dgm:presLayoutVars>
      </dgm:prSet>
      <dgm:spPr/>
    </dgm:pt>
    <dgm:pt modelId="{B0C5924D-9276-2042-B19C-983B6A2D3061}" type="pres">
      <dgm:prSet presAssocID="{AF235C2D-4A0E-D944-B09F-E72E359F474A}" presName="linNode" presStyleCnt="0"/>
      <dgm:spPr/>
    </dgm:pt>
    <dgm:pt modelId="{9A1FA19E-44F6-4348-8764-A2595A54E323}" type="pres">
      <dgm:prSet presAssocID="{AF235C2D-4A0E-D944-B09F-E72E359F474A}" presName="parentText" presStyleLbl="node1" presStyleIdx="0" presStyleCnt="1" custScaleX="78869" custScaleY="35393">
        <dgm:presLayoutVars>
          <dgm:chMax val="1"/>
          <dgm:bulletEnabled val="1"/>
        </dgm:presLayoutVars>
      </dgm:prSet>
      <dgm:spPr/>
    </dgm:pt>
    <dgm:pt modelId="{51851687-6191-0E41-AFE8-DFAA0300FB51}" type="pres">
      <dgm:prSet presAssocID="{AF235C2D-4A0E-D944-B09F-E72E359F474A}" presName="descendantText" presStyleLbl="alignAccFollowNode1" presStyleIdx="0" presStyleCnt="1" custScaleX="104477" custScaleY="37219">
        <dgm:presLayoutVars>
          <dgm:bulletEnabled val="1"/>
        </dgm:presLayoutVars>
      </dgm:prSet>
      <dgm:spPr/>
    </dgm:pt>
  </dgm:ptLst>
  <dgm:cxnLst>
    <dgm:cxn modelId="{93834109-FF84-6E41-8841-14C32520CA0E}" type="presOf" srcId="{3590CE03-6146-A54B-9A14-C14446E57B2B}" destId="{5083F4A2-1500-C948-8792-B550A75A6C52}" srcOrd="0" destOrd="0" presId="urn:microsoft.com/office/officeart/2005/8/layout/vList5"/>
    <dgm:cxn modelId="{CDEE9F0E-D1C4-1F49-9A00-B9E101CA4115}" srcId="{AF235C2D-4A0E-D944-B09F-E72E359F474A}" destId="{48791D6C-1D5C-B44C-9F62-C5DA5A427989}" srcOrd="0" destOrd="0" parTransId="{E06D1108-81FE-5D4E-BBFF-A578A2E51E5C}" sibTransId="{D0F195AC-BB71-324C-AA67-88719C02140C}"/>
    <dgm:cxn modelId="{E5E84019-CE48-1D49-87F8-3024EFE9C07D}" type="presOf" srcId="{AF235C2D-4A0E-D944-B09F-E72E359F474A}" destId="{9A1FA19E-44F6-4348-8764-A2595A54E323}" srcOrd="0" destOrd="0" presId="urn:microsoft.com/office/officeart/2005/8/layout/vList5"/>
    <dgm:cxn modelId="{EA11A84C-24E9-8746-9619-8E505406E2AF}" srcId="{AF235C2D-4A0E-D944-B09F-E72E359F474A}" destId="{039A0235-407C-8A41-AA5B-054451C9C046}" srcOrd="1" destOrd="0" parTransId="{B0AD0E65-D8D7-504B-B49D-9A326E454FFA}" sibTransId="{091AA9A1-9B57-6B4F-B2B9-DD08ADB15B2F}"/>
    <dgm:cxn modelId="{05BFAF6B-007D-654E-8D6C-0FBCAE091A9C}" srcId="{3590CE03-6146-A54B-9A14-C14446E57B2B}" destId="{AF235C2D-4A0E-D944-B09F-E72E359F474A}" srcOrd="0" destOrd="0" parTransId="{DB9AA75B-6DDC-274C-85F0-ADF82D34084D}" sibTransId="{733B9B04-3517-9A46-8F33-E66E341440EC}"/>
    <dgm:cxn modelId="{E888A4BB-73BC-7248-963B-164467445465}" type="presOf" srcId="{48791D6C-1D5C-B44C-9F62-C5DA5A427989}" destId="{51851687-6191-0E41-AFE8-DFAA0300FB51}" srcOrd="0" destOrd="0" presId="urn:microsoft.com/office/officeart/2005/8/layout/vList5"/>
    <dgm:cxn modelId="{614E93EC-FC53-CA40-AA82-CEDF4D0A993F}" type="presOf" srcId="{039A0235-407C-8A41-AA5B-054451C9C046}" destId="{51851687-6191-0E41-AFE8-DFAA0300FB51}" srcOrd="0" destOrd="1" presId="urn:microsoft.com/office/officeart/2005/8/layout/vList5"/>
    <dgm:cxn modelId="{78E5D6C6-BE5A-5146-8A2F-7CF39549BCCC}" type="presParOf" srcId="{5083F4A2-1500-C948-8792-B550A75A6C52}" destId="{B0C5924D-9276-2042-B19C-983B6A2D3061}" srcOrd="0" destOrd="0" presId="urn:microsoft.com/office/officeart/2005/8/layout/vList5"/>
    <dgm:cxn modelId="{D72F37C6-73F9-6F4E-BF2C-D2DEB4E82760}" type="presParOf" srcId="{B0C5924D-9276-2042-B19C-983B6A2D3061}" destId="{9A1FA19E-44F6-4348-8764-A2595A54E323}" srcOrd="0" destOrd="0" presId="urn:microsoft.com/office/officeart/2005/8/layout/vList5"/>
    <dgm:cxn modelId="{B714D2EA-13A1-254B-84DA-0C1F633B9A4A}" type="presParOf" srcId="{B0C5924D-9276-2042-B19C-983B6A2D3061}" destId="{51851687-6191-0E41-AFE8-DFAA0300FB5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90CE03-6146-A54B-9A14-C14446E57B2B}" type="doc">
      <dgm:prSet loTypeId="urn:microsoft.com/office/officeart/2005/8/layout/vList5" loCatId="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0A47310-E619-7844-9794-10CD257498E5}">
      <dgm:prSet phldrT="[Text]" custT="1"/>
      <dgm:spPr/>
      <dgm:t>
        <a:bodyPr/>
        <a:lstStyle/>
        <a:p>
          <a:r>
            <a:rPr lang="en-US" sz="1500" dirty="0"/>
            <a:t>Perform economy of motion analysis</a:t>
          </a:r>
        </a:p>
      </dgm:t>
    </dgm:pt>
    <dgm:pt modelId="{E9926C44-FD62-E642-8AA4-CD353B6DE625}" type="parTrans" cxnId="{F5653644-7E7A-3E46-92A4-6C34D04845B8}">
      <dgm:prSet/>
      <dgm:spPr/>
      <dgm:t>
        <a:bodyPr/>
        <a:lstStyle/>
        <a:p>
          <a:endParaRPr lang="en-US"/>
        </a:p>
      </dgm:t>
    </dgm:pt>
    <dgm:pt modelId="{EBDCDE84-FF61-DB41-BE43-55510292694C}" type="sibTrans" cxnId="{F5653644-7E7A-3E46-92A4-6C34D04845B8}">
      <dgm:prSet/>
      <dgm:spPr/>
      <dgm:t>
        <a:bodyPr/>
        <a:lstStyle/>
        <a:p>
          <a:endParaRPr lang="en-US"/>
        </a:p>
      </dgm:t>
    </dgm:pt>
    <dgm:pt modelId="{C99156E5-79D9-664B-9D98-1FF031214BBA}">
      <dgm:prSet phldrT="[Text]" custT="1"/>
      <dgm:spPr/>
      <dgm:t>
        <a:bodyPr/>
        <a:lstStyle/>
        <a:p>
          <a:r>
            <a:rPr lang="en-US" sz="2800" dirty="0"/>
            <a:t>Data Analysis</a:t>
          </a:r>
        </a:p>
      </dgm:t>
    </dgm:pt>
    <dgm:pt modelId="{660E5827-C1AC-5340-9CD6-8C125C132AED}" type="sibTrans" cxnId="{4CD1EB2F-B4A2-AB4F-B2ED-5C4158AE6D44}">
      <dgm:prSet/>
      <dgm:spPr/>
      <dgm:t>
        <a:bodyPr/>
        <a:lstStyle/>
        <a:p>
          <a:endParaRPr lang="en-US"/>
        </a:p>
      </dgm:t>
    </dgm:pt>
    <dgm:pt modelId="{01ACE711-D12E-6A4E-8D7D-88331F853161}" type="parTrans" cxnId="{4CD1EB2F-B4A2-AB4F-B2ED-5C4158AE6D44}">
      <dgm:prSet/>
      <dgm:spPr/>
      <dgm:t>
        <a:bodyPr/>
        <a:lstStyle/>
        <a:p>
          <a:endParaRPr lang="en-US"/>
        </a:p>
      </dgm:t>
    </dgm:pt>
    <dgm:pt modelId="{DAA59803-94FD-0F42-A258-C1431D814EA8}">
      <dgm:prSet custT="1"/>
      <dgm:spPr/>
      <dgm:t>
        <a:bodyPr/>
        <a:lstStyle/>
        <a:p>
          <a:r>
            <a:rPr lang="en-US" sz="1500" dirty="0"/>
            <a:t>Perform frequency analysis</a:t>
          </a:r>
        </a:p>
      </dgm:t>
    </dgm:pt>
    <dgm:pt modelId="{62681157-AD9C-354F-BAF3-B0EF1433FF9A}" type="parTrans" cxnId="{2E752B64-8B42-9E4F-B10A-35428D4EB087}">
      <dgm:prSet/>
      <dgm:spPr/>
      <dgm:t>
        <a:bodyPr/>
        <a:lstStyle/>
        <a:p>
          <a:endParaRPr lang="en-US"/>
        </a:p>
      </dgm:t>
    </dgm:pt>
    <dgm:pt modelId="{B14CEAF3-391E-234D-A95E-7F0754DF8994}" type="sibTrans" cxnId="{2E752B64-8B42-9E4F-B10A-35428D4EB087}">
      <dgm:prSet/>
      <dgm:spPr/>
      <dgm:t>
        <a:bodyPr/>
        <a:lstStyle/>
        <a:p>
          <a:endParaRPr lang="en-US"/>
        </a:p>
      </dgm:t>
    </dgm:pt>
    <dgm:pt modelId="{5083F4A2-1500-C948-8792-B550A75A6C52}" type="pres">
      <dgm:prSet presAssocID="{3590CE03-6146-A54B-9A14-C14446E57B2B}" presName="Name0" presStyleCnt="0">
        <dgm:presLayoutVars>
          <dgm:dir/>
          <dgm:animLvl val="lvl"/>
          <dgm:resizeHandles val="exact"/>
        </dgm:presLayoutVars>
      </dgm:prSet>
      <dgm:spPr/>
    </dgm:pt>
    <dgm:pt modelId="{5F2CF4AF-99A5-2143-AD53-88EF5AD880B8}" type="pres">
      <dgm:prSet presAssocID="{C99156E5-79D9-664B-9D98-1FF031214BBA}" presName="linNode" presStyleCnt="0"/>
      <dgm:spPr/>
    </dgm:pt>
    <dgm:pt modelId="{502BDC28-4D4D-1444-BD5D-0F415526D124}" type="pres">
      <dgm:prSet presAssocID="{C99156E5-79D9-664B-9D98-1FF031214BBA}" presName="parentText" presStyleLbl="node1" presStyleIdx="0" presStyleCnt="1" custScaleX="78869" custScaleY="35393">
        <dgm:presLayoutVars>
          <dgm:chMax val="1"/>
          <dgm:bulletEnabled val="1"/>
        </dgm:presLayoutVars>
      </dgm:prSet>
      <dgm:spPr/>
    </dgm:pt>
    <dgm:pt modelId="{935E145B-7320-C941-9D05-3C1EE24874C6}" type="pres">
      <dgm:prSet presAssocID="{C99156E5-79D9-664B-9D98-1FF031214BBA}" presName="descendantText" presStyleLbl="alignAccFollowNode1" presStyleIdx="0" presStyleCnt="1" custScaleX="104621" custScaleY="38361">
        <dgm:presLayoutVars>
          <dgm:bulletEnabled val="1"/>
        </dgm:presLayoutVars>
      </dgm:prSet>
      <dgm:spPr/>
    </dgm:pt>
  </dgm:ptLst>
  <dgm:cxnLst>
    <dgm:cxn modelId="{93834109-FF84-6E41-8841-14C32520CA0E}" type="presOf" srcId="{3590CE03-6146-A54B-9A14-C14446E57B2B}" destId="{5083F4A2-1500-C948-8792-B550A75A6C52}" srcOrd="0" destOrd="0" presId="urn:microsoft.com/office/officeart/2005/8/layout/vList5"/>
    <dgm:cxn modelId="{4CD1EB2F-B4A2-AB4F-B2ED-5C4158AE6D44}" srcId="{3590CE03-6146-A54B-9A14-C14446E57B2B}" destId="{C99156E5-79D9-664B-9D98-1FF031214BBA}" srcOrd="0" destOrd="0" parTransId="{01ACE711-D12E-6A4E-8D7D-88331F853161}" sibTransId="{660E5827-C1AC-5340-9CD6-8C125C132AED}"/>
    <dgm:cxn modelId="{F5653644-7E7A-3E46-92A4-6C34D04845B8}" srcId="{C99156E5-79D9-664B-9D98-1FF031214BBA}" destId="{20A47310-E619-7844-9794-10CD257498E5}" srcOrd="0" destOrd="0" parTransId="{E9926C44-FD62-E642-8AA4-CD353B6DE625}" sibTransId="{EBDCDE84-FF61-DB41-BE43-55510292694C}"/>
    <dgm:cxn modelId="{2E752B64-8B42-9E4F-B10A-35428D4EB087}" srcId="{C99156E5-79D9-664B-9D98-1FF031214BBA}" destId="{DAA59803-94FD-0F42-A258-C1431D814EA8}" srcOrd="1" destOrd="0" parTransId="{62681157-AD9C-354F-BAF3-B0EF1433FF9A}" sibTransId="{B14CEAF3-391E-234D-A95E-7F0754DF8994}"/>
    <dgm:cxn modelId="{003C347A-08A0-8442-8C61-16718E87DC7D}" type="presOf" srcId="{20A47310-E619-7844-9794-10CD257498E5}" destId="{935E145B-7320-C941-9D05-3C1EE24874C6}" srcOrd="0" destOrd="0" presId="urn:microsoft.com/office/officeart/2005/8/layout/vList5"/>
    <dgm:cxn modelId="{D5A6B6B5-58EF-0C4A-A57B-3462125175DB}" type="presOf" srcId="{C99156E5-79D9-664B-9D98-1FF031214BBA}" destId="{502BDC28-4D4D-1444-BD5D-0F415526D124}" srcOrd="0" destOrd="0" presId="urn:microsoft.com/office/officeart/2005/8/layout/vList5"/>
    <dgm:cxn modelId="{37BC34B7-7714-EA47-BD81-D1EC61EE1443}" type="presOf" srcId="{DAA59803-94FD-0F42-A258-C1431D814EA8}" destId="{935E145B-7320-C941-9D05-3C1EE24874C6}" srcOrd="0" destOrd="1" presId="urn:microsoft.com/office/officeart/2005/8/layout/vList5"/>
    <dgm:cxn modelId="{039D6B3E-AC9F-3045-A868-E3411B6CDDEE}" type="presParOf" srcId="{5083F4A2-1500-C948-8792-B550A75A6C52}" destId="{5F2CF4AF-99A5-2143-AD53-88EF5AD880B8}" srcOrd="0" destOrd="0" presId="urn:microsoft.com/office/officeart/2005/8/layout/vList5"/>
    <dgm:cxn modelId="{1F565BC3-C247-5F48-BE1F-A6A96C98CADC}" type="presParOf" srcId="{5F2CF4AF-99A5-2143-AD53-88EF5AD880B8}" destId="{502BDC28-4D4D-1444-BD5D-0F415526D124}" srcOrd="0" destOrd="0" presId="urn:microsoft.com/office/officeart/2005/8/layout/vList5"/>
    <dgm:cxn modelId="{B9170BE8-3B37-2F46-86DD-71A6186B7B40}" type="presParOf" srcId="{5F2CF4AF-99A5-2143-AD53-88EF5AD880B8}" destId="{935E145B-7320-C941-9D05-3C1EE24874C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E484A48-BAB7-9741-9159-1F5E7B424F09}" type="doc">
      <dgm:prSet loTypeId="urn:microsoft.com/office/officeart/2009/3/layout/HorizontalOrganizationChar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06F2BA-D47E-C74F-934D-3130F74F6719}">
      <dgm:prSet phldrT="[Text]" custT="1"/>
      <dgm:spPr/>
      <dgm:t>
        <a:bodyPr/>
        <a:lstStyle/>
        <a:p>
          <a:r>
            <a:rPr lang="en-US" sz="2800" dirty="0"/>
            <a:t>Tracking data</a:t>
          </a:r>
        </a:p>
      </dgm:t>
    </dgm:pt>
    <dgm:pt modelId="{F7783E0D-EF03-BC45-9DA1-12C843CA1A2A}" type="parTrans" cxnId="{6A09AB57-C90B-5F49-ADFF-1685593EFDFF}">
      <dgm:prSet/>
      <dgm:spPr/>
      <dgm:t>
        <a:bodyPr/>
        <a:lstStyle/>
        <a:p>
          <a:endParaRPr lang="en-US"/>
        </a:p>
      </dgm:t>
    </dgm:pt>
    <dgm:pt modelId="{1EB16834-A587-DB45-965E-1F40A9E841E9}" type="sibTrans" cxnId="{6A09AB57-C90B-5F49-ADFF-1685593EFDFF}">
      <dgm:prSet/>
      <dgm:spPr/>
      <dgm:t>
        <a:bodyPr/>
        <a:lstStyle/>
        <a:p>
          <a:endParaRPr lang="en-US"/>
        </a:p>
      </dgm:t>
    </dgm:pt>
    <dgm:pt modelId="{E13664B1-483E-404F-8477-EFBAC37FF3F3}">
      <dgm:prSet phldrT="[Text]" custT="1"/>
      <dgm:spPr/>
      <dgm:t>
        <a:bodyPr/>
        <a:lstStyle/>
        <a:p>
          <a:r>
            <a:rPr lang="en-US" sz="2800" dirty="0"/>
            <a:t>Economy of Motion Analysis</a:t>
          </a:r>
        </a:p>
      </dgm:t>
    </dgm:pt>
    <dgm:pt modelId="{6A3A8C91-955C-4F48-B1AE-2997F412EBCB}" type="parTrans" cxnId="{AE6DBA07-703E-A040-919F-82253E462C5E}">
      <dgm:prSet/>
      <dgm:spPr/>
      <dgm:t>
        <a:bodyPr/>
        <a:lstStyle/>
        <a:p>
          <a:endParaRPr lang="en-US"/>
        </a:p>
      </dgm:t>
    </dgm:pt>
    <dgm:pt modelId="{E1BB8ECE-F2ED-E144-BA5A-596C030E7E35}" type="sibTrans" cxnId="{AE6DBA07-703E-A040-919F-82253E462C5E}">
      <dgm:prSet/>
      <dgm:spPr/>
      <dgm:t>
        <a:bodyPr/>
        <a:lstStyle/>
        <a:p>
          <a:endParaRPr lang="en-US"/>
        </a:p>
      </dgm:t>
    </dgm:pt>
    <dgm:pt modelId="{A55A09A4-AD98-D74A-BFA9-953375461CCA}">
      <dgm:prSet phldrT="[Text]" custT="1"/>
      <dgm:spPr/>
      <dgm:t>
        <a:bodyPr/>
        <a:lstStyle/>
        <a:p>
          <a:r>
            <a:rPr lang="en-US" sz="2800" dirty="0"/>
            <a:t>Frequency Analysis</a:t>
          </a:r>
        </a:p>
      </dgm:t>
    </dgm:pt>
    <dgm:pt modelId="{CA2C15CA-7374-5141-B1F8-E3179D6B98A0}" type="parTrans" cxnId="{8E60A639-1E0B-2A4C-A3D5-BA74B14EDDCA}">
      <dgm:prSet/>
      <dgm:spPr/>
      <dgm:t>
        <a:bodyPr/>
        <a:lstStyle/>
        <a:p>
          <a:endParaRPr lang="en-US"/>
        </a:p>
      </dgm:t>
    </dgm:pt>
    <dgm:pt modelId="{A6405D07-DB2A-2E47-9E57-AC8618BC04C0}" type="sibTrans" cxnId="{8E60A639-1E0B-2A4C-A3D5-BA74B14EDDCA}">
      <dgm:prSet/>
      <dgm:spPr/>
      <dgm:t>
        <a:bodyPr/>
        <a:lstStyle/>
        <a:p>
          <a:endParaRPr lang="en-US"/>
        </a:p>
      </dgm:t>
    </dgm:pt>
    <dgm:pt modelId="{EB3B2F5F-30E9-3F4A-9D00-71FD7DC1DDE4}" type="pres">
      <dgm:prSet presAssocID="{EE484A48-BAB7-9741-9159-1F5E7B424F0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0618DDC-53C6-2A4E-B366-84819CE7E24B}" type="pres">
      <dgm:prSet presAssocID="{ED06F2BA-D47E-C74F-934D-3130F74F6719}" presName="hierRoot1" presStyleCnt="0">
        <dgm:presLayoutVars>
          <dgm:hierBranch val="init"/>
        </dgm:presLayoutVars>
      </dgm:prSet>
      <dgm:spPr/>
    </dgm:pt>
    <dgm:pt modelId="{E304B1D5-F73C-CF47-8EC2-852976241E9A}" type="pres">
      <dgm:prSet presAssocID="{ED06F2BA-D47E-C74F-934D-3130F74F6719}" presName="rootComposite1" presStyleCnt="0"/>
      <dgm:spPr/>
    </dgm:pt>
    <dgm:pt modelId="{9F3EB927-16AC-C844-9EF3-06EC36FCDF94}" type="pres">
      <dgm:prSet presAssocID="{ED06F2BA-D47E-C74F-934D-3130F74F6719}" presName="rootText1" presStyleLbl="node0" presStyleIdx="0" presStyleCnt="1" custScaleY="32677" custLinFactNeighborX="-12176" custLinFactNeighborY="-60078">
        <dgm:presLayoutVars>
          <dgm:chPref val="3"/>
        </dgm:presLayoutVars>
      </dgm:prSet>
      <dgm:spPr/>
    </dgm:pt>
    <dgm:pt modelId="{5844EB00-137B-A24F-B3B6-CDE7A5AEEE0C}" type="pres">
      <dgm:prSet presAssocID="{ED06F2BA-D47E-C74F-934D-3130F74F6719}" presName="rootConnector1" presStyleLbl="node1" presStyleIdx="0" presStyleCnt="0"/>
      <dgm:spPr/>
    </dgm:pt>
    <dgm:pt modelId="{AF3F0202-319D-9348-B860-EB2B26CD9AE0}" type="pres">
      <dgm:prSet presAssocID="{ED06F2BA-D47E-C74F-934D-3130F74F6719}" presName="hierChild2" presStyleCnt="0"/>
      <dgm:spPr/>
    </dgm:pt>
    <dgm:pt modelId="{FA62111D-018C-E240-B379-A7343895CD48}" type="pres">
      <dgm:prSet presAssocID="{6A3A8C91-955C-4F48-B1AE-2997F412EBCB}" presName="Name64" presStyleLbl="parChTrans1D2" presStyleIdx="0" presStyleCnt="2"/>
      <dgm:spPr/>
    </dgm:pt>
    <dgm:pt modelId="{0F262264-E017-AB4E-83CD-5443D93F9A95}" type="pres">
      <dgm:prSet presAssocID="{E13664B1-483E-404F-8477-EFBAC37FF3F3}" presName="hierRoot2" presStyleCnt="0">
        <dgm:presLayoutVars>
          <dgm:hierBranch val="init"/>
        </dgm:presLayoutVars>
      </dgm:prSet>
      <dgm:spPr/>
    </dgm:pt>
    <dgm:pt modelId="{E4200B7B-6864-CA4B-93C6-B2598589E0ED}" type="pres">
      <dgm:prSet presAssocID="{E13664B1-483E-404F-8477-EFBAC37FF3F3}" presName="rootComposite" presStyleCnt="0"/>
      <dgm:spPr/>
    </dgm:pt>
    <dgm:pt modelId="{A5AB7D06-1990-9B4E-B623-4A8BFBA8986F}" type="pres">
      <dgm:prSet presAssocID="{E13664B1-483E-404F-8477-EFBAC37FF3F3}" presName="rootText" presStyleLbl="node2" presStyleIdx="0" presStyleCnt="2" custScaleX="139556" custScaleY="32677" custLinFactNeighborX="-2525" custLinFactNeighborY="-76922">
        <dgm:presLayoutVars>
          <dgm:chPref val="3"/>
        </dgm:presLayoutVars>
      </dgm:prSet>
      <dgm:spPr/>
    </dgm:pt>
    <dgm:pt modelId="{0350DF93-6977-9047-952C-899D163600EB}" type="pres">
      <dgm:prSet presAssocID="{E13664B1-483E-404F-8477-EFBAC37FF3F3}" presName="rootConnector" presStyleLbl="node2" presStyleIdx="0" presStyleCnt="2"/>
      <dgm:spPr/>
    </dgm:pt>
    <dgm:pt modelId="{B54EEDE3-6A0A-1F4C-8960-90D025C63C28}" type="pres">
      <dgm:prSet presAssocID="{E13664B1-483E-404F-8477-EFBAC37FF3F3}" presName="hierChild4" presStyleCnt="0"/>
      <dgm:spPr/>
    </dgm:pt>
    <dgm:pt modelId="{84DE777A-AE94-6643-9707-DEA2CCC06576}" type="pres">
      <dgm:prSet presAssocID="{E13664B1-483E-404F-8477-EFBAC37FF3F3}" presName="hierChild5" presStyleCnt="0"/>
      <dgm:spPr/>
    </dgm:pt>
    <dgm:pt modelId="{7B16F077-6783-C347-AA96-0CDF9BC8FCC0}" type="pres">
      <dgm:prSet presAssocID="{CA2C15CA-7374-5141-B1F8-E3179D6B98A0}" presName="Name64" presStyleLbl="parChTrans1D2" presStyleIdx="1" presStyleCnt="2"/>
      <dgm:spPr/>
    </dgm:pt>
    <dgm:pt modelId="{1D030013-292C-9345-A77E-EEAE3F04F063}" type="pres">
      <dgm:prSet presAssocID="{A55A09A4-AD98-D74A-BFA9-953375461CCA}" presName="hierRoot2" presStyleCnt="0">
        <dgm:presLayoutVars>
          <dgm:hierBranch val="init"/>
        </dgm:presLayoutVars>
      </dgm:prSet>
      <dgm:spPr/>
    </dgm:pt>
    <dgm:pt modelId="{7313AA75-67CD-FC4A-A212-36E77C78D572}" type="pres">
      <dgm:prSet presAssocID="{A55A09A4-AD98-D74A-BFA9-953375461CCA}" presName="rootComposite" presStyleCnt="0"/>
      <dgm:spPr/>
    </dgm:pt>
    <dgm:pt modelId="{4224B28F-BA42-5949-B85D-BD028FC1CF09}" type="pres">
      <dgm:prSet presAssocID="{A55A09A4-AD98-D74A-BFA9-953375461CCA}" presName="rootText" presStyleLbl="node2" presStyleIdx="1" presStyleCnt="2" custScaleX="139849" custScaleY="32677" custLinFactNeighborX="-2559" custLinFactNeighborY="-37682">
        <dgm:presLayoutVars>
          <dgm:chPref val="3"/>
        </dgm:presLayoutVars>
      </dgm:prSet>
      <dgm:spPr/>
    </dgm:pt>
    <dgm:pt modelId="{5937656B-9E0D-F34F-8619-8F25FC48174A}" type="pres">
      <dgm:prSet presAssocID="{A55A09A4-AD98-D74A-BFA9-953375461CCA}" presName="rootConnector" presStyleLbl="node2" presStyleIdx="1" presStyleCnt="2"/>
      <dgm:spPr/>
    </dgm:pt>
    <dgm:pt modelId="{6F818BFA-42BE-5743-B76A-07E3679897DA}" type="pres">
      <dgm:prSet presAssocID="{A55A09A4-AD98-D74A-BFA9-953375461CCA}" presName="hierChild4" presStyleCnt="0"/>
      <dgm:spPr/>
    </dgm:pt>
    <dgm:pt modelId="{A732FB2B-B6B7-1F4E-82C8-0D35BB075BFF}" type="pres">
      <dgm:prSet presAssocID="{A55A09A4-AD98-D74A-BFA9-953375461CCA}" presName="hierChild5" presStyleCnt="0"/>
      <dgm:spPr/>
    </dgm:pt>
    <dgm:pt modelId="{D144E836-E310-D741-A303-C7707CB8B266}" type="pres">
      <dgm:prSet presAssocID="{ED06F2BA-D47E-C74F-934D-3130F74F6719}" presName="hierChild3" presStyleCnt="0"/>
      <dgm:spPr/>
    </dgm:pt>
  </dgm:ptLst>
  <dgm:cxnLst>
    <dgm:cxn modelId="{AE6DBA07-703E-A040-919F-82253E462C5E}" srcId="{ED06F2BA-D47E-C74F-934D-3130F74F6719}" destId="{E13664B1-483E-404F-8477-EFBAC37FF3F3}" srcOrd="0" destOrd="0" parTransId="{6A3A8C91-955C-4F48-B1AE-2997F412EBCB}" sibTransId="{E1BB8ECE-F2ED-E144-BA5A-596C030E7E35}"/>
    <dgm:cxn modelId="{C8DCE90C-6F78-F347-8EA4-67E3B259EAAE}" type="presOf" srcId="{ED06F2BA-D47E-C74F-934D-3130F74F6719}" destId="{9F3EB927-16AC-C844-9EF3-06EC36FCDF94}" srcOrd="0" destOrd="0" presId="urn:microsoft.com/office/officeart/2009/3/layout/HorizontalOrganizationChart"/>
    <dgm:cxn modelId="{561FA817-857C-254B-991B-22B5B9849176}" type="presOf" srcId="{6A3A8C91-955C-4F48-B1AE-2997F412EBCB}" destId="{FA62111D-018C-E240-B379-A7343895CD48}" srcOrd="0" destOrd="0" presId="urn:microsoft.com/office/officeart/2009/3/layout/HorizontalOrganizationChart"/>
    <dgm:cxn modelId="{8E60A639-1E0B-2A4C-A3D5-BA74B14EDDCA}" srcId="{ED06F2BA-D47E-C74F-934D-3130F74F6719}" destId="{A55A09A4-AD98-D74A-BFA9-953375461CCA}" srcOrd="1" destOrd="0" parTransId="{CA2C15CA-7374-5141-B1F8-E3179D6B98A0}" sibTransId="{A6405D07-DB2A-2E47-9E57-AC8618BC04C0}"/>
    <dgm:cxn modelId="{DBA8E13E-D0FE-E648-800F-3014400D0205}" type="presOf" srcId="{EE484A48-BAB7-9741-9159-1F5E7B424F09}" destId="{EB3B2F5F-30E9-3F4A-9D00-71FD7DC1DDE4}" srcOrd="0" destOrd="0" presId="urn:microsoft.com/office/officeart/2009/3/layout/HorizontalOrganizationChart"/>
    <dgm:cxn modelId="{A868F644-B279-8B40-8156-F0A399F00905}" type="presOf" srcId="{E13664B1-483E-404F-8477-EFBAC37FF3F3}" destId="{A5AB7D06-1990-9B4E-B623-4A8BFBA8986F}" srcOrd="0" destOrd="0" presId="urn:microsoft.com/office/officeart/2009/3/layout/HorizontalOrganizationChart"/>
    <dgm:cxn modelId="{6A09AB57-C90B-5F49-ADFF-1685593EFDFF}" srcId="{EE484A48-BAB7-9741-9159-1F5E7B424F09}" destId="{ED06F2BA-D47E-C74F-934D-3130F74F6719}" srcOrd="0" destOrd="0" parTransId="{F7783E0D-EF03-BC45-9DA1-12C843CA1A2A}" sibTransId="{1EB16834-A587-DB45-965E-1F40A9E841E9}"/>
    <dgm:cxn modelId="{96A1D25D-222A-3048-A8AC-1528DC4DC151}" type="presOf" srcId="{CA2C15CA-7374-5141-B1F8-E3179D6B98A0}" destId="{7B16F077-6783-C347-AA96-0CDF9BC8FCC0}" srcOrd="0" destOrd="0" presId="urn:microsoft.com/office/officeart/2009/3/layout/HorizontalOrganizationChart"/>
    <dgm:cxn modelId="{60685EAB-8BE7-2549-8D57-3BAEE2641CA7}" type="presOf" srcId="{E13664B1-483E-404F-8477-EFBAC37FF3F3}" destId="{0350DF93-6977-9047-952C-899D163600EB}" srcOrd="1" destOrd="0" presId="urn:microsoft.com/office/officeart/2009/3/layout/HorizontalOrganizationChart"/>
    <dgm:cxn modelId="{F4D427BC-1AB8-FB4D-ACFA-05192605DCDA}" type="presOf" srcId="{ED06F2BA-D47E-C74F-934D-3130F74F6719}" destId="{5844EB00-137B-A24F-B3B6-CDE7A5AEEE0C}" srcOrd="1" destOrd="0" presId="urn:microsoft.com/office/officeart/2009/3/layout/HorizontalOrganizationChart"/>
    <dgm:cxn modelId="{68558FDC-20D4-D44C-AE95-46DEFD9EE92E}" type="presOf" srcId="{A55A09A4-AD98-D74A-BFA9-953375461CCA}" destId="{5937656B-9E0D-F34F-8619-8F25FC48174A}" srcOrd="1" destOrd="0" presId="urn:microsoft.com/office/officeart/2009/3/layout/HorizontalOrganizationChart"/>
    <dgm:cxn modelId="{C4C01DDE-F5C0-2740-B6D8-9C3D7BBD5041}" type="presOf" srcId="{A55A09A4-AD98-D74A-BFA9-953375461CCA}" destId="{4224B28F-BA42-5949-B85D-BD028FC1CF09}" srcOrd="0" destOrd="0" presId="urn:microsoft.com/office/officeart/2009/3/layout/HorizontalOrganizationChart"/>
    <dgm:cxn modelId="{AB8CC674-8876-264D-9F88-66413E0394C7}" type="presParOf" srcId="{EB3B2F5F-30E9-3F4A-9D00-71FD7DC1DDE4}" destId="{40618DDC-53C6-2A4E-B366-84819CE7E24B}" srcOrd="0" destOrd="0" presId="urn:microsoft.com/office/officeart/2009/3/layout/HorizontalOrganizationChart"/>
    <dgm:cxn modelId="{B0D62ADE-3A01-5247-B006-56CD6C49F96F}" type="presParOf" srcId="{40618DDC-53C6-2A4E-B366-84819CE7E24B}" destId="{E304B1D5-F73C-CF47-8EC2-852976241E9A}" srcOrd="0" destOrd="0" presId="urn:microsoft.com/office/officeart/2009/3/layout/HorizontalOrganizationChart"/>
    <dgm:cxn modelId="{C370B4F7-DA75-844B-9A59-05D0497907D7}" type="presParOf" srcId="{E304B1D5-F73C-CF47-8EC2-852976241E9A}" destId="{9F3EB927-16AC-C844-9EF3-06EC36FCDF94}" srcOrd="0" destOrd="0" presId="urn:microsoft.com/office/officeart/2009/3/layout/HorizontalOrganizationChart"/>
    <dgm:cxn modelId="{96212186-9632-AE4C-BF6F-B0E36B47661A}" type="presParOf" srcId="{E304B1D5-F73C-CF47-8EC2-852976241E9A}" destId="{5844EB00-137B-A24F-B3B6-CDE7A5AEEE0C}" srcOrd="1" destOrd="0" presId="urn:microsoft.com/office/officeart/2009/3/layout/HorizontalOrganizationChart"/>
    <dgm:cxn modelId="{C6336333-48E5-BB41-9E16-CC90A81CD407}" type="presParOf" srcId="{40618DDC-53C6-2A4E-B366-84819CE7E24B}" destId="{AF3F0202-319D-9348-B860-EB2B26CD9AE0}" srcOrd="1" destOrd="0" presId="urn:microsoft.com/office/officeart/2009/3/layout/HorizontalOrganizationChart"/>
    <dgm:cxn modelId="{0982B8F8-A928-5943-8A09-D4A00C6146FD}" type="presParOf" srcId="{AF3F0202-319D-9348-B860-EB2B26CD9AE0}" destId="{FA62111D-018C-E240-B379-A7343895CD48}" srcOrd="0" destOrd="0" presId="urn:microsoft.com/office/officeart/2009/3/layout/HorizontalOrganizationChart"/>
    <dgm:cxn modelId="{0C425040-931A-064C-BE4A-ACFFE4DB2416}" type="presParOf" srcId="{AF3F0202-319D-9348-B860-EB2B26CD9AE0}" destId="{0F262264-E017-AB4E-83CD-5443D93F9A95}" srcOrd="1" destOrd="0" presId="urn:microsoft.com/office/officeart/2009/3/layout/HorizontalOrganizationChart"/>
    <dgm:cxn modelId="{83BC36FA-87E2-6C4A-9DD8-566165D1F6FA}" type="presParOf" srcId="{0F262264-E017-AB4E-83CD-5443D93F9A95}" destId="{E4200B7B-6864-CA4B-93C6-B2598589E0ED}" srcOrd="0" destOrd="0" presId="urn:microsoft.com/office/officeart/2009/3/layout/HorizontalOrganizationChart"/>
    <dgm:cxn modelId="{E659ACF3-9105-A448-90B9-70BA41764E61}" type="presParOf" srcId="{E4200B7B-6864-CA4B-93C6-B2598589E0ED}" destId="{A5AB7D06-1990-9B4E-B623-4A8BFBA8986F}" srcOrd="0" destOrd="0" presId="urn:microsoft.com/office/officeart/2009/3/layout/HorizontalOrganizationChart"/>
    <dgm:cxn modelId="{ED9A0469-67F0-674E-B3C0-E03655E8204C}" type="presParOf" srcId="{E4200B7B-6864-CA4B-93C6-B2598589E0ED}" destId="{0350DF93-6977-9047-952C-899D163600EB}" srcOrd="1" destOrd="0" presId="urn:microsoft.com/office/officeart/2009/3/layout/HorizontalOrganizationChart"/>
    <dgm:cxn modelId="{428BE126-92F1-324E-8F5F-0C3186308BBD}" type="presParOf" srcId="{0F262264-E017-AB4E-83CD-5443D93F9A95}" destId="{B54EEDE3-6A0A-1F4C-8960-90D025C63C28}" srcOrd="1" destOrd="0" presId="urn:microsoft.com/office/officeart/2009/3/layout/HorizontalOrganizationChart"/>
    <dgm:cxn modelId="{78FF118E-DDC7-B54C-B465-E7F3CD11C244}" type="presParOf" srcId="{0F262264-E017-AB4E-83CD-5443D93F9A95}" destId="{84DE777A-AE94-6643-9707-DEA2CCC06576}" srcOrd="2" destOrd="0" presId="urn:microsoft.com/office/officeart/2009/3/layout/HorizontalOrganizationChart"/>
    <dgm:cxn modelId="{CE64090D-A7F0-D84A-B97C-C410CF2AC8D8}" type="presParOf" srcId="{AF3F0202-319D-9348-B860-EB2B26CD9AE0}" destId="{7B16F077-6783-C347-AA96-0CDF9BC8FCC0}" srcOrd="2" destOrd="0" presId="urn:microsoft.com/office/officeart/2009/3/layout/HorizontalOrganizationChart"/>
    <dgm:cxn modelId="{D54200B3-C362-3249-883B-BAFE76E583C7}" type="presParOf" srcId="{AF3F0202-319D-9348-B860-EB2B26CD9AE0}" destId="{1D030013-292C-9345-A77E-EEAE3F04F063}" srcOrd="3" destOrd="0" presId="urn:microsoft.com/office/officeart/2009/3/layout/HorizontalOrganizationChart"/>
    <dgm:cxn modelId="{6C6F7271-8CD9-E048-A975-E2B346D75705}" type="presParOf" srcId="{1D030013-292C-9345-A77E-EEAE3F04F063}" destId="{7313AA75-67CD-FC4A-A212-36E77C78D572}" srcOrd="0" destOrd="0" presId="urn:microsoft.com/office/officeart/2009/3/layout/HorizontalOrganizationChart"/>
    <dgm:cxn modelId="{600BC95F-B757-D744-8F84-48339FEFF24E}" type="presParOf" srcId="{7313AA75-67CD-FC4A-A212-36E77C78D572}" destId="{4224B28F-BA42-5949-B85D-BD028FC1CF09}" srcOrd="0" destOrd="0" presId="urn:microsoft.com/office/officeart/2009/3/layout/HorizontalOrganizationChart"/>
    <dgm:cxn modelId="{B050E88C-7355-FF48-86C6-B11913D5E689}" type="presParOf" srcId="{7313AA75-67CD-FC4A-A212-36E77C78D572}" destId="{5937656B-9E0D-F34F-8619-8F25FC48174A}" srcOrd="1" destOrd="0" presId="urn:microsoft.com/office/officeart/2009/3/layout/HorizontalOrganizationChart"/>
    <dgm:cxn modelId="{D6DD5D9F-7E62-2444-AC2E-07E72003A4D2}" type="presParOf" srcId="{1D030013-292C-9345-A77E-EEAE3F04F063}" destId="{6F818BFA-42BE-5743-B76A-07E3679897DA}" srcOrd="1" destOrd="0" presId="urn:microsoft.com/office/officeart/2009/3/layout/HorizontalOrganizationChart"/>
    <dgm:cxn modelId="{69F182C8-79FA-984C-9867-AF45430C6986}" type="presParOf" srcId="{1D030013-292C-9345-A77E-EEAE3F04F063}" destId="{A732FB2B-B6B7-1F4E-82C8-0D35BB075BFF}" srcOrd="2" destOrd="0" presId="urn:microsoft.com/office/officeart/2009/3/layout/HorizontalOrganizationChart"/>
    <dgm:cxn modelId="{53F74809-A79D-D547-BE08-B6F389352063}" type="presParOf" srcId="{40618DDC-53C6-2A4E-B366-84819CE7E24B}" destId="{D144E836-E310-D741-A303-C7707CB8B266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EB51B1-70B2-E448-8024-996EC99624CF}">
      <dsp:nvSpPr>
        <dsp:cNvPr id="0" name=""/>
        <dsp:cNvSpPr/>
      </dsp:nvSpPr>
      <dsp:spPr>
        <a:xfrm>
          <a:off x="2152495" y="1399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01</a:t>
          </a:r>
        </a:p>
      </dsp:txBody>
      <dsp:txXfrm>
        <a:off x="2152495" y="1399"/>
        <a:ext cx="1127552" cy="501134"/>
      </dsp:txXfrm>
    </dsp:sp>
    <dsp:sp modelId="{B4EE958C-7D96-4340-8B72-F8C55661AAE1}">
      <dsp:nvSpPr>
        <dsp:cNvPr id="0" name=""/>
        <dsp:cNvSpPr/>
      </dsp:nvSpPr>
      <dsp:spPr>
        <a:xfrm>
          <a:off x="3242461" y="23366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Background</a:t>
          </a:r>
        </a:p>
      </dsp:txBody>
      <dsp:txXfrm>
        <a:off x="3471060" y="23366"/>
        <a:ext cx="4663444" cy="457198"/>
      </dsp:txXfrm>
    </dsp:sp>
    <dsp:sp modelId="{A3D35611-8000-844A-82C7-9C6F01495CE2}">
      <dsp:nvSpPr>
        <dsp:cNvPr id="0" name=""/>
        <dsp:cNvSpPr/>
      </dsp:nvSpPr>
      <dsp:spPr>
        <a:xfrm>
          <a:off x="2152495" y="572691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02</a:t>
          </a:r>
        </a:p>
      </dsp:txBody>
      <dsp:txXfrm>
        <a:off x="2152495" y="572691"/>
        <a:ext cx="1127552" cy="501134"/>
      </dsp:txXfrm>
    </dsp:sp>
    <dsp:sp modelId="{EDD543EC-4E64-964A-93C1-8C2EC775E1F2}">
      <dsp:nvSpPr>
        <dsp:cNvPr id="0" name=""/>
        <dsp:cNvSpPr/>
      </dsp:nvSpPr>
      <dsp:spPr>
        <a:xfrm>
          <a:off x="3242461" y="594659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Goal</a:t>
          </a:r>
        </a:p>
      </dsp:txBody>
      <dsp:txXfrm>
        <a:off x="3471060" y="594659"/>
        <a:ext cx="4663444" cy="457198"/>
      </dsp:txXfrm>
    </dsp:sp>
    <dsp:sp modelId="{F934D046-3463-2343-B489-C2A910CDC9A0}">
      <dsp:nvSpPr>
        <dsp:cNvPr id="0" name=""/>
        <dsp:cNvSpPr/>
      </dsp:nvSpPr>
      <dsp:spPr>
        <a:xfrm>
          <a:off x="2152495" y="1143984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03</a:t>
          </a:r>
        </a:p>
      </dsp:txBody>
      <dsp:txXfrm>
        <a:off x="2152495" y="1143984"/>
        <a:ext cx="1127552" cy="501134"/>
      </dsp:txXfrm>
    </dsp:sp>
    <dsp:sp modelId="{D06763DF-9FD6-BD42-B1D7-2F6907716D08}">
      <dsp:nvSpPr>
        <dsp:cNvPr id="0" name=""/>
        <dsp:cNvSpPr/>
      </dsp:nvSpPr>
      <dsp:spPr>
        <a:xfrm>
          <a:off x="3242461" y="1165952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Specific Aims and Significance</a:t>
          </a:r>
        </a:p>
      </dsp:txBody>
      <dsp:txXfrm>
        <a:off x="3471060" y="1165952"/>
        <a:ext cx="4663444" cy="457198"/>
      </dsp:txXfrm>
    </dsp:sp>
    <dsp:sp modelId="{32D0662B-453B-4740-9AFD-23E14454F6BD}">
      <dsp:nvSpPr>
        <dsp:cNvPr id="0" name=""/>
        <dsp:cNvSpPr/>
      </dsp:nvSpPr>
      <dsp:spPr>
        <a:xfrm>
          <a:off x="2152495" y="1715277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04</a:t>
          </a:r>
        </a:p>
      </dsp:txBody>
      <dsp:txXfrm>
        <a:off x="2152495" y="1715277"/>
        <a:ext cx="1127552" cy="501134"/>
      </dsp:txXfrm>
    </dsp:sp>
    <dsp:sp modelId="{512A1BD2-8F1B-3646-A948-BC0E26E9F724}">
      <dsp:nvSpPr>
        <dsp:cNvPr id="0" name=""/>
        <dsp:cNvSpPr/>
      </dsp:nvSpPr>
      <dsp:spPr>
        <a:xfrm>
          <a:off x="3242461" y="1737245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Technical Approach</a:t>
          </a:r>
        </a:p>
      </dsp:txBody>
      <dsp:txXfrm>
        <a:off x="3471060" y="1737245"/>
        <a:ext cx="4663444" cy="457198"/>
      </dsp:txXfrm>
    </dsp:sp>
    <dsp:sp modelId="{C885860A-AC2C-2B4F-9049-82BA4F63A497}">
      <dsp:nvSpPr>
        <dsp:cNvPr id="0" name=""/>
        <dsp:cNvSpPr/>
      </dsp:nvSpPr>
      <dsp:spPr>
        <a:xfrm>
          <a:off x="2152495" y="2286570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05</a:t>
          </a:r>
        </a:p>
      </dsp:txBody>
      <dsp:txXfrm>
        <a:off x="2152495" y="2286570"/>
        <a:ext cx="1127552" cy="501134"/>
      </dsp:txXfrm>
    </dsp:sp>
    <dsp:sp modelId="{59C7430C-7BBB-D940-97D2-CF3B8A8127EE}">
      <dsp:nvSpPr>
        <dsp:cNvPr id="0" name=""/>
        <dsp:cNvSpPr/>
      </dsp:nvSpPr>
      <dsp:spPr>
        <a:xfrm>
          <a:off x="3242461" y="2308538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Deliverables</a:t>
          </a:r>
        </a:p>
      </dsp:txBody>
      <dsp:txXfrm>
        <a:off x="3471060" y="2308538"/>
        <a:ext cx="4663444" cy="457198"/>
      </dsp:txXfrm>
    </dsp:sp>
    <dsp:sp modelId="{6FB8A30A-3E0F-B748-8A5E-F278C8CD6FD8}">
      <dsp:nvSpPr>
        <dsp:cNvPr id="0" name=""/>
        <dsp:cNvSpPr/>
      </dsp:nvSpPr>
      <dsp:spPr>
        <a:xfrm>
          <a:off x="2152495" y="2857863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06</a:t>
          </a:r>
        </a:p>
      </dsp:txBody>
      <dsp:txXfrm>
        <a:off x="2152495" y="2857863"/>
        <a:ext cx="1127552" cy="501134"/>
      </dsp:txXfrm>
    </dsp:sp>
    <dsp:sp modelId="{A3736B4F-815C-6B41-A821-CDCFC04F783D}">
      <dsp:nvSpPr>
        <dsp:cNvPr id="0" name=""/>
        <dsp:cNvSpPr/>
      </dsp:nvSpPr>
      <dsp:spPr>
        <a:xfrm>
          <a:off x="3242461" y="2879831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Dependencies</a:t>
          </a:r>
        </a:p>
      </dsp:txBody>
      <dsp:txXfrm>
        <a:off x="3471060" y="2879831"/>
        <a:ext cx="4663444" cy="457198"/>
      </dsp:txXfrm>
    </dsp:sp>
    <dsp:sp modelId="{E6D98D8F-8973-FE41-A3CD-0B69D906600A}">
      <dsp:nvSpPr>
        <dsp:cNvPr id="0" name=""/>
        <dsp:cNvSpPr/>
      </dsp:nvSpPr>
      <dsp:spPr>
        <a:xfrm>
          <a:off x="2152495" y="3429156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07</a:t>
          </a:r>
        </a:p>
      </dsp:txBody>
      <dsp:txXfrm>
        <a:off x="2152495" y="3429156"/>
        <a:ext cx="1127552" cy="501134"/>
      </dsp:txXfrm>
    </dsp:sp>
    <dsp:sp modelId="{67E6D216-243B-BE46-9CCB-69F1EEFDEE14}">
      <dsp:nvSpPr>
        <dsp:cNvPr id="0" name=""/>
        <dsp:cNvSpPr/>
      </dsp:nvSpPr>
      <dsp:spPr>
        <a:xfrm>
          <a:off x="3242461" y="3451123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Milestones</a:t>
          </a:r>
        </a:p>
      </dsp:txBody>
      <dsp:txXfrm>
        <a:off x="3471060" y="3451123"/>
        <a:ext cx="4663444" cy="457198"/>
      </dsp:txXfrm>
    </dsp:sp>
    <dsp:sp modelId="{E32A5810-ABA3-8345-BF5C-BFEEE494F541}">
      <dsp:nvSpPr>
        <dsp:cNvPr id="0" name=""/>
        <dsp:cNvSpPr/>
      </dsp:nvSpPr>
      <dsp:spPr>
        <a:xfrm>
          <a:off x="2152495" y="4000448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08</a:t>
          </a:r>
        </a:p>
      </dsp:txBody>
      <dsp:txXfrm>
        <a:off x="2152495" y="4000448"/>
        <a:ext cx="1127552" cy="501134"/>
      </dsp:txXfrm>
    </dsp:sp>
    <dsp:sp modelId="{1F8C8229-7300-DE4C-B73C-166C1B856C7C}">
      <dsp:nvSpPr>
        <dsp:cNvPr id="0" name=""/>
        <dsp:cNvSpPr/>
      </dsp:nvSpPr>
      <dsp:spPr>
        <a:xfrm>
          <a:off x="3242461" y="4022416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Schedule and Management Plan</a:t>
          </a:r>
        </a:p>
      </dsp:txBody>
      <dsp:txXfrm>
        <a:off x="3471060" y="4022416"/>
        <a:ext cx="4663444" cy="457198"/>
      </dsp:txXfrm>
    </dsp:sp>
    <dsp:sp modelId="{CB9E07A0-C761-3043-AA4D-B5ED84ABC785}">
      <dsp:nvSpPr>
        <dsp:cNvPr id="0" name=""/>
        <dsp:cNvSpPr/>
      </dsp:nvSpPr>
      <dsp:spPr>
        <a:xfrm>
          <a:off x="2152495" y="4571741"/>
          <a:ext cx="1252835" cy="501134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09</a:t>
          </a:r>
        </a:p>
      </dsp:txBody>
      <dsp:txXfrm>
        <a:off x="2152495" y="4571741"/>
        <a:ext cx="1127552" cy="501134"/>
      </dsp:txXfrm>
    </dsp:sp>
    <dsp:sp modelId="{388D004B-03C0-C646-AB4C-465BF3C021D6}">
      <dsp:nvSpPr>
        <dsp:cNvPr id="0" name=""/>
        <dsp:cNvSpPr/>
      </dsp:nvSpPr>
      <dsp:spPr>
        <a:xfrm>
          <a:off x="3242461" y="4593709"/>
          <a:ext cx="5120642" cy="457198"/>
        </a:xfrm>
        <a:prstGeom prst="chevron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Reading List</a:t>
          </a:r>
        </a:p>
      </dsp:txBody>
      <dsp:txXfrm>
        <a:off x="3471060" y="4593709"/>
        <a:ext cx="4663444" cy="4571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8409A6-FDC6-754C-BAA7-88AA19D4DDCB}">
      <dsp:nvSpPr>
        <dsp:cNvPr id="0" name=""/>
        <dsp:cNvSpPr/>
      </dsp:nvSpPr>
      <dsp:spPr>
        <a:xfrm>
          <a:off x="0" y="0"/>
          <a:ext cx="8806434" cy="1486774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Previous studies using JHU REMS (Robotic ENT Microsurgery) robot and Galen Robot show that the </a:t>
          </a:r>
          <a:r>
            <a:rPr lang="en-US" sz="2200" u="sng" kern="1200" dirty="0"/>
            <a:t>effects of hand tremor are eliminated</a:t>
          </a:r>
          <a:r>
            <a:rPr lang="en-US" sz="2200" kern="1200" dirty="0"/>
            <a:t> when these robotic systems were used. </a:t>
          </a:r>
        </a:p>
      </dsp:txBody>
      <dsp:txXfrm>
        <a:off x="43546" y="43546"/>
        <a:ext cx="7202088" cy="1399682"/>
      </dsp:txXfrm>
    </dsp:sp>
    <dsp:sp modelId="{39AC9DA7-7A8E-374A-BC73-DED617543D64}">
      <dsp:nvSpPr>
        <dsp:cNvPr id="0" name=""/>
        <dsp:cNvSpPr/>
      </dsp:nvSpPr>
      <dsp:spPr>
        <a:xfrm>
          <a:off x="777038" y="1734570"/>
          <a:ext cx="8806434" cy="1486774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56906"/>
            <a:satOff val="173"/>
            <a:lumOff val="114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However, </a:t>
          </a:r>
          <a:r>
            <a:rPr lang="en-US" sz="2200" u="sng" kern="1200" dirty="0"/>
            <a:t>quantitative and automatic assessment of tremor reduction is necessary</a:t>
          </a:r>
          <a:r>
            <a:rPr lang="en-US" sz="2200" u="none" kern="1200" dirty="0"/>
            <a:t> </a:t>
          </a:r>
          <a:r>
            <a:rPr lang="en-US" sz="2200" kern="1200" dirty="0"/>
            <a:t>in order to objectively and efficiently compare the performance in free-hand surgery and robot-assisted surgery.</a:t>
          </a:r>
        </a:p>
      </dsp:txBody>
      <dsp:txXfrm>
        <a:off x="820584" y="1778116"/>
        <a:ext cx="6975900" cy="1399682"/>
      </dsp:txXfrm>
    </dsp:sp>
    <dsp:sp modelId="{FC4D81BF-311C-5F4C-BA6F-7B7B5692D234}">
      <dsp:nvSpPr>
        <dsp:cNvPr id="0" name=""/>
        <dsp:cNvSpPr/>
      </dsp:nvSpPr>
      <dsp:spPr>
        <a:xfrm>
          <a:off x="1554076" y="3469141"/>
          <a:ext cx="8806434" cy="1486774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113813"/>
            <a:satOff val="345"/>
            <a:lumOff val="229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With recently improved surgical microscope and video capture capability, we </a:t>
          </a:r>
          <a:r>
            <a:rPr lang="en-US" sz="2200" u="sng" kern="1200" dirty="0"/>
            <a:t>can collect higher quality videos </a:t>
          </a:r>
          <a:r>
            <a:rPr lang="en-US" sz="2200" kern="1200" dirty="0"/>
            <a:t>which will allow more accurate tremor reduction assessment.</a:t>
          </a:r>
        </a:p>
      </dsp:txBody>
      <dsp:txXfrm>
        <a:off x="1597622" y="3512687"/>
        <a:ext cx="6975900" cy="1399682"/>
      </dsp:txXfrm>
    </dsp:sp>
    <dsp:sp modelId="{24E0D79C-99A5-654F-8E2E-5288107B1F5B}">
      <dsp:nvSpPr>
        <dsp:cNvPr id="0" name=""/>
        <dsp:cNvSpPr/>
      </dsp:nvSpPr>
      <dsp:spPr>
        <a:xfrm>
          <a:off x="7840030" y="1127470"/>
          <a:ext cx="966403" cy="96640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057471" y="1127470"/>
        <a:ext cx="531521" cy="727218"/>
      </dsp:txXfrm>
    </dsp:sp>
    <dsp:sp modelId="{0D9CB505-DBF8-6D49-8C04-0A07C7C09679}">
      <dsp:nvSpPr>
        <dsp:cNvPr id="0" name=""/>
        <dsp:cNvSpPr/>
      </dsp:nvSpPr>
      <dsp:spPr>
        <a:xfrm>
          <a:off x="8617069" y="2852129"/>
          <a:ext cx="966403" cy="96640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834510" y="2852129"/>
        <a:ext cx="531521" cy="7272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8570D-B893-A04D-9384-24EB4FB0CA61}">
      <dsp:nvSpPr>
        <dsp:cNvPr id="0" name=""/>
        <dsp:cNvSpPr/>
      </dsp:nvSpPr>
      <dsp:spPr>
        <a:xfrm rot="5400000">
          <a:off x="6179082" y="-3104059"/>
          <a:ext cx="875232" cy="7305474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Paint instruments with easily distinguishable colored nail polish + matte topcoat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Paint laryngoscope with darker color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Use stereo camera</a:t>
          </a:r>
        </a:p>
      </dsp:txBody>
      <dsp:txXfrm rot="-5400000">
        <a:off x="2963962" y="153786"/>
        <a:ext cx="7262749" cy="789782"/>
      </dsp:txXfrm>
    </dsp:sp>
    <dsp:sp modelId="{2D8E383D-5220-DE48-AE01-4EF7FED59CEC}">
      <dsp:nvSpPr>
        <dsp:cNvPr id="0" name=""/>
        <dsp:cNvSpPr/>
      </dsp:nvSpPr>
      <dsp:spPr>
        <a:xfrm>
          <a:off x="32744" y="1657"/>
          <a:ext cx="2931216" cy="1094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Experimental Apparatus</a:t>
          </a:r>
        </a:p>
      </dsp:txBody>
      <dsp:txXfrm>
        <a:off x="86151" y="55064"/>
        <a:ext cx="2824402" cy="987226"/>
      </dsp:txXfrm>
    </dsp:sp>
    <dsp:sp modelId="{51851687-6191-0E41-AFE8-DFAA0300FB51}">
      <dsp:nvSpPr>
        <dsp:cNvPr id="0" name=""/>
        <dsp:cNvSpPr/>
      </dsp:nvSpPr>
      <dsp:spPr>
        <a:xfrm rot="5400000">
          <a:off x="6189884" y="-1966119"/>
          <a:ext cx="875232" cy="7327079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Stabilize background using line registration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Track instrument using template matching or optical flow based tool detection</a:t>
          </a:r>
        </a:p>
      </dsp:txBody>
      <dsp:txXfrm rot="-5400000">
        <a:off x="2963961" y="1302529"/>
        <a:ext cx="7284354" cy="789782"/>
      </dsp:txXfrm>
    </dsp:sp>
    <dsp:sp modelId="{9A1FA19E-44F6-4348-8764-A2595A54E323}">
      <dsp:nvSpPr>
        <dsp:cNvPr id="0" name=""/>
        <dsp:cNvSpPr/>
      </dsp:nvSpPr>
      <dsp:spPr>
        <a:xfrm>
          <a:off x="32744" y="1150399"/>
          <a:ext cx="2931216" cy="1094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Surgical Tool Tracking Software</a:t>
          </a:r>
        </a:p>
      </dsp:txBody>
      <dsp:txXfrm>
        <a:off x="86151" y="1203806"/>
        <a:ext cx="2824402" cy="987226"/>
      </dsp:txXfrm>
    </dsp:sp>
    <dsp:sp modelId="{935E145B-7320-C941-9D05-3C1EE24874C6}">
      <dsp:nvSpPr>
        <dsp:cNvPr id="0" name=""/>
        <dsp:cNvSpPr/>
      </dsp:nvSpPr>
      <dsp:spPr>
        <a:xfrm rot="5400000">
          <a:off x="6179082" y="-806574"/>
          <a:ext cx="875232" cy="7305474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Perform economy of motion analysis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Perform frequency analysis</a:t>
          </a:r>
        </a:p>
      </dsp:txBody>
      <dsp:txXfrm rot="-5400000">
        <a:off x="2963962" y="2451271"/>
        <a:ext cx="7262749" cy="789782"/>
      </dsp:txXfrm>
    </dsp:sp>
    <dsp:sp modelId="{502BDC28-4D4D-1444-BD5D-0F415526D124}">
      <dsp:nvSpPr>
        <dsp:cNvPr id="0" name=""/>
        <dsp:cNvSpPr/>
      </dsp:nvSpPr>
      <dsp:spPr>
        <a:xfrm>
          <a:off x="32744" y="2299142"/>
          <a:ext cx="2931216" cy="1094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Data Analysis</a:t>
          </a:r>
        </a:p>
      </dsp:txBody>
      <dsp:txXfrm>
        <a:off x="86151" y="2352549"/>
        <a:ext cx="2824402" cy="9872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8570D-B893-A04D-9384-24EB4FB0CA61}">
      <dsp:nvSpPr>
        <dsp:cNvPr id="0" name=""/>
        <dsp:cNvSpPr/>
      </dsp:nvSpPr>
      <dsp:spPr>
        <a:xfrm rot="5400000">
          <a:off x="6165948" y="-1901920"/>
          <a:ext cx="923104" cy="6904085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Paint instruments with easily distinguishable colored nail polish + matte topcoat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Paint laryngoscope with darker color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Use stereo camera</a:t>
          </a:r>
        </a:p>
      </dsp:txBody>
      <dsp:txXfrm rot="-5400000">
        <a:off x="3175458" y="1133632"/>
        <a:ext cx="6859023" cy="832980"/>
      </dsp:txXfrm>
    </dsp:sp>
    <dsp:sp modelId="{2D8E383D-5220-DE48-AE01-4EF7FED59CEC}">
      <dsp:nvSpPr>
        <dsp:cNvPr id="0" name=""/>
        <dsp:cNvSpPr/>
      </dsp:nvSpPr>
      <dsp:spPr>
        <a:xfrm>
          <a:off x="244242" y="1001487"/>
          <a:ext cx="2931216" cy="109726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Experimental Apparatus</a:t>
          </a:r>
        </a:p>
      </dsp:txBody>
      <dsp:txXfrm>
        <a:off x="297806" y="1055051"/>
        <a:ext cx="2824088" cy="9901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51687-6191-0E41-AFE8-DFAA0300FB51}">
      <dsp:nvSpPr>
        <dsp:cNvPr id="0" name=""/>
        <dsp:cNvSpPr/>
      </dsp:nvSpPr>
      <dsp:spPr>
        <a:xfrm rot="5400000">
          <a:off x="6165948" y="-1901391"/>
          <a:ext cx="923104" cy="6903028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0" u="sng" kern="1200" baseline="0" dirty="0">
              <a:uFill>
                <a:solidFill>
                  <a:schemeClr val="accent4"/>
                </a:solidFill>
              </a:uFill>
            </a:rPr>
            <a:t>Stabilize background using line registration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Track instrument using </a:t>
          </a:r>
          <a:r>
            <a:rPr lang="en-US" sz="1500" u="sng" kern="1200" baseline="0" dirty="0">
              <a:uFill>
                <a:solidFill>
                  <a:schemeClr val="accent6"/>
                </a:solidFill>
              </a:uFill>
            </a:rPr>
            <a:t>template matching </a:t>
          </a:r>
          <a:r>
            <a:rPr lang="en-US" sz="1500" kern="1200" dirty="0"/>
            <a:t>or </a:t>
          </a:r>
          <a:r>
            <a:rPr lang="en-US" sz="1500" u="sng" kern="1200" baseline="0" dirty="0">
              <a:uFill>
                <a:solidFill>
                  <a:schemeClr val="accent5"/>
                </a:solidFill>
              </a:uFill>
            </a:rPr>
            <a:t>optical flow based tool detection</a:t>
          </a:r>
        </a:p>
      </dsp:txBody>
      <dsp:txXfrm rot="-5400000">
        <a:off x="3175986" y="1133633"/>
        <a:ext cx="6857966" cy="832980"/>
      </dsp:txXfrm>
    </dsp:sp>
    <dsp:sp modelId="{9A1FA19E-44F6-4348-8764-A2595A54E323}">
      <dsp:nvSpPr>
        <dsp:cNvPr id="0" name=""/>
        <dsp:cNvSpPr/>
      </dsp:nvSpPr>
      <dsp:spPr>
        <a:xfrm>
          <a:off x="244770" y="1001487"/>
          <a:ext cx="2931216" cy="109726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Surgical Tool Tracking Software</a:t>
          </a:r>
        </a:p>
      </dsp:txBody>
      <dsp:txXfrm>
        <a:off x="298334" y="1055051"/>
        <a:ext cx="2824088" cy="9901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E145B-7320-C941-9D05-3C1EE24874C6}">
      <dsp:nvSpPr>
        <dsp:cNvPr id="0" name=""/>
        <dsp:cNvSpPr/>
      </dsp:nvSpPr>
      <dsp:spPr>
        <a:xfrm rot="5400000">
          <a:off x="6151787" y="-1906148"/>
          <a:ext cx="951427" cy="6912542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Perform economy of motion analysis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Perform frequency analysis</a:t>
          </a:r>
        </a:p>
      </dsp:txBody>
      <dsp:txXfrm rot="-5400000">
        <a:off x="3171230" y="1120854"/>
        <a:ext cx="6866097" cy="858537"/>
      </dsp:txXfrm>
    </dsp:sp>
    <dsp:sp modelId="{502BDC28-4D4D-1444-BD5D-0F415526D124}">
      <dsp:nvSpPr>
        <dsp:cNvPr id="0" name=""/>
        <dsp:cNvSpPr/>
      </dsp:nvSpPr>
      <dsp:spPr>
        <a:xfrm>
          <a:off x="240013" y="1001487"/>
          <a:ext cx="2931216" cy="109726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Data Analysis</a:t>
          </a:r>
        </a:p>
      </dsp:txBody>
      <dsp:txXfrm>
        <a:off x="293577" y="1055051"/>
        <a:ext cx="2824088" cy="9901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6F077-6783-C347-AA96-0CDF9BC8FCC0}">
      <dsp:nvSpPr>
        <dsp:cNvPr id="0" name=""/>
        <dsp:cNvSpPr/>
      </dsp:nvSpPr>
      <dsp:spPr>
        <a:xfrm>
          <a:off x="3669891" y="1880974"/>
          <a:ext cx="644001" cy="6629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77012" y="0"/>
              </a:lnTo>
              <a:lnTo>
                <a:pt x="277012" y="662930"/>
              </a:lnTo>
              <a:lnTo>
                <a:pt x="644001" y="66293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62111D-018C-E240-B379-A7343895CD48}">
      <dsp:nvSpPr>
        <dsp:cNvPr id="0" name=""/>
        <dsp:cNvSpPr/>
      </dsp:nvSpPr>
      <dsp:spPr>
        <a:xfrm>
          <a:off x="3669891" y="1280188"/>
          <a:ext cx="645249" cy="600785"/>
        </a:xfrm>
        <a:custGeom>
          <a:avLst/>
          <a:gdLst/>
          <a:ahLst/>
          <a:cxnLst/>
          <a:rect l="0" t="0" r="0" b="0"/>
          <a:pathLst>
            <a:path>
              <a:moveTo>
                <a:pt x="0" y="600785"/>
              </a:moveTo>
              <a:lnTo>
                <a:pt x="278260" y="600785"/>
              </a:lnTo>
              <a:lnTo>
                <a:pt x="278260" y="0"/>
              </a:lnTo>
              <a:lnTo>
                <a:pt x="645249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3EB927-16AC-C844-9EF3-06EC36FCDF94}">
      <dsp:nvSpPr>
        <dsp:cNvPr id="0" name=""/>
        <dsp:cNvSpPr/>
      </dsp:nvSpPr>
      <dsp:spPr>
        <a:xfrm>
          <a:off x="0" y="1698094"/>
          <a:ext cx="3669891" cy="365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Tracking data</a:t>
          </a:r>
        </a:p>
      </dsp:txBody>
      <dsp:txXfrm>
        <a:off x="0" y="1698094"/>
        <a:ext cx="3669891" cy="365759"/>
      </dsp:txXfrm>
    </dsp:sp>
    <dsp:sp modelId="{A5AB7D06-1990-9B4E-B623-4A8BFBA8986F}">
      <dsp:nvSpPr>
        <dsp:cNvPr id="0" name=""/>
        <dsp:cNvSpPr/>
      </dsp:nvSpPr>
      <dsp:spPr>
        <a:xfrm>
          <a:off x="4315141" y="1097308"/>
          <a:ext cx="5121554" cy="365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Economy of Motion Analysis</a:t>
          </a:r>
        </a:p>
      </dsp:txBody>
      <dsp:txXfrm>
        <a:off x="4315141" y="1097308"/>
        <a:ext cx="5121554" cy="365759"/>
      </dsp:txXfrm>
    </dsp:sp>
    <dsp:sp modelId="{4224B28F-BA42-5949-B85D-BD028FC1CF09}">
      <dsp:nvSpPr>
        <dsp:cNvPr id="0" name=""/>
        <dsp:cNvSpPr/>
      </dsp:nvSpPr>
      <dsp:spPr>
        <a:xfrm>
          <a:off x="4313893" y="2361024"/>
          <a:ext cx="5132307" cy="365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Frequency Analysis</a:t>
          </a:r>
        </a:p>
      </dsp:txBody>
      <dsp:txXfrm>
        <a:off x="4313893" y="2361024"/>
        <a:ext cx="5132307" cy="3657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823C89-9D8F-F24D-9B81-C19F34DBCC0C}" type="datetimeFigureOut">
              <a:rPr lang="en-US" smtClean="0"/>
              <a:t>2/11/20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7B5402-DDEF-8E4D-A14C-2940029293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092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lnSpc>
                <a:spcPct val="160000"/>
              </a:lnSpc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7B5402-DDEF-8E4D-A14C-29400292935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743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408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069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63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982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879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51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811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460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087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1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79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2/10/20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202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1" r:id="rId1"/>
    <p:sldLayoutId id="2147484212" r:id="rId2"/>
    <p:sldLayoutId id="2147484213" r:id="rId3"/>
    <p:sldLayoutId id="2147484214" r:id="rId4"/>
    <p:sldLayoutId id="2147484215" r:id="rId5"/>
    <p:sldLayoutId id="2147484216" r:id="rId6"/>
    <p:sldLayoutId id="2147484217" r:id="rId7"/>
    <p:sldLayoutId id="2147484218" r:id="rId8"/>
    <p:sldLayoutId id="2147484219" r:id="rId9"/>
    <p:sldLayoutId id="2147484220" r:id="rId10"/>
    <p:sldLayoutId id="214748422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ilina1@jhmi.edu" TargetMode="External"/><Relationship Id="rId3" Type="http://schemas.openxmlformats.org/officeDocument/2006/relationships/image" Target="../media/image1.png"/><Relationship Id="rId7" Type="http://schemas.openxmlformats.org/officeDocument/2006/relationships/hyperlink" Target="mailto:gdeepa1@jhmi.edu" TargetMode="External"/><Relationship Id="rId2" Type="http://schemas.openxmlformats.org/officeDocument/2006/relationships/hyperlink" Target="mailto:scho72@jhu.edu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francis.creighton@jhmi.edu" TargetMode="External"/><Relationship Id="rId5" Type="http://schemas.openxmlformats.org/officeDocument/2006/relationships/hyperlink" Target="mailto:balazs@jhu.edu" TargetMode="External"/><Relationship Id="rId4" Type="http://schemas.openxmlformats.org/officeDocument/2006/relationships/hyperlink" Target="mailto:rht@jhu.edu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hyperlink" Target="https://www.amazon.com/Beetles-Gel-Polish-Orange-Yellow/dp/B07SZSGRWW/ref=sr_1_4?keywords=neon+nail+polish&amp;qid=1581420446&amp;sr=8-4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diagramLayout" Target="../diagrams/layout5.xml"/><Relationship Id="rId7" Type="http://schemas.openxmlformats.org/officeDocument/2006/relationships/image" Target="../media/image5.jpg"/><Relationship Id="rId12" Type="http://schemas.openxmlformats.org/officeDocument/2006/relationships/image" Target="../media/image10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openxmlformats.org/officeDocument/2006/relationships/image" Target="../media/image9.png"/><Relationship Id="rId5" Type="http://schemas.openxmlformats.org/officeDocument/2006/relationships/diagramColors" Target="../diagrams/colors5.xml"/><Relationship Id="rId10" Type="http://schemas.openxmlformats.org/officeDocument/2006/relationships/image" Target="../media/image8.pn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image" Target="https://lh6.googleusercontent.com/nQjuhBuSaiovinXe9S0Si7wy5bT_SPx5_BTG9Y-q3Tb1c9eXndH6Q7Yh0eNclxJzfqL3XSh1x9yopb4A8LEvLfPpBMTeprLOcAhMS_njxyX5PiaA9sFF5MoJne2wp3A6VGvbDorMgNs" TargetMode="Externa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image" Target="../media/image11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5" Type="http://schemas.openxmlformats.org/officeDocument/2006/relationships/image" Target="https://lh6.googleusercontent.com/7nwifwY-rHTj443gOQdKd9VqW5MtdPJzy37j3bgY1OENFZExF7CGfQt7a5kEQSHmdTqjyKdsGks9N7pJ-GPaXG8jyxwWWO3z9G5l3Gf8pMWtd6u4YFP-y1cabo4y5XVGtOoTpHzfvNg" TargetMode="Externa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bi.nlm.nih.gov/pubmed/28498632" TargetMode="External"/><Relationship Id="rId2" Type="http://schemas.openxmlformats.org/officeDocument/2006/relationships/hyperlink" Target="http://www.ncbi.nlm.nih.gov/pubmed/28581249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F5A6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D4E76-51DE-3446-BB90-FFDF501BB4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61598" y="2123047"/>
            <a:ext cx="5823276" cy="1958987"/>
          </a:xfrm>
        </p:spPr>
        <p:txBody>
          <a:bodyPr anchor="b">
            <a:normAutofit/>
          </a:bodyPr>
          <a:lstStyle/>
          <a:p>
            <a:pPr algn="l"/>
            <a:r>
              <a:rPr lang="en-US" sz="4000" b="1" dirty="0"/>
              <a:t>Tremor Reduction Assessment in </a:t>
            </a:r>
            <a:r>
              <a:rPr lang="en-US" sz="4000" b="1" dirty="0" err="1"/>
              <a:t>Microlaryngeal</a:t>
            </a:r>
            <a:r>
              <a:rPr lang="en-US" sz="4000" b="1" dirty="0"/>
              <a:t> Surgery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867455-4E4E-8147-A060-1391CAE98B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8531" y="4817894"/>
            <a:ext cx="2159539" cy="1188720"/>
          </a:xfrm>
        </p:spPr>
        <p:txBody>
          <a:bodyPr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sz="1600" u="sng" dirty="0"/>
              <a:t>Team </a:t>
            </a:r>
          </a:p>
          <a:p>
            <a:pPr algn="l">
              <a:lnSpc>
                <a:spcPct val="100000"/>
              </a:lnSpc>
            </a:pPr>
            <a:r>
              <a:rPr lang="en-US" sz="1600" dirty="0"/>
              <a:t>Jasmine (Sue Min) Cho </a:t>
            </a:r>
            <a:r>
              <a:rPr lang="en-US" sz="1600" dirty="0">
                <a:hlinkClick r:id="rId2"/>
              </a:rPr>
              <a:t>scho72@jhu.edu</a:t>
            </a:r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58EAD0-1ABA-4BD0-B18B-16FB5A73373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7541" r="-90"/>
          <a:stretch/>
        </p:blipFill>
        <p:spPr>
          <a:xfrm>
            <a:off x="0" y="0"/>
            <a:ext cx="6030404" cy="685800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25EB60-64AA-A74A-B421-EED1019A9A92}"/>
              </a:ext>
            </a:extLst>
          </p:cNvPr>
          <p:cNvSpPr txBox="1"/>
          <p:nvPr/>
        </p:nvSpPr>
        <p:spPr>
          <a:xfrm>
            <a:off x="7685964" y="4803532"/>
            <a:ext cx="4419971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/>
              <a:t>Mentors</a:t>
            </a:r>
          </a:p>
          <a:p>
            <a:r>
              <a:rPr lang="en-US" sz="1600" dirty="0"/>
              <a:t>Dr. Russell Taylor (</a:t>
            </a:r>
            <a:r>
              <a:rPr lang="en-US" sz="1600" dirty="0">
                <a:hlinkClick r:id="rId4"/>
              </a:rPr>
              <a:t>rht@jhu.edu</a:t>
            </a:r>
            <a:r>
              <a:rPr lang="en-US" sz="1600" dirty="0"/>
              <a:t>), </a:t>
            </a:r>
          </a:p>
          <a:p>
            <a:r>
              <a:rPr lang="en-US" sz="1600" dirty="0" err="1"/>
              <a:t>Balazs</a:t>
            </a:r>
            <a:r>
              <a:rPr lang="en-US" sz="1600" dirty="0"/>
              <a:t> </a:t>
            </a:r>
            <a:r>
              <a:rPr lang="en-US" sz="1600" dirty="0" err="1"/>
              <a:t>Vagvolgyi</a:t>
            </a:r>
            <a:r>
              <a:rPr lang="en-US" sz="1600" dirty="0"/>
              <a:t> (</a:t>
            </a:r>
            <a:r>
              <a:rPr lang="en-US" sz="1600" dirty="0">
                <a:hlinkClick r:id="rId5"/>
              </a:rPr>
              <a:t>balazs@jhu.edu</a:t>
            </a:r>
            <a:r>
              <a:rPr lang="en-US" sz="1600" dirty="0"/>
              <a:t>), </a:t>
            </a:r>
          </a:p>
          <a:p>
            <a:r>
              <a:rPr lang="en-US" sz="1600" dirty="0"/>
              <a:t>Dr. Francis Creighton (</a:t>
            </a:r>
            <a:r>
              <a:rPr lang="en-US" sz="1600" dirty="0">
                <a:hlinkClick r:id="rId6"/>
              </a:rPr>
              <a:t>francis.creighton@jhmi.edu</a:t>
            </a:r>
            <a:r>
              <a:rPr lang="en-US" sz="1600" dirty="0"/>
              <a:t>),</a:t>
            </a:r>
          </a:p>
          <a:p>
            <a:r>
              <a:rPr lang="en-US" sz="1600" dirty="0"/>
              <a:t>Dr. Deepa </a:t>
            </a:r>
            <a:r>
              <a:rPr lang="en-US" sz="1600" dirty="0" err="1"/>
              <a:t>Galayia</a:t>
            </a:r>
            <a:r>
              <a:rPr lang="en-US" sz="1600" dirty="0"/>
              <a:t> (</a:t>
            </a:r>
            <a:r>
              <a:rPr lang="en-US" sz="1600" dirty="0">
                <a:hlinkClick r:id="rId7"/>
              </a:rPr>
              <a:t>gdeepa1@jhmi.edu</a:t>
            </a:r>
            <a:r>
              <a:rPr lang="en-US" sz="1600" dirty="0"/>
              <a:t>), </a:t>
            </a:r>
          </a:p>
          <a:p>
            <a:r>
              <a:rPr lang="en-US" sz="1600" dirty="0"/>
              <a:t>Dr. </a:t>
            </a:r>
            <a:r>
              <a:rPr lang="en-US" sz="1600" dirty="0" err="1"/>
              <a:t>Ioan</a:t>
            </a:r>
            <a:r>
              <a:rPr lang="en-US" sz="1600" dirty="0"/>
              <a:t> Lina (</a:t>
            </a:r>
            <a:r>
              <a:rPr lang="en-US" sz="1600" dirty="0">
                <a:hlinkClick r:id="rId8"/>
              </a:rPr>
              <a:t>ilina1@jhmi.edu</a:t>
            </a:r>
            <a:r>
              <a:rPr lang="en-US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43822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7F0C4-A6B0-4646-916A-96DAE4C0D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3F5A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Table of Contents</a:t>
            </a:r>
            <a:endParaRPr lang="en-US" sz="3600" b="1" dirty="0">
              <a:solidFill>
                <a:srgbClr val="3F5A6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E0E731A-FA9B-E149-A1E2-5D2F8CAF61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674337"/>
              </p:ext>
            </p:extLst>
          </p:nvPr>
        </p:nvGraphicFramePr>
        <p:xfrm>
          <a:off x="838200" y="1418600"/>
          <a:ext cx="10515600" cy="5074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02BDDF09-A0FC-2447-BDA9-AAB01B0D18C1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2560115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6E44B-DD31-2045-8154-42E108990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01. Background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EA79F5-88B4-5D4E-A840-B11FB0CCF3CA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pic>
        <p:nvPicPr>
          <p:cNvPr id="7" name="2.mp4" descr="2.mp4">
            <a:hlinkClick r:id="" action="ppaction://media"/>
            <a:extLst>
              <a:ext uri="{FF2B5EF4-FFF2-40B4-BE49-F238E27FC236}">
                <a16:creationId xmlns:a16="http://schemas.microsoft.com/office/drawing/2014/main" id="{5A4A0695-23C9-944A-A53E-C20978D3307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1376" y="1420008"/>
            <a:ext cx="6309193" cy="475488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121F86-3A06-934E-8F36-A8AEDACE6F81}"/>
              </a:ext>
            </a:extLst>
          </p:cNvPr>
          <p:cNvSpPr txBox="1">
            <a:spLocks noChangeAspect="1"/>
          </p:cNvSpPr>
          <p:nvPr/>
        </p:nvSpPr>
        <p:spPr>
          <a:xfrm>
            <a:off x="7347471" y="4249294"/>
            <a:ext cx="4572000" cy="1925594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chemeClr val="bg1"/>
                </a:solidFill>
              </a:rPr>
              <a:t>Microlaryngeal</a:t>
            </a:r>
            <a:r>
              <a:rPr lang="en-US" sz="2000" b="1" dirty="0">
                <a:solidFill>
                  <a:schemeClr val="bg1"/>
                </a:solidFill>
              </a:rPr>
              <a:t> surgery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Minimally invasive procedure used to biopsy or remove abnormal growths in the larynx (“voice box”)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Operating microscope is used to magnify the view of the vocal folds.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52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8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6E44B-DD31-2045-8154-42E108990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01. Background (cont.)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EA79F5-88B4-5D4E-A840-B11FB0CCF3CA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4E52703-6E3C-F344-95B0-6ED78E8E77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6155356"/>
              </p:ext>
            </p:extLst>
          </p:nvPr>
        </p:nvGraphicFramePr>
        <p:xfrm>
          <a:off x="838200" y="1408328"/>
          <a:ext cx="10360511" cy="4955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567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911AA-6A8D-0B41-97F5-E30B6CAEA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02. Goal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13E47-FBA0-CD47-A1B5-067B07CC6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7593"/>
            <a:ext cx="10515600" cy="1053704"/>
          </a:xfr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marL="0" indent="0">
              <a:buNone/>
            </a:pP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Perform user study to assess the degree of tremor reduction in robotic </a:t>
            </a:r>
            <a:r>
              <a:rPr lang="en-US" dirty="0" err="1">
                <a:solidFill>
                  <a:schemeClr val="tx1">
                    <a:lumMod val="75000"/>
                  </a:schemeClr>
                </a:solidFill>
              </a:rPr>
              <a:t>microlaryngeal</a:t>
            </a: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 surgical procedures on cadaveric phantoms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4867B6D-DB6F-1C4C-8571-3D00BBEE2889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3349425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9F4DE-761C-CC44-9099-7C24ED3ED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03. Specific Aims and Significance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8F0AD-145F-A34C-9A60-2D5883839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5722"/>
            <a:ext cx="10515600" cy="479076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tx1">
                    <a:lumMod val="75000"/>
                  </a:schemeClr>
                </a:solidFill>
              </a:rPr>
              <a:t>Aim 1:</a:t>
            </a:r>
          </a:p>
          <a:p>
            <a:pPr marL="0" indent="0">
              <a:buNone/>
            </a:pPr>
            <a:r>
              <a:rPr lang="en-US" u="sng" dirty="0">
                <a:solidFill>
                  <a:schemeClr val="tx1">
                    <a:lumMod val="75000"/>
                  </a:schemeClr>
                </a:solidFill>
              </a:rPr>
              <a:t>Develop/adapt surgical tool tracking software using microscope video (with colored instruments)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lumMod val="75000"/>
                  </a:schemeClr>
                </a:solidFill>
                <a:sym typeface="Wingdings" pitchFamily="2" charset="2"/>
              </a:rPr>
              <a:t> Facilitate a</a:t>
            </a: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utomatic acquisition of instrument tracking data </a:t>
            </a:r>
          </a:p>
          <a:p>
            <a:pPr marL="0" indent="0">
              <a:buNone/>
            </a:pPr>
            <a:endParaRPr lang="en-US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tx1">
                    <a:lumMod val="75000"/>
                  </a:schemeClr>
                </a:solidFill>
              </a:rPr>
              <a:t>Aim 2:</a:t>
            </a:r>
          </a:p>
          <a:p>
            <a:pPr marL="0" indent="0">
              <a:buNone/>
            </a:pPr>
            <a:r>
              <a:rPr lang="en-US" u="sng" dirty="0">
                <a:solidFill>
                  <a:schemeClr val="tx1">
                    <a:lumMod val="75000"/>
                  </a:schemeClr>
                </a:solidFill>
              </a:rPr>
              <a:t>Conduct user study &amp; reduce data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lumMod val="75000"/>
                  </a:schemeClr>
                </a:solidFill>
                <a:sym typeface="Wingdings" pitchFamily="2" charset="2"/>
              </a:rPr>
              <a:t> Provide m</a:t>
            </a: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eaningful data for analysis</a:t>
            </a:r>
          </a:p>
          <a:p>
            <a:pPr marL="0" indent="0">
              <a:buNone/>
            </a:pPr>
            <a:endParaRPr lang="en-US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tx1">
                    <a:lumMod val="75000"/>
                  </a:schemeClr>
                </a:solidFill>
              </a:rPr>
              <a:t>Aim 3:</a:t>
            </a:r>
          </a:p>
          <a:p>
            <a:pPr marL="0" indent="0">
              <a:buNone/>
            </a:pPr>
            <a:r>
              <a:rPr lang="en-US" u="sng" dirty="0">
                <a:solidFill>
                  <a:schemeClr val="tx1">
                    <a:lumMod val="75000"/>
                  </a:schemeClr>
                </a:solidFill>
              </a:rPr>
              <a:t>Write paper with surgeons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lumMod val="75000"/>
                  </a:schemeClr>
                </a:solidFill>
                <a:sym typeface="Wingdings" pitchFamily="2" charset="2"/>
              </a:rPr>
              <a:t> </a:t>
            </a: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Share quantitative assessment results of tremor reduction in robotic microsurgical procedures with the medical and engineering community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lumMod val="75000"/>
                  </a:schemeClr>
                </a:solidFill>
                <a:sym typeface="Wingdings" pitchFamily="2" charset="2"/>
              </a:rPr>
              <a:t> </a:t>
            </a: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Provide assessment for usefulness for tremor-eliminating robots (e.g. Galen) and may provide additional input for future design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2F3947-DFE7-304A-9C2E-18B578ED057E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294124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938E9-DD73-DC47-9D2E-CBCF76C55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04. Technical Approach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7016E45-7E65-E240-9533-4C042B64C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1513757"/>
              </p:ext>
            </p:extLst>
          </p:nvPr>
        </p:nvGraphicFramePr>
        <p:xfrm>
          <a:off x="838200" y="1765739"/>
          <a:ext cx="10323786" cy="3394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611AE005-A283-5747-9AAE-808D43549A42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942749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938E9-DD73-DC47-9D2E-CBCF76C55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04. Technical Approach (cont.)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7016E45-7E65-E240-9533-4C042B64C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2209046"/>
              </p:ext>
            </p:extLst>
          </p:nvPr>
        </p:nvGraphicFramePr>
        <p:xfrm>
          <a:off x="584638" y="328755"/>
          <a:ext cx="10323786" cy="3100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611AE005-A283-5747-9AAE-808D43549A42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BF6C2DF-20AD-5D43-9F86-EF3068B32026}"/>
              </a:ext>
            </a:extLst>
          </p:cNvPr>
          <p:cNvGrpSpPr/>
          <p:nvPr/>
        </p:nvGrpSpPr>
        <p:grpSpPr>
          <a:xfrm>
            <a:off x="1360720" y="2777079"/>
            <a:ext cx="9470559" cy="3715796"/>
            <a:chOff x="996560" y="2925779"/>
            <a:chExt cx="9470559" cy="3715796"/>
          </a:xfrm>
        </p:grpSpPr>
        <p:pic>
          <p:nvPicPr>
            <p:cNvPr id="5" name="Picture 4" descr="A close up of a device&#10;&#10;Description automatically generated">
              <a:extLst>
                <a:ext uri="{FF2B5EF4-FFF2-40B4-BE49-F238E27FC236}">
                  <a16:creationId xmlns:a16="http://schemas.microsoft.com/office/drawing/2014/main" id="{712650CA-1D0D-444E-9FDA-57ADE830662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96560" y="2925779"/>
              <a:ext cx="2950994" cy="3069465"/>
            </a:xfrm>
            <a:prstGeom prst="rect">
              <a:avLst/>
            </a:prstGeom>
          </p:spPr>
        </p:pic>
        <p:pic>
          <p:nvPicPr>
            <p:cNvPr id="8" name="Picture 7" descr="A blurry close up of a hand&#10;&#10;Description automatically generated">
              <a:extLst>
                <a:ext uri="{FF2B5EF4-FFF2-40B4-BE49-F238E27FC236}">
                  <a16:creationId xmlns:a16="http://schemas.microsoft.com/office/drawing/2014/main" id="{F8DC900F-8324-4E43-B3AA-CA50556A09A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13538" b="14188"/>
            <a:stretch/>
          </p:blipFill>
          <p:spPr>
            <a:xfrm>
              <a:off x="4644390" y="2925779"/>
              <a:ext cx="5822729" cy="3247356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21F1C285-8121-D04D-B814-22BA01A46E34}"/>
                </a:ext>
              </a:extLst>
            </p:cNvPr>
            <p:cNvSpPr txBox="1"/>
            <p:nvPr/>
          </p:nvSpPr>
          <p:spPr>
            <a:xfrm>
              <a:off x="996560" y="5995244"/>
              <a:ext cx="29509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900" dirty="0">
                  <a:solidFill>
                    <a:schemeClr val="tx1">
                      <a:lumMod val="75000"/>
                    </a:schemeClr>
                  </a:solidFill>
                </a:rPr>
                <a:t>Image from </a:t>
              </a:r>
              <a:r>
                <a:rPr lang="en-US" sz="900" dirty="0">
                  <a:solidFill>
                    <a:schemeClr val="tx1">
                      <a:lumMod val="75000"/>
                    </a:schemeClr>
                  </a:solidFill>
                  <a:hlinkClick r:id="rId9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https://www.amazon.com/Beetles-Gel-Polish-Orange-Yellow/dp/B07SZSGRWW/ref=sr_1_4?keywords=neon+nail+polish&amp;qid=1581420446&amp;sr=8-4</a:t>
              </a:r>
              <a:r>
                <a:rPr lang="en-US" sz="900" dirty="0">
                  <a:solidFill>
                    <a:schemeClr val="tx1">
                      <a:lumMod val="75000"/>
                    </a:schemeClr>
                  </a:solidFill>
                </a:rPr>
                <a:t>, 10 Feb. 2020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12599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938E9-DD73-DC47-9D2E-CBCF76C55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04. Technical Approach (cont.)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7016E45-7E65-E240-9533-4C042B64C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1841236"/>
              </p:ext>
            </p:extLst>
          </p:nvPr>
        </p:nvGraphicFramePr>
        <p:xfrm>
          <a:off x="596591" y="328755"/>
          <a:ext cx="10323786" cy="3100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611AE005-A283-5747-9AAE-808D43549A42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DAA123-2865-D042-80B3-A795A043FD3C}"/>
              </a:ext>
            </a:extLst>
          </p:cNvPr>
          <p:cNvSpPr/>
          <p:nvPr/>
        </p:nvSpPr>
        <p:spPr>
          <a:xfrm>
            <a:off x="5977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EA6726AE-D4E9-4F45-869C-08F3CE05D24F}"/>
              </a:ext>
            </a:extLst>
          </p:cNvPr>
          <p:cNvGrpSpPr/>
          <p:nvPr/>
        </p:nvGrpSpPr>
        <p:grpSpPr>
          <a:xfrm>
            <a:off x="200423" y="2526865"/>
            <a:ext cx="11791153" cy="4072726"/>
            <a:chOff x="200423" y="2526865"/>
            <a:chExt cx="11791153" cy="4072726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7DC1D1CB-6AA0-3147-BE9C-8AEFBE4729B3}"/>
                </a:ext>
              </a:extLst>
            </p:cNvPr>
            <p:cNvGrpSpPr/>
            <p:nvPr/>
          </p:nvGrpSpPr>
          <p:grpSpPr>
            <a:xfrm>
              <a:off x="3164092" y="2526865"/>
              <a:ext cx="5626250" cy="1651805"/>
              <a:chOff x="3282875" y="2660517"/>
              <a:chExt cx="5626250" cy="1651805"/>
            </a:xfrm>
          </p:grpSpPr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6A0AF46D-AB71-6A44-BDD1-CB5E87F38392}"/>
                  </a:ext>
                </a:extLst>
              </p:cNvPr>
              <p:cNvSpPr/>
              <p:nvPr/>
            </p:nvSpPr>
            <p:spPr>
              <a:xfrm>
                <a:off x="3282875" y="2660517"/>
                <a:ext cx="5626250" cy="1651805"/>
              </a:xfrm>
              <a:prstGeom prst="rect">
                <a:avLst/>
              </a:prstGeom>
              <a:solidFill>
                <a:schemeClr val="accent4">
                  <a:alpha val="20000"/>
                </a:schemeClr>
              </a:solidFill>
              <a:ln w="19050">
                <a:solidFill>
                  <a:schemeClr val="accent4"/>
                </a:solidFill>
              </a:ln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3A9F0141-EFE1-0549-A30A-73FD32F1A5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214783" y="2801876"/>
                <a:ext cx="2438400" cy="1371600"/>
              </a:xfrm>
              <a:prstGeom prst="rect">
                <a:avLst/>
              </a:prstGeom>
            </p:spPr>
          </p:pic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EEFE10E1-1DE2-4346-886E-29C77B48AAD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541151" y="2800619"/>
                <a:ext cx="2438400" cy="1371600"/>
              </a:xfrm>
              <a:prstGeom prst="rect">
                <a:avLst/>
              </a:prstGeom>
            </p:spPr>
          </p:pic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6C61CAAC-2F76-974B-91DB-D1E00F89B4C9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00423" y="4862231"/>
              <a:ext cx="4497326" cy="1737360"/>
              <a:chOff x="365760" y="4634594"/>
              <a:chExt cx="4260625" cy="1651805"/>
            </a:xfrm>
          </p:grpSpPr>
          <p:sp>
            <p:nvSpPr>
              <p:cNvPr id="62" name="Rectangle 61">
                <a:extLst>
                  <a:ext uri="{FF2B5EF4-FFF2-40B4-BE49-F238E27FC236}">
                    <a16:creationId xmlns:a16="http://schemas.microsoft.com/office/drawing/2014/main" id="{B2ABFB26-6E93-7345-AD8B-A440A71A1D55}"/>
                  </a:ext>
                </a:extLst>
              </p:cNvPr>
              <p:cNvSpPr/>
              <p:nvPr/>
            </p:nvSpPr>
            <p:spPr>
              <a:xfrm>
                <a:off x="365760" y="4634594"/>
                <a:ext cx="4260625" cy="1651805"/>
              </a:xfrm>
              <a:prstGeom prst="rect">
                <a:avLst/>
              </a:prstGeom>
              <a:solidFill>
                <a:schemeClr val="accent6">
                  <a:alpha val="20000"/>
                </a:schemeClr>
              </a:solidFill>
              <a:ln w="19050"/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13" name="Picture 12" descr="A blurry image of a person&#10;&#10;Description automatically generated">
                <a:extLst>
                  <a:ext uri="{FF2B5EF4-FFF2-40B4-BE49-F238E27FC236}">
                    <a16:creationId xmlns:a16="http://schemas.microsoft.com/office/drawing/2014/main" id="{9D4FF12C-4574-9748-8E8D-FDB4B09468B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/>
              <a:srcRect t="2290"/>
              <a:stretch/>
            </p:blipFill>
            <p:spPr>
              <a:xfrm>
                <a:off x="2592358" y="4774696"/>
                <a:ext cx="1812528" cy="1371600"/>
              </a:xfrm>
              <a:prstGeom prst="rect">
                <a:avLst/>
              </a:prstGeom>
            </p:spPr>
          </p:pic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67A43D6F-48AC-C042-BD42-FCB878B2601D}"/>
                  </a:ext>
                </a:extLst>
              </p:cNvPr>
              <p:cNvPicPr>
                <a:picLocks/>
              </p:cNvPicPr>
              <p:nvPr/>
            </p:nvPicPr>
            <p:blipFill rotWithShape="1">
              <a:blip r:embed="rId10"/>
              <a:srcRect t="4196"/>
              <a:stretch/>
            </p:blipFill>
            <p:spPr>
              <a:xfrm>
                <a:off x="573803" y="4774696"/>
                <a:ext cx="1810512" cy="1371600"/>
              </a:xfrm>
              <a:prstGeom prst="rect">
                <a:avLst/>
              </a:prstGeom>
            </p:spPr>
          </p:pic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638AD202-EAA8-D44C-8ADD-DA6B1DF15543}"/>
                </a:ext>
              </a:extLst>
            </p:cNvPr>
            <p:cNvGrpSpPr/>
            <p:nvPr/>
          </p:nvGrpSpPr>
          <p:grpSpPr>
            <a:xfrm>
              <a:off x="4773194" y="4862231"/>
              <a:ext cx="7218382" cy="1737360"/>
              <a:chOff x="4819425" y="4634594"/>
              <a:chExt cx="7218382" cy="1651805"/>
            </a:xfrm>
          </p:grpSpPr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5BDA8C77-C6A5-0D4E-BF79-9C68A233222B}"/>
                  </a:ext>
                </a:extLst>
              </p:cNvPr>
              <p:cNvSpPr/>
              <p:nvPr/>
            </p:nvSpPr>
            <p:spPr>
              <a:xfrm>
                <a:off x="4819425" y="4634594"/>
                <a:ext cx="7218382" cy="1651805"/>
              </a:xfrm>
              <a:prstGeom prst="rect">
                <a:avLst/>
              </a:prstGeom>
              <a:solidFill>
                <a:schemeClr val="accent5">
                  <a:alpha val="20000"/>
                </a:schemeClr>
              </a:solidFill>
              <a:ln w="19050"/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7A1AC681-8F21-F64B-BB08-BDBC5A0560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039360" y="4866136"/>
                <a:ext cx="2113280" cy="1188720"/>
              </a:xfrm>
              <a:prstGeom prst="rect">
                <a:avLst/>
              </a:prstGeom>
            </p:spPr>
          </p:pic>
          <p:pic>
            <p:nvPicPr>
              <p:cNvPr id="18" name="Picture 17" descr="A blurry close up of a hand&#10;&#10;Description automatically generated">
                <a:extLst>
                  <a:ext uri="{FF2B5EF4-FFF2-40B4-BE49-F238E27FC236}">
                    <a16:creationId xmlns:a16="http://schemas.microsoft.com/office/drawing/2014/main" id="{E8659A77-DBC6-8449-9CB6-359C37CE732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372575" y="4878738"/>
                <a:ext cx="2112667" cy="1188720"/>
              </a:xfrm>
              <a:prstGeom prst="rect">
                <a:avLst/>
              </a:prstGeom>
            </p:spPr>
          </p:pic>
          <p:pic>
            <p:nvPicPr>
              <p:cNvPr id="59" name="Picture 58" descr="A picture containing laptop, flower&#10;&#10;Description automatically generated">
                <a:extLst>
                  <a:ext uri="{FF2B5EF4-FFF2-40B4-BE49-F238E27FC236}">
                    <a16:creationId xmlns:a16="http://schemas.microsoft.com/office/drawing/2014/main" id="{BDC6E63B-5260-6A40-BF31-7E4B3BE4353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707374" y="4878738"/>
                <a:ext cx="2118866" cy="1188720"/>
              </a:xfrm>
              <a:prstGeom prst="rect">
                <a:avLst/>
              </a:prstGeom>
            </p:spPr>
          </p:pic>
        </p:grpSp>
        <p:cxnSp>
          <p:nvCxnSpPr>
            <p:cNvPr id="73" name="Elbow Connector 72">
              <a:extLst>
                <a:ext uri="{FF2B5EF4-FFF2-40B4-BE49-F238E27FC236}">
                  <a16:creationId xmlns:a16="http://schemas.microsoft.com/office/drawing/2014/main" id="{B130085B-A6C8-964F-9482-43B9ABBAA561}"/>
                </a:ext>
              </a:extLst>
            </p:cNvPr>
            <p:cNvCxnSpPr>
              <a:stCxn id="61" idx="2"/>
              <a:endCxn id="62" idx="0"/>
            </p:cNvCxnSpPr>
            <p:nvPr/>
          </p:nvCxnSpPr>
          <p:spPr>
            <a:xfrm rot="5400000">
              <a:off x="3871372" y="2756385"/>
              <a:ext cx="683561" cy="3528131"/>
            </a:xfrm>
            <a:prstGeom prst="bentConnector3">
              <a:avLst/>
            </a:prstGeom>
            <a:ln w="38100">
              <a:solidFill>
                <a:schemeClr val="accent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Elbow Connector 74">
              <a:extLst>
                <a:ext uri="{FF2B5EF4-FFF2-40B4-BE49-F238E27FC236}">
                  <a16:creationId xmlns:a16="http://schemas.microsoft.com/office/drawing/2014/main" id="{FC071A4B-EC4E-F840-8EF4-629E4328A239}"/>
                </a:ext>
              </a:extLst>
            </p:cNvPr>
            <p:cNvCxnSpPr>
              <a:stCxn id="61" idx="2"/>
              <a:endCxn id="63" idx="0"/>
            </p:cNvCxnSpPr>
            <p:nvPr/>
          </p:nvCxnSpPr>
          <p:spPr>
            <a:xfrm rot="16200000" flipH="1">
              <a:off x="6838021" y="3317866"/>
              <a:ext cx="683561" cy="2405168"/>
            </a:xfrm>
            <a:prstGeom prst="bentConnector3">
              <a:avLst/>
            </a:prstGeom>
            <a:ln w="38100">
              <a:solidFill>
                <a:schemeClr val="accent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59325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938E9-DD73-DC47-9D2E-CBCF76C55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04. Technical Approach (cont.)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7016E45-7E65-E240-9533-4C042B64C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4636589"/>
              </p:ext>
            </p:extLst>
          </p:nvPr>
        </p:nvGraphicFramePr>
        <p:xfrm>
          <a:off x="580433" y="328755"/>
          <a:ext cx="10323786" cy="3100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611AE005-A283-5747-9AAE-808D43549A42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771BD58C-2BD8-E34E-A4A9-F08BCC341D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1610" y="392554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704500FB-FA83-894C-92B9-826F5108B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7275" y="487427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8A2F924-62CF-3C4F-9BCB-80D40928A1FB}"/>
              </a:ext>
            </a:extLst>
          </p:cNvPr>
          <p:cNvGrpSpPr/>
          <p:nvPr/>
        </p:nvGrpSpPr>
        <p:grpSpPr>
          <a:xfrm>
            <a:off x="970301" y="1505716"/>
            <a:ext cx="9544049" cy="5251544"/>
            <a:chOff x="718841" y="1602535"/>
            <a:chExt cx="9544049" cy="5251544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E3B2C0D-4C63-BD44-B410-07AACB18A4FB}"/>
                </a:ext>
              </a:extLst>
            </p:cNvPr>
            <p:cNvGrpSpPr/>
            <p:nvPr/>
          </p:nvGrpSpPr>
          <p:grpSpPr>
            <a:xfrm>
              <a:off x="718841" y="1602535"/>
              <a:ext cx="9544049" cy="5251544"/>
              <a:chOff x="718841" y="1602535"/>
              <a:chExt cx="9544049" cy="5251544"/>
            </a:xfrm>
          </p:grpSpPr>
          <p:graphicFrame>
            <p:nvGraphicFramePr>
              <p:cNvPr id="7" name="Diagram 6">
                <a:extLst>
                  <a:ext uri="{FF2B5EF4-FFF2-40B4-BE49-F238E27FC236}">
                    <a16:creationId xmlns:a16="http://schemas.microsoft.com/office/drawing/2014/main" id="{0B518FAD-14DC-944A-ABC1-51FA549EC852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671290840"/>
                  </p:ext>
                </p:extLst>
              </p:nvPr>
            </p:nvGraphicFramePr>
            <p:xfrm>
              <a:off x="718841" y="1602535"/>
              <a:ext cx="9544049" cy="5106875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7" r:lo="rId8" r:qs="rId9" r:cs="rId10"/>
              </a:graphicData>
            </a:graphic>
          </p:graphicFrame>
          <p:pic>
            <p:nvPicPr>
              <p:cNvPr id="2049" name="Picture 9">
                <a:extLst>
                  <a:ext uri="{FF2B5EF4-FFF2-40B4-BE49-F238E27FC236}">
                    <a16:creationId xmlns:a16="http://schemas.microsoft.com/office/drawing/2014/main" id="{2A5D6498-7197-BE41-ADFC-24785617462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2" r:link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45820" y="3780871"/>
                <a:ext cx="3428506" cy="256731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3" name="Picture 12">
                <a:extLst>
                  <a:ext uri="{FF2B5EF4-FFF2-40B4-BE49-F238E27FC236}">
                    <a16:creationId xmlns:a16="http://schemas.microsoft.com/office/drawing/2014/main" id="{66F77FC8-C8D0-E24D-94EE-ACE4DF5B17E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14" r:link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2877"/>
              <a:stretch/>
            </p:blipFill>
            <p:spPr bwMode="auto">
              <a:xfrm>
                <a:off x="5842452" y="4366911"/>
                <a:ext cx="3419411" cy="24871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065D2E5-8199-B54A-ACA7-28248B3A840B}"/>
                </a:ext>
              </a:extLst>
            </p:cNvPr>
            <p:cNvSpPr txBox="1"/>
            <p:nvPr/>
          </p:nvSpPr>
          <p:spPr>
            <a:xfrm>
              <a:off x="5833357" y="3185158"/>
              <a:ext cx="3428506" cy="646331"/>
            </a:xfrm>
            <a:prstGeom prst="rect">
              <a:avLst/>
            </a:prstGeom>
            <a:noFill/>
            <a:ln w="3175">
              <a:solidFill>
                <a:schemeClr val="bg2">
                  <a:lumMod val="1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i="1" dirty="0">
                  <a:solidFill>
                    <a:schemeClr val="tx1">
                      <a:lumMod val="75000"/>
                    </a:schemeClr>
                  </a:solidFill>
                </a:rPr>
                <a:t>Normalized distance, velocity, acceleration, jerk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44939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4A55B-1882-B940-A71A-CD0F1024A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05. Deliverables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FFAB297-8BFE-754B-B473-2745A68DF1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9947087"/>
              </p:ext>
            </p:extLst>
          </p:nvPr>
        </p:nvGraphicFramePr>
        <p:xfrm>
          <a:off x="1941194" y="1414145"/>
          <a:ext cx="8309611" cy="2838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9870">
                  <a:extLst>
                    <a:ext uri="{9D8B030D-6E8A-4147-A177-3AD203B41FA5}">
                      <a16:colId xmlns:a16="http://schemas.microsoft.com/office/drawing/2014/main" val="1717014739"/>
                    </a:ext>
                  </a:extLst>
                </a:gridCol>
                <a:gridCol w="3836671">
                  <a:extLst>
                    <a:ext uri="{9D8B030D-6E8A-4147-A177-3AD203B41FA5}">
                      <a16:colId xmlns:a16="http://schemas.microsoft.com/office/drawing/2014/main" val="3234288013"/>
                    </a:ext>
                  </a:extLst>
                </a:gridCol>
                <a:gridCol w="1703070">
                  <a:extLst>
                    <a:ext uri="{9D8B030D-6E8A-4147-A177-3AD203B41FA5}">
                      <a16:colId xmlns:a16="http://schemas.microsoft.com/office/drawing/2014/main" val="2523999607"/>
                    </a:ext>
                  </a:extLst>
                </a:gridCol>
              </a:tblGrid>
              <a:tr h="308714">
                <a:tc gridSpan="2">
                  <a:txBody>
                    <a:bodyPr/>
                    <a:lstStyle/>
                    <a:p>
                      <a:r>
                        <a:rPr lang="en-US" dirty="0"/>
                        <a:t>Deliverables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3391373"/>
                  </a:ext>
                </a:extLst>
              </a:tr>
              <a:tr h="493155">
                <a:tc rowSpan="2">
                  <a:txBody>
                    <a:bodyPr/>
                    <a:lstStyle/>
                    <a:p>
                      <a:r>
                        <a:rPr lang="en-US" dirty="0"/>
                        <a:t>Minimum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Experimental apparatus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03/15/2020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069337"/>
                  </a:ext>
                </a:extLst>
              </a:tr>
              <a:tr h="4931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Documented code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03/25/2020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9433158"/>
                  </a:ext>
                </a:extLst>
              </a:tr>
              <a:tr h="493155">
                <a:tc rowSpan="2">
                  <a:txBody>
                    <a:bodyPr/>
                    <a:lstStyle/>
                    <a:p>
                      <a:r>
                        <a:rPr lang="en-US" dirty="0"/>
                        <a:t>Expected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Experimental data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04/19/2020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2124180"/>
                  </a:ext>
                </a:extLst>
              </a:tr>
              <a:tr h="4931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Report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04/30/2020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9733790"/>
                  </a:ext>
                </a:extLst>
              </a:tr>
              <a:tr h="500004">
                <a:tc>
                  <a:txBody>
                    <a:bodyPr/>
                    <a:lstStyle/>
                    <a:p>
                      <a:r>
                        <a:rPr lang="en-US" dirty="0"/>
                        <a:t>Maximum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Academic paper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05/13/2020 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538591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97174093-65A8-DD42-96F5-5D932339D1ED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4104613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37926-10A2-BF4C-9B1D-FCF7CF108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06. Dependencies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AB302FB-C733-5242-B419-8427D2925B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3859530"/>
              </p:ext>
            </p:extLst>
          </p:nvPr>
        </p:nvGraphicFramePr>
        <p:xfrm>
          <a:off x="552450" y="1400189"/>
          <a:ext cx="11087103" cy="4450637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2625090">
                  <a:extLst>
                    <a:ext uri="{9D8B030D-6E8A-4147-A177-3AD203B41FA5}">
                      <a16:colId xmlns:a16="http://schemas.microsoft.com/office/drawing/2014/main" val="705307732"/>
                    </a:ext>
                  </a:extLst>
                </a:gridCol>
                <a:gridCol w="2002157">
                  <a:extLst>
                    <a:ext uri="{9D8B030D-6E8A-4147-A177-3AD203B41FA5}">
                      <a16:colId xmlns:a16="http://schemas.microsoft.com/office/drawing/2014/main" val="528975301"/>
                    </a:ext>
                  </a:extLst>
                </a:gridCol>
                <a:gridCol w="2313623">
                  <a:extLst>
                    <a:ext uri="{9D8B030D-6E8A-4147-A177-3AD203B41FA5}">
                      <a16:colId xmlns:a16="http://schemas.microsoft.com/office/drawing/2014/main" val="480524584"/>
                    </a:ext>
                  </a:extLst>
                </a:gridCol>
                <a:gridCol w="2313623">
                  <a:extLst>
                    <a:ext uri="{9D8B030D-6E8A-4147-A177-3AD203B41FA5}">
                      <a16:colId xmlns:a16="http://schemas.microsoft.com/office/drawing/2014/main" val="1037881225"/>
                    </a:ext>
                  </a:extLst>
                </a:gridCol>
                <a:gridCol w="1832610">
                  <a:extLst>
                    <a:ext uri="{9D8B030D-6E8A-4147-A177-3AD203B41FA5}">
                      <a16:colId xmlns:a16="http://schemas.microsoft.com/office/drawing/2014/main" val="4124644475"/>
                    </a:ext>
                  </a:extLst>
                </a:gridCol>
              </a:tblGrid>
              <a:tr h="1499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 Dependency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 Importance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Proposed Solution  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Alternative Plan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ea typeface="Malgun Gothic" panose="020B0503020000020004" pitchFamily="34" charset="-127"/>
                          <a:cs typeface="Times New Roman" panose="02020603050405020304" pitchFamily="18" charset="0"/>
                        </a:rPr>
                        <a:t>Date Needed By (</a:t>
                      </a:r>
                      <a:r>
                        <a:rPr lang="en-US" sz="1200" i="1" dirty="0">
                          <a:effectLst/>
                          <a:latin typeface="Calibri" panose="020F0502020204030204" pitchFamily="34" charset="0"/>
                          <a:ea typeface="Malgun Gothic" panose="020B0503020000020004" pitchFamily="34" charset="-127"/>
                          <a:cs typeface="Times New Roman" panose="02020603050405020304" pitchFamily="18" charset="0"/>
                        </a:rPr>
                        <a:t>Status</a:t>
                      </a:r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ea typeface="Malgun Gothic" panose="020B0503020000020004" pitchFamily="34" charset="-127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46478" marR="46478" marT="0" marB="0"/>
                </a:tc>
                <a:extLst>
                  <a:ext uri="{0D108BD9-81ED-4DB2-BD59-A6C34878D82A}">
                    <a16:rowId xmlns:a16="http://schemas.microsoft.com/office/drawing/2014/main" val="825974890"/>
                  </a:ext>
                </a:extLst>
              </a:tr>
              <a:tr h="48207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Computer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Needed for entire project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Use personal laptop and back up on external hard drive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A) Use spare personal laptop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Immediately </a:t>
                      </a:r>
                      <a:r>
                        <a:rPr lang="en-US" sz="1200" i="0" dirty="0">
                          <a:effectLst/>
                        </a:rPr>
                        <a:t>(</a:t>
                      </a:r>
                      <a:r>
                        <a:rPr lang="en-US" sz="1200" i="1" dirty="0">
                          <a:effectLst/>
                        </a:rPr>
                        <a:t>Resolved</a:t>
                      </a:r>
                      <a:r>
                        <a:rPr lang="en-US" sz="1200" i="0" dirty="0">
                          <a:effectLst/>
                        </a:rPr>
                        <a:t>)</a:t>
                      </a:r>
                      <a:endParaRPr lang="en-US" sz="1200" i="1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extLst>
                  <a:ext uri="{0D108BD9-81ED-4DB2-BD59-A6C34878D82A}">
                    <a16:rowId xmlns:a16="http://schemas.microsoft.com/office/drawing/2014/main" val="3962593272"/>
                  </a:ext>
                </a:extLst>
              </a:tr>
              <a:tr h="82886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Second camera for stereo and adapter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Needed for stereo image processing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</a:rPr>
                        <a:t>Buy camera and adapter from Haag-</a:t>
                      </a:r>
                      <a:r>
                        <a:rPr lang="en-US" sz="1200" dirty="0" err="1">
                          <a:effectLst/>
                        </a:rPr>
                        <a:t>Streit</a:t>
                      </a:r>
                      <a:r>
                        <a:rPr lang="en-US" sz="1200" dirty="0">
                          <a:effectLst/>
                        </a:rPr>
                        <a:t> (Coordinate with Dr. Taylor)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A) Use IR camera for 2</a:t>
                      </a:r>
                      <a:r>
                        <a:rPr lang="en-US" sz="1200" baseline="30000" dirty="0">
                          <a:effectLst/>
                        </a:rPr>
                        <a:t>nd</a:t>
                      </a:r>
                      <a:r>
                        <a:rPr lang="en-US" sz="1200" dirty="0">
                          <a:effectLst/>
                        </a:rPr>
                        <a:t> view (need cable &amp; acquisition software)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B) Do analysis using monocular stereo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</a:rPr>
                        <a:t>  03/16/2020 </a:t>
                      </a:r>
                      <a:r>
                        <a:rPr lang="en-US" sz="1200" i="0" dirty="0">
                          <a:effectLst/>
                        </a:rPr>
                        <a:t>(</a:t>
                      </a:r>
                      <a:r>
                        <a:rPr lang="en-US" sz="1200" i="1" dirty="0">
                          <a:effectLst/>
                        </a:rPr>
                        <a:t>In Progress</a:t>
                      </a:r>
                      <a:r>
                        <a:rPr lang="en-US" sz="1200" i="0" dirty="0">
                          <a:effectLst/>
                        </a:rPr>
                        <a:t>)</a:t>
                      </a:r>
                      <a:endParaRPr lang="en-US" sz="12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extLst>
                  <a:ext uri="{0D108BD9-81ED-4DB2-BD59-A6C34878D82A}">
                    <a16:rowId xmlns:a16="http://schemas.microsoft.com/office/drawing/2014/main" val="4175089918"/>
                  </a:ext>
                </a:extLst>
              </a:tr>
              <a:tr h="48558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Surgical tool tracking software 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Needed to acquire instrument tracking data from videos 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Consult with </a:t>
                      </a:r>
                      <a:r>
                        <a:rPr lang="en-US" sz="1200" dirty="0" err="1">
                          <a:effectLst/>
                        </a:rPr>
                        <a:t>Balazs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A) Focus more on adaptation than new development of software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</a:rPr>
                        <a:t>  03/16/2020 </a:t>
                      </a:r>
                      <a:r>
                        <a:rPr lang="en-US" sz="1200" i="0" dirty="0">
                          <a:effectLst/>
                        </a:rPr>
                        <a:t>(</a:t>
                      </a:r>
                      <a:r>
                        <a:rPr lang="en-US" sz="1200" i="1" dirty="0">
                          <a:effectLst/>
                        </a:rPr>
                        <a:t>In Progress</a:t>
                      </a:r>
                      <a:r>
                        <a:rPr lang="en-US" sz="1200" i="0" dirty="0">
                          <a:effectLst/>
                        </a:rPr>
                        <a:t>)</a:t>
                      </a:r>
                      <a:endParaRPr lang="en-US" sz="1200" dirty="0">
                        <a:effectLst/>
                      </a:endParaRPr>
                    </a:p>
                  </a:txBody>
                  <a:tcPr marL="46478" marR="46478" marT="0" marB="0"/>
                </a:tc>
                <a:extLst>
                  <a:ext uri="{0D108BD9-81ED-4DB2-BD59-A6C34878D82A}">
                    <a16:rowId xmlns:a16="http://schemas.microsoft.com/office/drawing/2014/main" val="2685805325"/>
                  </a:ext>
                </a:extLst>
              </a:tr>
              <a:tr h="82886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Equipment</a:t>
                      </a:r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ea typeface="Malgun Gothic" panose="020B0503020000020004" pitchFamily="34" charset="-127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US" sz="1200" dirty="0">
                          <a:effectLst/>
                        </a:rPr>
                        <a:t>laryngeal tools, pig larynxes, laryngoscopes, microscope, camera, Galen robot)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Needed for video data collection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</a:rPr>
                        <a:t>Coordinate with Dr. Taylor and surgeons, and order/gain access in advance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A) Modify user study schedule accordingly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</a:rPr>
                        <a:t>  03/16/2020 </a:t>
                      </a:r>
                      <a:r>
                        <a:rPr lang="en-US" sz="1200" i="0" dirty="0">
                          <a:effectLst/>
                        </a:rPr>
                        <a:t>(</a:t>
                      </a:r>
                      <a:r>
                        <a:rPr lang="en-US" sz="1200" i="1" dirty="0">
                          <a:effectLst/>
                        </a:rPr>
                        <a:t>In Progress</a:t>
                      </a:r>
                      <a:r>
                        <a:rPr lang="en-US" sz="1200" i="0" dirty="0">
                          <a:effectLst/>
                        </a:rPr>
                        <a:t>)</a:t>
                      </a:r>
                      <a:endParaRPr lang="en-US" sz="1200" dirty="0">
                        <a:effectLst/>
                      </a:endParaRPr>
                    </a:p>
                  </a:txBody>
                  <a:tcPr marL="46478" marR="46478" marT="0" marB="0"/>
                </a:tc>
                <a:extLst>
                  <a:ext uri="{0D108BD9-81ED-4DB2-BD59-A6C34878D82A}">
                    <a16:rowId xmlns:a16="http://schemas.microsoft.com/office/drawing/2014/main" val="2335550392"/>
                  </a:ext>
                </a:extLst>
              </a:tr>
              <a:tr h="54273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Availability of surgeons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Needed for user study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Work through </a:t>
                      </a:r>
                      <a:r>
                        <a:rPr lang="en-US" sz="1200" dirty="0" err="1">
                          <a:effectLst/>
                        </a:rPr>
                        <a:t>Ioan</a:t>
                      </a:r>
                      <a:r>
                        <a:rPr lang="en-US" sz="1200" dirty="0">
                          <a:effectLst/>
                        </a:rPr>
                        <a:t> and Deepa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US" sz="1200" dirty="0">
                          <a:effectLst/>
                        </a:rPr>
                        <a:t>A) Use old data</a:t>
                      </a:r>
                    </a:p>
                    <a:p>
                      <a:pPr marL="0" marR="0" lvl="0" inden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US" sz="1200" dirty="0">
                          <a:effectLst/>
                        </a:rPr>
                        <a:t>B) Enlist graduate students</a:t>
                      </a: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</a:rPr>
                        <a:t> 03/16/2020 </a:t>
                      </a:r>
                      <a:r>
                        <a:rPr lang="en-US" sz="1200" i="0" dirty="0">
                          <a:effectLst/>
                        </a:rPr>
                        <a:t>(</a:t>
                      </a:r>
                      <a:r>
                        <a:rPr lang="en-US" sz="1200" i="1" dirty="0">
                          <a:effectLst/>
                        </a:rPr>
                        <a:t>In Progress</a:t>
                      </a:r>
                      <a:r>
                        <a:rPr lang="en-US" sz="1200" i="0" dirty="0">
                          <a:effectLst/>
                        </a:rPr>
                        <a:t>)</a:t>
                      </a:r>
                      <a:endParaRPr lang="en-US" sz="1200" dirty="0">
                        <a:effectLst/>
                      </a:endParaRPr>
                    </a:p>
                  </a:txBody>
                  <a:tcPr marL="46478" marR="46478" marT="0" marB="0"/>
                </a:tc>
                <a:extLst>
                  <a:ext uri="{0D108BD9-81ED-4DB2-BD59-A6C34878D82A}">
                    <a16:rowId xmlns:a16="http://schemas.microsoft.com/office/drawing/2014/main" val="367121083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Video data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Needed for instrument tracking and tremor reduction assessment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Contact surgeons regularly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A) Use old data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</a:rPr>
                        <a:t> 03/27/2020 </a:t>
                      </a:r>
                      <a:r>
                        <a:rPr lang="en-US" sz="1200" i="0" dirty="0">
                          <a:effectLst/>
                        </a:rPr>
                        <a:t>(</a:t>
                      </a:r>
                      <a:r>
                        <a:rPr lang="en-US" sz="1200" i="1" dirty="0">
                          <a:effectLst/>
                        </a:rPr>
                        <a:t>In Progress</a:t>
                      </a:r>
                      <a:r>
                        <a:rPr lang="en-US" sz="1200" i="0" dirty="0">
                          <a:effectLst/>
                        </a:rPr>
                        <a:t>)</a:t>
                      </a:r>
                      <a:endParaRPr lang="en-US" sz="1200" dirty="0">
                        <a:effectLst/>
                      </a:endParaRPr>
                    </a:p>
                  </a:txBody>
                  <a:tcPr marL="46478" marR="46478" marT="0" marB="0"/>
                </a:tc>
                <a:extLst>
                  <a:ext uri="{0D108BD9-81ED-4DB2-BD59-A6C34878D82A}">
                    <a16:rowId xmlns:a16="http://schemas.microsoft.com/office/drawing/2014/main" val="303256215"/>
                  </a:ext>
                </a:extLst>
              </a:tr>
              <a:tr h="46596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Tremor reduction assessment software</a:t>
                      </a: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Needed to analyze tremor from instrument tracking data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u="none" strike="noStrike" dirty="0">
                          <a:effectLst/>
                        </a:rPr>
                        <a:t> </a:t>
                      </a:r>
                      <a:r>
                        <a:rPr lang="en-US" sz="1200" dirty="0">
                          <a:effectLst/>
                        </a:rPr>
                        <a:t>Consult with Dr. Taylor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effectLst/>
                        </a:rPr>
                        <a:t>A) Focus more on adaptation than new development of software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Malgun Gothic" panose="020B0503020000020004" pitchFamily="34" charset="-127"/>
                        <a:cs typeface="Times New Roman" panose="02020603050405020304" pitchFamily="18" charset="0"/>
                      </a:endParaRPr>
                    </a:p>
                  </a:txBody>
                  <a:tcPr marL="46478" marR="4647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u="none" strike="noStrike" dirty="0">
                          <a:effectLst/>
                        </a:rPr>
                        <a:t> </a:t>
                      </a:r>
                      <a:r>
                        <a:rPr lang="en-US" sz="1200" dirty="0">
                          <a:effectLst/>
                        </a:rPr>
                        <a:t>03/27/2020 </a:t>
                      </a:r>
                      <a:r>
                        <a:rPr lang="en-US" sz="1200" i="0" dirty="0">
                          <a:effectLst/>
                        </a:rPr>
                        <a:t>(</a:t>
                      </a:r>
                      <a:r>
                        <a:rPr lang="en-US" sz="1200" i="1" dirty="0">
                          <a:effectLst/>
                        </a:rPr>
                        <a:t>In Progress</a:t>
                      </a:r>
                      <a:r>
                        <a:rPr lang="en-US" sz="1200" i="0" dirty="0">
                          <a:effectLst/>
                        </a:rPr>
                        <a:t>)</a:t>
                      </a:r>
                      <a:endParaRPr lang="en-US" sz="1200" dirty="0">
                        <a:effectLst/>
                      </a:endParaRPr>
                    </a:p>
                  </a:txBody>
                  <a:tcPr marL="46478" marR="46478" marT="0" marB="0"/>
                </a:tc>
                <a:extLst>
                  <a:ext uri="{0D108BD9-81ED-4DB2-BD59-A6C34878D82A}">
                    <a16:rowId xmlns:a16="http://schemas.microsoft.com/office/drawing/2014/main" val="3123464848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2A3BD564-F5FA-6345-A06B-1623D7067432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20059180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F568F-64B4-7241-9F77-76ACCF745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07. Milestones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6A297D1-58FA-924B-9A94-006E653B22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318906"/>
              </p:ext>
            </p:extLst>
          </p:nvPr>
        </p:nvGraphicFramePr>
        <p:xfrm>
          <a:off x="1703070" y="1416682"/>
          <a:ext cx="8785860" cy="49961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6021">
                  <a:extLst>
                    <a:ext uri="{9D8B030D-6E8A-4147-A177-3AD203B41FA5}">
                      <a16:colId xmlns:a16="http://schemas.microsoft.com/office/drawing/2014/main" val="1303002849"/>
                    </a:ext>
                  </a:extLst>
                </a:gridCol>
                <a:gridCol w="6859839">
                  <a:extLst>
                    <a:ext uri="{9D8B030D-6E8A-4147-A177-3AD203B41FA5}">
                      <a16:colId xmlns:a16="http://schemas.microsoft.com/office/drawing/2014/main" val="2083356246"/>
                    </a:ext>
                  </a:extLst>
                </a:gridCol>
              </a:tblGrid>
              <a:tr h="375655">
                <a:tc>
                  <a:txBody>
                    <a:bodyPr/>
                    <a:lstStyle/>
                    <a:p>
                      <a:r>
                        <a:rPr lang="en-US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6278816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dirty="0"/>
                        <a:t>02/16/2020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Project Approval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3628224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b="1" dirty="0"/>
                        <a:t>03/25/2020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Completion of Software Development/Adaptation + Documentation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3422469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dirty="0"/>
                        <a:t>04/09/2020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Project Checkpoint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7397451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b="1" dirty="0"/>
                        <a:t>04/10/2020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Completion of User Study and Data Collection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9266200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b="1" dirty="0"/>
                        <a:t>04/19/2020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Completion of Data Analysis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0540037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b="1" dirty="0"/>
                        <a:t>04/30/2020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Completion of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3105457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dirty="0"/>
                        <a:t>05/05/2020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Project Poster Session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4647387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dirty="0"/>
                        <a:t>05/05/2020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Project Final Report Submission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7169313"/>
                  </a:ext>
                </a:extLst>
              </a:tr>
              <a:tr h="513392">
                <a:tc>
                  <a:txBody>
                    <a:bodyPr/>
                    <a:lstStyle/>
                    <a:p>
                      <a:r>
                        <a:rPr lang="en-US" b="1" dirty="0"/>
                        <a:t>05/13/2020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Completion of Academic Paper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4501528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327D2878-7A7C-C647-A7BF-575FD94017F3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33923555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815263"/>
              </p:ext>
            </p:extLst>
          </p:nvPr>
        </p:nvGraphicFramePr>
        <p:xfrm>
          <a:off x="126124" y="1386215"/>
          <a:ext cx="11939748" cy="3593996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619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01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301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33011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33011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393446">
                <a:tc>
                  <a:txBody>
                    <a:bodyPr/>
                    <a:lstStyle/>
                    <a:p>
                      <a:pPr marL="360000"/>
                      <a:endParaRPr lang="en-US" sz="1900" dirty="0"/>
                    </a:p>
                  </a:txBody>
                  <a:tcPr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/>
                        <a:t>February</a:t>
                      </a:r>
                      <a:endParaRPr lang="en-US" sz="15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/>
                        <a:t>March</a:t>
                      </a:r>
                      <a:endParaRPr lang="en-US" sz="15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/>
                        <a:t>April</a:t>
                      </a:r>
                      <a:endParaRPr lang="en-US" sz="15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/>
                        <a:t>May</a:t>
                      </a:r>
                      <a:endParaRPr lang="en-US" sz="15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dot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3425">
                <a:tc>
                  <a:txBody>
                    <a:bodyPr/>
                    <a:lstStyle/>
                    <a:p>
                      <a:pPr marL="360000" algn="l" defTabSz="914400" rtl="0" eaLnBrk="1" latinLnBrk="0" hangingPunct="1"/>
                      <a:endParaRPr lang="en-US" sz="1900" b="1" kern="1200" dirty="0">
                        <a:solidFill>
                          <a:srgbClr val="405B63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425">
                <a:tc>
                  <a:txBody>
                    <a:bodyPr/>
                    <a:lstStyle/>
                    <a:p>
                      <a:pPr marL="360000" algn="l" defTabSz="914400" rtl="0" eaLnBrk="1" latinLnBrk="0" hangingPunct="1"/>
                      <a:r>
                        <a:rPr lang="vi-VN" sz="1100" b="1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Step 1  </a:t>
                      </a:r>
                      <a:r>
                        <a:rPr lang="vi-VN" sz="1100" b="0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Develop/adapt + document surgical tool tracking software</a:t>
                      </a:r>
                      <a:endParaRPr lang="en-US" sz="1100" b="0" kern="1200" dirty="0">
                        <a:solidFill>
                          <a:srgbClr val="405B63"/>
                        </a:solidFill>
                        <a:latin typeface="Calibri" panose="020F0502020204030204" pitchFamily="34" charset="0"/>
                        <a:ea typeface="Calibri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425">
                <a:tc>
                  <a:txBody>
                    <a:bodyPr/>
                    <a:lstStyle/>
                    <a:p>
                      <a:pPr marL="360000" algn="l" defTabSz="914400" rtl="0" eaLnBrk="1" latinLnBrk="0" hangingPunct="1"/>
                      <a:r>
                        <a:rPr lang="vi-VN" sz="1100" b="1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Step 2 </a:t>
                      </a:r>
                      <a:r>
                        <a:rPr lang="vi-VN" sz="1100" b="0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Conduct user study</a:t>
                      </a:r>
                      <a:endParaRPr lang="en-US" sz="1100" b="0" kern="1200" dirty="0">
                        <a:solidFill>
                          <a:srgbClr val="405B63"/>
                        </a:solidFill>
                        <a:latin typeface="Calibri" panose="020F0502020204030204" pitchFamily="34" charset="0"/>
                        <a:ea typeface="Calibri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3425">
                <a:tc>
                  <a:txBody>
                    <a:bodyPr/>
                    <a:lstStyle/>
                    <a:p>
                      <a:pPr marL="360000" algn="l" defTabSz="914400" rtl="0" eaLnBrk="1" latinLnBrk="0" hangingPunct="1"/>
                      <a:r>
                        <a:rPr lang="vi-VN" sz="1100" b="1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Step 3 </a:t>
                      </a:r>
                      <a:r>
                        <a:rPr lang="vi-VN" sz="1100" b="0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Reduce + Analyze data</a:t>
                      </a:r>
                      <a:endParaRPr lang="en-US" sz="1100" b="0" kern="1200" dirty="0">
                        <a:solidFill>
                          <a:srgbClr val="405B63"/>
                        </a:solidFill>
                        <a:latin typeface="Calibri" panose="020F0502020204030204" pitchFamily="34" charset="0"/>
                        <a:ea typeface="Calibri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425">
                <a:tc>
                  <a:txBody>
                    <a:bodyPr/>
                    <a:lstStyle/>
                    <a:p>
                      <a:pPr marL="360000" algn="l" defTabSz="914400" rtl="0" eaLnBrk="1" latinLnBrk="0" hangingPunct="1"/>
                      <a:r>
                        <a:rPr lang="vi-VN" sz="1100" b="1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Step 4 </a:t>
                      </a:r>
                      <a:r>
                        <a:rPr lang="vi-VN" sz="1100" b="0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Write report </a:t>
                      </a:r>
                      <a:endParaRPr lang="en-US" sz="1100" b="0" kern="1200" dirty="0">
                        <a:solidFill>
                          <a:srgbClr val="405B63"/>
                        </a:solidFill>
                        <a:latin typeface="Calibri" panose="020F0502020204030204" pitchFamily="34" charset="0"/>
                        <a:ea typeface="Calibri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3425">
                <a:tc>
                  <a:txBody>
                    <a:bodyPr/>
                    <a:lstStyle/>
                    <a:p>
                      <a:pPr marL="360000" algn="l" defTabSz="914400" rtl="0" eaLnBrk="1" latinLnBrk="0" hangingPunct="1"/>
                      <a:r>
                        <a:rPr lang="vi-VN" sz="1100" b="1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Step 5 </a:t>
                      </a:r>
                      <a:r>
                        <a:rPr lang="vi-VN" sz="1100" b="0" kern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Write academic paper</a:t>
                      </a:r>
                      <a:endParaRPr lang="en-US" sz="1100" b="0" kern="1200" dirty="0">
                        <a:solidFill>
                          <a:srgbClr val="405B63"/>
                        </a:solidFill>
                        <a:latin typeface="Calibri" panose="020F0502020204030204" pitchFamily="34" charset="0"/>
                        <a:ea typeface="Calibri" charset="0"/>
                        <a:cs typeface="Calibri" panose="020F0502020204030204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3" name="TextBox 42"/>
          <p:cNvSpPr txBox="1"/>
          <p:nvPr/>
        </p:nvSpPr>
        <p:spPr>
          <a:xfrm>
            <a:off x="6899353" y="1837066"/>
            <a:ext cx="258553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1000" b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Completion of Software Development/Adaptation + Documentation</a:t>
            </a:r>
          </a:p>
          <a:p>
            <a:r>
              <a:rPr lang="vi-VN" sz="10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Mar 25</a:t>
            </a:r>
            <a:endParaRPr lang="en-US" sz="1000" i="1" dirty="0">
              <a:solidFill>
                <a:srgbClr val="405B63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5" name="Rounded Rectangle 4"/>
          <p:cNvSpPr/>
          <p:nvPr/>
        </p:nvSpPr>
        <p:spPr>
          <a:xfrm>
            <a:off x="3171144" y="2440687"/>
            <a:ext cx="3633088" cy="288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6" name="Rounded Rectangle 5"/>
          <p:cNvSpPr/>
          <p:nvPr/>
        </p:nvSpPr>
        <p:spPr>
          <a:xfrm>
            <a:off x="3167416" y="2440687"/>
            <a:ext cx="543739" cy="288000"/>
          </a:xfrm>
          <a:prstGeom prst="roundRect">
            <a:avLst>
              <a:gd name="adj" fmla="val 50000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8" name="TextBox 7"/>
          <p:cNvSpPr txBox="1"/>
          <p:nvPr/>
        </p:nvSpPr>
        <p:spPr>
          <a:xfrm>
            <a:off x="5400108" y="2431133"/>
            <a:ext cx="13649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Feb 10 </a:t>
            </a:r>
            <a:r>
              <a:rPr lang="mr-IN" sz="14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–</a:t>
            </a:r>
            <a:r>
              <a:rPr lang="en-US" sz="14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vi-VN" sz="14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Mar</a:t>
            </a:r>
            <a:r>
              <a:rPr lang="en-US" sz="14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 25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66606" y="2440687"/>
            <a:ext cx="5437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vi-VN" sz="1400" b="1" dirty="0">
                <a:solidFill>
                  <a:srgbClr val="405B6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15%</a:t>
            </a:r>
            <a:endParaRPr lang="en-US" sz="1400" b="1" dirty="0">
              <a:solidFill>
                <a:srgbClr val="405B6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252388" y="2972039"/>
            <a:ext cx="1954151" cy="288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14" name="TextBox 13"/>
          <p:cNvSpPr txBox="1"/>
          <p:nvPr/>
        </p:nvSpPr>
        <p:spPr>
          <a:xfrm>
            <a:off x="6800682" y="2961038"/>
            <a:ext cx="13660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>
                <a:solidFill>
                  <a:srgbClr val="405B63"/>
                </a:solidFill>
              </a:rPr>
              <a:t>Mar 16 </a:t>
            </a:r>
            <a:r>
              <a:rPr lang="mr-IN" sz="1400" i="1" dirty="0">
                <a:solidFill>
                  <a:srgbClr val="405B63"/>
                </a:solidFill>
              </a:rPr>
              <a:t>–</a:t>
            </a:r>
            <a:r>
              <a:rPr lang="en-US" sz="1400" i="1" dirty="0">
                <a:solidFill>
                  <a:srgbClr val="405B63"/>
                </a:solidFill>
              </a:rPr>
              <a:t> Apr 10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122732" y="3504200"/>
            <a:ext cx="2078418" cy="288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19" name="TextBox 18"/>
          <p:cNvSpPr txBox="1"/>
          <p:nvPr/>
        </p:nvSpPr>
        <p:spPr>
          <a:xfrm>
            <a:off x="7787478" y="3501302"/>
            <a:ext cx="13660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405B63"/>
                </a:solidFill>
              </a:rPr>
              <a:t>Mar 27 </a:t>
            </a:r>
            <a:r>
              <a:rPr lang="mr-IN" sz="1400" i="1" dirty="0">
                <a:solidFill>
                  <a:srgbClr val="405B63"/>
                </a:solidFill>
              </a:rPr>
              <a:t>–</a:t>
            </a:r>
            <a:r>
              <a:rPr lang="en-GB" sz="1400" i="1" dirty="0">
                <a:solidFill>
                  <a:srgbClr val="405B63"/>
                </a:solidFill>
              </a:rPr>
              <a:t> Apr 19</a:t>
            </a:r>
            <a:endParaRPr lang="en-US" sz="1400" i="1" dirty="0">
              <a:solidFill>
                <a:srgbClr val="405B63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8303263" y="4061107"/>
            <a:ext cx="1447603" cy="288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30" name="TextBox 29"/>
          <p:cNvSpPr txBox="1"/>
          <p:nvPr/>
        </p:nvSpPr>
        <p:spPr>
          <a:xfrm>
            <a:off x="8363885" y="4048983"/>
            <a:ext cx="13263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405B63"/>
                </a:solidFill>
              </a:rPr>
              <a:t>Apr 13 </a:t>
            </a:r>
            <a:r>
              <a:rPr lang="mr-IN" sz="1400" i="1" dirty="0">
                <a:solidFill>
                  <a:srgbClr val="405B63"/>
                </a:solidFill>
              </a:rPr>
              <a:t>–</a:t>
            </a:r>
            <a:r>
              <a:rPr lang="en-GB" sz="1400" i="1" dirty="0">
                <a:solidFill>
                  <a:srgbClr val="405B63"/>
                </a:solidFill>
              </a:rPr>
              <a:t> Apr 30 </a:t>
            </a:r>
            <a:endParaRPr lang="en-US" sz="1400" i="1" dirty="0">
              <a:solidFill>
                <a:srgbClr val="405B63"/>
              </a:solidFill>
            </a:endParaRPr>
          </a:p>
        </p:txBody>
      </p:sp>
      <p:sp>
        <p:nvSpPr>
          <p:cNvPr id="33" name="Rounded Rectangle 32"/>
          <p:cNvSpPr/>
          <p:nvPr/>
        </p:nvSpPr>
        <p:spPr>
          <a:xfrm>
            <a:off x="9496313" y="4563333"/>
            <a:ext cx="1350113" cy="288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35" name="TextBox 34"/>
          <p:cNvSpPr txBox="1"/>
          <p:nvPr/>
        </p:nvSpPr>
        <p:spPr>
          <a:xfrm>
            <a:off x="9497982" y="4538899"/>
            <a:ext cx="13853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405B63"/>
                </a:solidFill>
              </a:rPr>
              <a:t>Apr 27 </a:t>
            </a:r>
            <a:r>
              <a:rPr lang="mr-IN" sz="1400" i="1" dirty="0">
                <a:solidFill>
                  <a:srgbClr val="405B63"/>
                </a:solidFill>
              </a:rPr>
              <a:t>–</a:t>
            </a:r>
            <a:r>
              <a:rPr lang="en-GB" sz="1400" i="1" dirty="0">
                <a:solidFill>
                  <a:srgbClr val="405B63"/>
                </a:solidFill>
              </a:rPr>
              <a:t> May 13</a:t>
            </a:r>
            <a:endParaRPr lang="en-US" sz="1400" i="1" dirty="0">
              <a:solidFill>
                <a:srgbClr val="405B63"/>
              </a:solidFill>
            </a:endParaRPr>
          </a:p>
        </p:txBody>
      </p:sp>
      <p:sp>
        <p:nvSpPr>
          <p:cNvPr id="44" name="Rounded Rectangle 43"/>
          <p:cNvSpPr/>
          <p:nvPr/>
        </p:nvSpPr>
        <p:spPr>
          <a:xfrm>
            <a:off x="9112785" y="1021075"/>
            <a:ext cx="720000" cy="180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45" name="Rounded Rectangle 44"/>
          <p:cNvSpPr/>
          <p:nvPr/>
        </p:nvSpPr>
        <p:spPr>
          <a:xfrm>
            <a:off x="9112785" y="637277"/>
            <a:ext cx="720000" cy="180000"/>
          </a:xfrm>
          <a:prstGeom prst="roundRect">
            <a:avLst>
              <a:gd name="adj" fmla="val 50000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  <p:sp>
        <p:nvSpPr>
          <p:cNvPr id="46" name="TextBox 45"/>
          <p:cNvSpPr txBox="1"/>
          <p:nvPr/>
        </p:nvSpPr>
        <p:spPr>
          <a:xfrm>
            <a:off x="9933133" y="574441"/>
            <a:ext cx="14673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vi-VN" sz="1400" b="1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Work-in-progress</a:t>
            </a:r>
            <a:endParaRPr lang="en-US" sz="1400" b="1">
              <a:solidFill>
                <a:srgbClr val="405B63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9933129" y="957189"/>
            <a:ext cx="1625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>
                <a:solidFill>
                  <a:srgbClr val="405B63"/>
                </a:solidFill>
              </a:rPr>
              <a:t>Estimated Duration</a:t>
            </a:r>
          </a:p>
        </p:txBody>
      </p:sp>
      <p:cxnSp>
        <p:nvCxnSpPr>
          <p:cNvPr id="49" name="Straight Connector 48"/>
          <p:cNvCxnSpPr>
            <a:cxnSpLocks/>
            <a:endCxn id="10" idx="4"/>
          </p:cNvCxnSpPr>
          <p:nvPr/>
        </p:nvCxnSpPr>
        <p:spPr>
          <a:xfrm flipH="1" flipV="1">
            <a:off x="6789252" y="2218560"/>
            <a:ext cx="3550" cy="36612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val 9"/>
          <p:cNvSpPr/>
          <p:nvPr/>
        </p:nvSpPr>
        <p:spPr>
          <a:xfrm>
            <a:off x="6681252" y="2002560"/>
            <a:ext cx="216000" cy="216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351"/>
          </a:p>
        </p:txBody>
      </p:sp>
      <p:sp>
        <p:nvSpPr>
          <p:cNvPr id="51" name="TextBox 50"/>
          <p:cNvSpPr txBox="1"/>
          <p:nvPr/>
        </p:nvSpPr>
        <p:spPr>
          <a:xfrm>
            <a:off x="8282722" y="2327153"/>
            <a:ext cx="16694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1000" b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Completion of User Study and Data Collection </a:t>
            </a:r>
          </a:p>
          <a:p>
            <a:r>
              <a:rPr lang="vi-VN" sz="10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Apr 10</a:t>
            </a:r>
            <a:endParaRPr lang="en-US" sz="1000" i="1" dirty="0">
              <a:solidFill>
                <a:srgbClr val="405B63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52" name="Straight Connector 51"/>
          <p:cNvCxnSpPr>
            <a:cxnSpLocks/>
            <a:endCxn id="53" idx="4"/>
          </p:cNvCxnSpPr>
          <p:nvPr/>
        </p:nvCxnSpPr>
        <p:spPr>
          <a:xfrm flipH="1" flipV="1">
            <a:off x="8187521" y="2698620"/>
            <a:ext cx="4508" cy="38512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Oval 52"/>
          <p:cNvSpPr/>
          <p:nvPr/>
        </p:nvSpPr>
        <p:spPr>
          <a:xfrm>
            <a:off x="8079521" y="2482620"/>
            <a:ext cx="216000" cy="216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351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3294DFF0-C147-4D4E-A994-407972BFB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08. Schedule and Management Plan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EA0232-E409-AC44-99D6-C0178D407D87}"/>
              </a:ext>
            </a:extLst>
          </p:cNvPr>
          <p:cNvSpPr txBox="1"/>
          <p:nvPr/>
        </p:nvSpPr>
        <p:spPr>
          <a:xfrm>
            <a:off x="149324" y="5242295"/>
            <a:ext cx="8088125" cy="11887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Management Plan</a:t>
            </a:r>
          </a:p>
          <a:p>
            <a:pPr marL="342900" indent="-342900">
              <a:buAutoNum type="arabicParenR"/>
            </a:pPr>
            <a:r>
              <a:rPr lang="en-US" dirty="0"/>
              <a:t>Attend weekly meetings (Galen meeting with Professor Taylor and surgeons)</a:t>
            </a:r>
          </a:p>
          <a:p>
            <a:pPr marL="342900" indent="-342900">
              <a:buAutoNum type="arabicParenR"/>
            </a:pPr>
            <a:r>
              <a:rPr lang="en-US" dirty="0"/>
              <a:t>Meetings with </a:t>
            </a:r>
            <a:r>
              <a:rPr lang="en-US" dirty="0" err="1"/>
              <a:t>Balazs</a:t>
            </a:r>
            <a:r>
              <a:rPr lang="en-US" dirty="0"/>
              <a:t> as needed</a:t>
            </a:r>
          </a:p>
          <a:p>
            <a:pPr marL="342900" indent="-342900">
              <a:buAutoNum type="arabicParenR"/>
            </a:pPr>
            <a:r>
              <a:rPr lang="en-US" dirty="0"/>
              <a:t>Additional meetings as needed</a:t>
            </a:r>
          </a:p>
          <a:p>
            <a:endParaRPr lang="en-US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A93D02B3-C872-6F4E-B376-7F0C8B974CC9}"/>
              </a:ext>
            </a:extLst>
          </p:cNvPr>
          <p:cNvSpPr txBox="1"/>
          <p:nvPr/>
        </p:nvSpPr>
        <p:spPr>
          <a:xfrm>
            <a:off x="9299600" y="2837465"/>
            <a:ext cx="98689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1000" b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Completion of Data Analysis </a:t>
            </a:r>
          </a:p>
          <a:p>
            <a:r>
              <a:rPr lang="vi-VN" sz="10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Apr 19</a:t>
            </a:r>
            <a:endParaRPr lang="en-US" sz="1000" i="1" dirty="0">
              <a:solidFill>
                <a:srgbClr val="405B63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0FF326DE-EE89-0A4F-BBBD-DD4378BDB8B9}"/>
              </a:ext>
            </a:extLst>
          </p:cNvPr>
          <p:cNvCxnSpPr>
            <a:cxnSpLocks/>
          </p:cNvCxnSpPr>
          <p:nvPr/>
        </p:nvCxnSpPr>
        <p:spPr>
          <a:xfrm flipV="1">
            <a:off x="9189720" y="3269927"/>
            <a:ext cx="0" cy="378273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0" name="Oval 59">
            <a:extLst>
              <a:ext uri="{FF2B5EF4-FFF2-40B4-BE49-F238E27FC236}">
                <a16:creationId xmlns:a16="http://schemas.microsoft.com/office/drawing/2014/main" id="{7CF43DB6-8F41-5F4A-A302-1B8C207ED737}"/>
              </a:ext>
            </a:extLst>
          </p:cNvPr>
          <p:cNvSpPr/>
          <p:nvPr/>
        </p:nvSpPr>
        <p:spPr>
          <a:xfrm>
            <a:off x="9094536" y="3047869"/>
            <a:ext cx="216000" cy="216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351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C309ABE1-9CFE-6B41-B000-433893A1AD8C}"/>
              </a:ext>
            </a:extLst>
          </p:cNvPr>
          <p:cNvSpPr txBox="1"/>
          <p:nvPr/>
        </p:nvSpPr>
        <p:spPr>
          <a:xfrm>
            <a:off x="9851556" y="3414457"/>
            <a:ext cx="95488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1000" b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Completion of Report</a:t>
            </a:r>
          </a:p>
          <a:p>
            <a:r>
              <a:rPr lang="vi-VN" sz="10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Apr 30</a:t>
            </a:r>
            <a:endParaRPr lang="en-US" sz="1000" i="1" dirty="0">
              <a:solidFill>
                <a:srgbClr val="405B63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6EAB65A7-90D7-A441-9CC3-55E8C1015B68}"/>
              </a:ext>
            </a:extLst>
          </p:cNvPr>
          <p:cNvCxnSpPr>
            <a:cxnSpLocks/>
          </p:cNvCxnSpPr>
          <p:nvPr/>
        </p:nvCxnSpPr>
        <p:spPr>
          <a:xfrm flipV="1">
            <a:off x="9730740" y="3810947"/>
            <a:ext cx="0" cy="378273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3" name="Oval 82">
            <a:extLst>
              <a:ext uri="{FF2B5EF4-FFF2-40B4-BE49-F238E27FC236}">
                <a16:creationId xmlns:a16="http://schemas.microsoft.com/office/drawing/2014/main" id="{175F46DF-0677-8942-8F58-062434BFE66F}"/>
              </a:ext>
            </a:extLst>
          </p:cNvPr>
          <p:cNvSpPr/>
          <p:nvPr/>
        </p:nvSpPr>
        <p:spPr>
          <a:xfrm>
            <a:off x="9635556" y="3588889"/>
            <a:ext cx="216000" cy="216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351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563F8111-2D89-3640-B125-56D5767546D5}"/>
              </a:ext>
            </a:extLst>
          </p:cNvPr>
          <p:cNvSpPr txBox="1"/>
          <p:nvPr/>
        </p:nvSpPr>
        <p:spPr>
          <a:xfrm>
            <a:off x="10960266" y="3928108"/>
            <a:ext cx="109863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1000" b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Completion of Academic Paper</a:t>
            </a:r>
          </a:p>
          <a:p>
            <a:r>
              <a:rPr lang="vi-VN" sz="1000" i="1" dirty="0">
                <a:solidFill>
                  <a:srgbClr val="405B63"/>
                </a:solidFill>
                <a:latin typeface="Calibri" charset="0"/>
                <a:ea typeface="Calibri" charset="0"/>
                <a:cs typeface="Calibri" charset="0"/>
              </a:rPr>
              <a:t>May 13</a:t>
            </a:r>
            <a:endParaRPr lang="en-US" sz="1000" i="1" dirty="0">
              <a:solidFill>
                <a:srgbClr val="405B63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42FEE9DD-3830-0041-A4E4-C9EFD2A14EE3}"/>
              </a:ext>
            </a:extLst>
          </p:cNvPr>
          <p:cNvCxnSpPr>
            <a:cxnSpLocks/>
          </p:cNvCxnSpPr>
          <p:nvPr/>
        </p:nvCxnSpPr>
        <p:spPr>
          <a:xfrm flipV="1">
            <a:off x="10839450" y="4325297"/>
            <a:ext cx="0" cy="378273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6" name="Oval 85">
            <a:extLst>
              <a:ext uri="{FF2B5EF4-FFF2-40B4-BE49-F238E27FC236}">
                <a16:creationId xmlns:a16="http://schemas.microsoft.com/office/drawing/2014/main" id="{91DACCCE-D833-8F48-A269-97F9ACBC99D7}"/>
              </a:ext>
            </a:extLst>
          </p:cNvPr>
          <p:cNvSpPr/>
          <p:nvPr/>
        </p:nvSpPr>
        <p:spPr>
          <a:xfrm>
            <a:off x="10744266" y="4103239"/>
            <a:ext cx="216000" cy="216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33334718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23950-48EC-654A-A663-3B4A0C7AC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2960"/>
          </a:xfrm>
        </p:spPr>
        <p:txBody>
          <a:bodyPr>
            <a:normAutofit/>
          </a:bodyPr>
          <a:lstStyle/>
          <a:p>
            <a:r>
              <a:rPr lang="vi-VN" sz="3600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09. Reading List (Partial)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6750D-44AE-1544-B114-E744280C1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2714"/>
            <a:ext cx="10515600" cy="5234753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Feng, Allen L, et al. “The Robotic ENT Microsurgery System: A Novel Robotic Platform for Microvascular Surgery.” </a:t>
            </a:r>
            <a:r>
              <a:rPr lang="en-US" sz="2000" i="1" dirty="0">
                <a:solidFill>
                  <a:schemeClr val="tx1">
                    <a:lumMod val="75000"/>
                  </a:schemeClr>
                </a:solidFill>
              </a:rPr>
              <a:t>The Laryngoscope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U.S. National Library of Medicine, Nov. 2017, 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www.ncbi.nlm.nih.gov/pubmed/28581249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.</a:t>
            </a:r>
          </a:p>
          <a:p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Akst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Lee M, et al. “Robotic 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Microlaryngeal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Phonosurgery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: Testing of a ‘Steady-Hand’ Microsurgery Platform.” </a:t>
            </a:r>
            <a:r>
              <a:rPr lang="en-US" sz="2000" i="1" dirty="0">
                <a:solidFill>
                  <a:schemeClr val="tx1">
                    <a:lumMod val="75000"/>
                  </a:schemeClr>
                </a:solidFill>
              </a:rPr>
              <a:t>The Laryngoscope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U.S. National Library of Medicine, Jan. 2018, 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www.ncbi.nlm.nih.gov/pubmed/28498632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.</a:t>
            </a:r>
          </a:p>
          <a:p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Ahmidi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Narges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et al. “Automated Objective Surgical Skill Assessment in the Operating Room from Unstructured Tool Motion in Septoplasty.” </a:t>
            </a:r>
            <a:r>
              <a:rPr lang="en-US" sz="2000" i="1" dirty="0">
                <a:solidFill>
                  <a:schemeClr val="tx1">
                    <a:lumMod val="75000"/>
                  </a:schemeClr>
                </a:solidFill>
              </a:rPr>
              <a:t>Johns Hopkins University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Springer Verlag, 8 Apr. 2016, 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jhu.pure.elsevier.com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/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en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/publications/automated-objective-surgical-skill-assessment-in-the-operating-ro-3.</a:t>
            </a:r>
          </a:p>
          <a:p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Talukder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A., et al. “Real-Time Detection of Moving Objects in a Dynamic Scene from Moving Robotic Vehicles.” </a:t>
            </a:r>
            <a:r>
              <a:rPr lang="en-US" sz="2000" i="1" dirty="0">
                <a:solidFill>
                  <a:schemeClr val="tx1">
                    <a:lumMod val="75000"/>
                  </a:schemeClr>
                </a:solidFill>
              </a:rPr>
              <a:t>Proceedings 2003 IEEE/RSJ International Conference on Intelligent Robots and Systems (IROS 2003) (Cat. No.03CH37453)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doi:10.1109/iros.2003.1248826.</a:t>
            </a:r>
          </a:p>
          <a:p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Ci, 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Wenyan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and 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Yingping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 Huang. “A Robust Method for Ego-Motion Estimation in Urban Environment Using Stereo Camera.” </a:t>
            </a:r>
            <a:r>
              <a:rPr lang="en-US" sz="2000" i="1" dirty="0">
                <a:solidFill>
                  <a:schemeClr val="tx1">
                    <a:lumMod val="75000"/>
                  </a:schemeClr>
                </a:solidFill>
              </a:rPr>
              <a:t>Sensors (Basel, Switzerland)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 vol. 16,10 1704. 17 Oct. 2016, doi:10.3390/s16101704</a:t>
            </a:r>
          </a:p>
          <a:p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Lepisk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Arno. “The Use of Optic Flow within Background Subtraction.” Royal Institute of Technology, 2005.</a:t>
            </a:r>
          </a:p>
          <a:p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David I. 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Verrelli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, Yi Qian, Michael K. Wilson, James Wood, Craig Savage, Intraoperative tremor in surgeons and trainees, Interactive 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CardioVascular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 and Thoracic Surgery, Volume 23, Issue 3, September 2016, Pages 410–415, https://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doi.org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/10.1093/</a:t>
            </a:r>
            <a:r>
              <a:rPr lang="en-US" sz="2000" dirty="0" err="1">
                <a:solidFill>
                  <a:schemeClr val="tx1">
                    <a:lumMod val="75000"/>
                  </a:schemeClr>
                </a:solidFill>
              </a:rPr>
              <a:t>icvts</a:t>
            </a:r>
            <a:r>
              <a:rPr lang="en-US" sz="2000" dirty="0">
                <a:solidFill>
                  <a:schemeClr val="tx1">
                    <a:lumMod val="75000"/>
                  </a:schemeClr>
                </a:solidFill>
              </a:rPr>
              <a:t>/ivw150</a:t>
            </a:r>
            <a:endParaRPr lang="en-US" sz="16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14A4979-DBDD-3745-948D-631798345B67}"/>
              </a:ext>
            </a:extLst>
          </p:cNvPr>
          <p:cNvSpPr/>
          <p:nvPr/>
        </p:nvSpPr>
        <p:spPr>
          <a:xfrm>
            <a:off x="2" y="365128"/>
            <a:ext cx="126124" cy="817289"/>
          </a:xfrm>
          <a:prstGeom prst="rect">
            <a:avLst/>
          </a:prstGeom>
          <a:solidFill>
            <a:srgbClr val="405B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/>
          </a:p>
        </p:txBody>
      </p:sp>
    </p:spTree>
    <p:extLst>
      <p:ext uri="{BB962C8B-B14F-4D97-AF65-F5344CB8AC3E}">
        <p14:creationId xmlns:p14="http://schemas.microsoft.com/office/powerpoint/2010/main" val="23513907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6ABEC-15C2-D14E-94D1-F644CAC69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 b="1" dirty="0">
                <a:solidFill>
                  <a:srgbClr val="405B63"/>
                </a:solidFill>
                <a:latin typeface="Calibri" panose="020F0502020204030204" pitchFamily="34" charset="0"/>
                <a:ea typeface="Calibri" charset="0"/>
                <a:cs typeface="Calibri" panose="020F0502020204030204" pitchFamily="34" charset="0"/>
              </a:rPr>
              <a:t>Thank you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C3910A-08D6-A742-86FC-33A25929F9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773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rgbClr val="3F5A63"/>
      </a:dk1>
      <a:lt1>
        <a:srgbClr val="FFFFFF"/>
      </a:lt1>
      <a:dk2>
        <a:srgbClr val="3F5A63"/>
      </a:dk2>
      <a:lt2>
        <a:srgbClr val="E7E6E6"/>
      </a:lt2>
      <a:accent1>
        <a:srgbClr val="336882"/>
      </a:accent1>
      <a:accent2>
        <a:srgbClr val="6F9FAF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836</TotalTime>
  <Words>1334</Words>
  <Application>Microsoft Macintosh PowerPoint</Application>
  <PresentationFormat>Widescreen</PresentationFormat>
  <Paragraphs>203</Paragraphs>
  <Slides>16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Tremor Reduction Assessment in Microlaryngeal Surgery</vt:lpstr>
      <vt:lpstr>Table of Contents</vt:lpstr>
      <vt:lpstr>01. Background</vt:lpstr>
      <vt:lpstr>01. Background (cont.)</vt:lpstr>
      <vt:lpstr>02. Goal</vt:lpstr>
      <vt:lpstr>03. Specific Aims and Significance</vt:lpstr>
      <vt:lpstr>04. Technical Approach</vt:lpstr>
      <vt:lpstr>04. Technical Approach (cont.)</vt:lpstr>
      <vt:lpstr>04. Technical Approach (cont.)</vt:lpstr>
      <vt:lpstr>04. Technical Approach (cont.)</vt:lpstr>
      <vt:lpstr>05. Deliverables</vt:lpstr>
      <vt:lpstr>06. Dependencies</vt:lpstr>
      <vt:lpstr>07. Milestones</vt:lpstr>
      <vt:lpstr>08. Schedule and Management Plan</vt:lpstr>
      <vt:lpstr>09. Reading List (Partial)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Tremor Reduction Assessment in Microlaryngeal Surgery</dc:title>
  <dc:creator>Sue Min Cho</dc:creator>
  <cp:lastModifiedBy>Sue Min Cho</cp:lastModifiedBy>
  <cp:revision>26</cp:revision>
  <cp:lastPrinted>2020-02-11T13:59:14Z</cp:lastPrinted>
  <dcterms:created xsi:type="dcterms:W3CDTF">2020-02-11T03:31:16Z</dcterms:created>
  <dcterms:modified xsi:type="dcterms:W3CDTF">2020-02-11T17:30:32Z</dcterms:modified>
</cp:coreProperties>
</file>