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8"/>
  </p:notesMasterIdLst>
  <p:handoutMasterIdLst>
    <p:handoutMasterId r:id="rId19"/>
  </p:handoutMasterIdLst>
  <p:sldIdLst>
    <p:sldId id="256" r:id="rId2"/>
    <p:sldId id="329" r:id="rId3"/>
    <p:sldId id="345" r:id="rId4"/>
    <p:sldId id="332" r:id="rId5"/>
    <p:sldId id="335" r:id="rId6"/>
    <p:sldId id="334" r:id="rId7"/>
    <p:sldId id="338" r:id="rId8"/>
    <p:sldId id="346" r:id="rId9"/>
    <p:sldId id="348" r:id="rId10"/>
    <p:sldId id="337" r:id="rId11"/>
    <p:sldId id="349" r:id="rId12"/>
    <p:sldId id="347" r:id="rId13"/>
    <p:sldId id="340" r:id="rId14"/>
    <p:sldId id="341" r:id="rId15"/>
    <p:sldId id="343" r:id="rId16"/>
    <p:sldId id="344" r:id="rId17"/>
  </p:sldIdLst>
  <p:sldSz cx="9144000" cy="6858000" type="screen4x3"/>
  <p:notesSz cx="9296400" cy="7010400"/>
  <p:defaultTextStyle>
    <a:defPPr>
      <a:defRPr lang="en-GB"/>
    </a:defPPr>
    <a:lvl1pPr algn="l" defTabSz="457200" rtl="0" eaLnBrk="0" fontAlgn="base" hangingPunct="0">
      <a:spcBef>
        <a:spcPct val="0"/>
      </a:spcBef>
      <a:spcAft>
        <a:spcPct val="0"/>
      </a:spcAft>
      <a:defRPr sz="1200" kern="1200">
        <a:solidFill>
          <a:schemeClr val="bg1"/>
        </a:solidFill>
        <a:latin typeface="Times New Roman" panose="02020603050405020304" pitchFamily="18" charset="0"/>
        <a:ea typeface="ＭＳ Ｐゴシック" panose="020B0600070205080204" pitchFamily="34" charset="-128"/>
        <a:cs typeface="+mn-cs"/>
      </a:defRPr>
    </a:lvl1pPr>
    <a:lvl2pPr marL="742950" indent="-285750" algn="l" defTabSz="457200" rtl="0" eaLnBrk="0" fontAlgn="base" hangingPunct="0">
      <a:spcBef>
        <a:spcPct val="0"/>
      </a:spcBef>
      <a:spcAft>
        <a:spcPct val="0"/>
      </a:spcAft>
      <a:defRPr sz="1200" kern="1200">
        <a:solidFill>
          <a:schemeClr val="bg1"/>
        </a:solidFill>
        <a:latin typeface="Times New Roman" panose="02020603050405020304" pitchFamily="18" charset="0"/>
        <a:ea typeface="ＭＳ Ｐゴシック" panose="020B0600070205080204" pitchFamily="34" charset="-128"/>
        <a:cs typeface="+mn-cs"/>
      </a:defRPr>
    </a:lvl2pPr>
    <a:lvl3pPr marL="1143000" indent="-228600" algn="l" defTabSz="457200" rtl="0" eaLnBrk="0" fontAlgn="base" hangingPunct="0">
      <a:spcBef>
        <a:spcPct val="0"/>
      </a:spcBef>
      <a:spcAft>
        <a:spcPct val="0"/>
      </a:spcAft>
      <a:defRPr sz="1200" kern="1200">
        <a:solidFill>
          <a:schemeClr val="bg1"/>
        </a:solidFill>
        <a:latin typeface="Times New Roman" panose="02020603050405020304" pitchFamily="18" charset="0"/>
        <a:ea typeface="ＭＳ Ｐゴシック" panose="020B0600070205080204" pitchFamily="34" charset="-128"/>
        <a:cs typeface="+mn-cs"/>
      </a:defRPr>
    </a:lvl3pPr>
    <a:lvl4pPr marL="1600200" indent="-228600" algn="l" defTabSz="457200" rtl="0" eaLnBrk="0" fontAlgn="base" hangingPunct="0">
      <a:spcBef>
        <a:spcPct val="0"/>
      </a:spcBef>
      <a:spcAft>
        <a:spcPct val="0"/>
      </a:spcAft>
      <a:defRPr sz="1200" kern="1200">
        <a:solidFill>
          <a:schemeClr val="bg1"/>
        </a:solidFill>
        <a:latin typeface="Times New Roman" panose="02020603050405020304" pitchFamily="18" charset="0"/>
        <a:ea typeface="ＭＳ Ｐゴシック" panose="020B0600070205080204" pitchFamily="34" charset="-128"/>
        <a:cs typeface="+mn-cs"/>
      </a:defRPr>
    </a:lvl4pPr>
    <a:lvl5pPr marL="2057400" indent="-228600" algn="l" defTabSz="457200" rtl="0" eaLnBrk="0" fontAlgn="base" hangingPunct="0">
      <a:spcBef>
        <a:spcPct val="0"/>
      </a:spcBef>
      <a:spcAft>
        <a:spcPct val="0"/>
      </a:spcAft>
      <a:defRPr sz="1200" kern="1200">
        <a:solidFill>
          <a:schemeClr val="bg1"/>
        </a:solidFill>
        <a:latin typeface="Times New Roman" panose="02020603050405020304" pitchFamily="18" charset="0"/>
        <a:ea typeface="ＭＳ Ｐゴシック" panose="020B0600070205080204" pitchFamily="34" charset="-128"/>
        <a:cs typeface="+mn-cs"/>
      </a:defRPr>
    </a:lvl5pPr>
    <a:lvl6pPr marL="2286000" algn="l" defTabSz="914400" rtl="0" eaLnBrk="1" latinLnBrk="0" hangingPunct="1">
      <a:defRPr sz="1200" kern="1200">
        <a:solidFill>
          <a:schemeClr val="bg1"/>
        </a:solidFill>
        <a:latin typeface="Times New Roman" panose="02020603050405020304" pitchFamily="18" charset="0"/>
        <a:ea typeface="ＭＳ Ｐゴシック" panose="020B0600070205080204" pitchFamily="34" charset="-128"/>
        <a:cs typeface="+mn-cs"/>
      </a:defRPr>
    </a:lvl6pPr>
    <a:lvl7pPr marL="2743200" algn="l" defTabSz="914400" rtl="0" eaLnBrk="1" latinLnBrk="0" hangingPunct="1">
      <a:defRPr sz="1200" kern="1200">
        <a:solidFill>
          <a:schemeClr val="bg1"/>
        </a:solidFill>
        <a:latin typeface="Times New Roman" panose="02020603050405020304" pitchFamily="18" charset="0"/>
        <a:ea typeface="ＭＳ Ｐゴシック" panose="020B0600070205080204" pitchFamily="34" charset="-128"/>
        <a:cs typeface="+mn-cs"/>
      </a:defRPr>
    </a:lvl7pPr>
    <a:lvl8pPr marL="3200400" algn="l" defTabSz="914400" rtl="0" eaLnBrk="1" latinLnBrk="0" hangingPunct="1">
      <a:defRPr sz="1200" kern="1200">
        <a:solidFill>
          <a:schemeClr val="bg1"/>
        </a:solidFill>
        <a:latin typeface="Times New Roman" panose="02020603050405020304" pitchFamily="18" charset="0"/>
        <a:ea typeface="ＭＳ Ｐゴシック" panose="020B0600070205080204" pitchFamily="34" charset="-128"/>
        <a:cs typeface="+mn-cs"/>
      </a:defRPr>
    </a:lvl8pPr>
    <a:lvl9pPr marL="3657600" algn="l" defTabSz="914400" rtl="0" eaLnBrk="1" latinLnBrk="0" hangingPunct="1">
      <a:defRPr sz="1200" kern="1200">
        <a:solidFill>
          <a:schemeClr val="bg1"/>
        </a:solidFill>
        <a:latin typeface="Times New Roman"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208" userDrawn="1">
          <p15:clr>
            <a:srgbClr val="A4A3A4"/>
          </p15:clr>
        </p15:guide>
        <p15:guide id="2" pos="2928"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56"/>
  </p:normalViewPr>
  <p:slideViewPr>
    <p:cSldViewPr>
      <p:cViewPr varScale="1">
        <p:scale>
          <a:sx n="88" d="100"/>
          <a:sy n="88" d="100"/>
        </p:scale>
        <p:origin x="885" y="60"/>
      </p:cViewPr>
      <p:guideLst>
        <p:guide orient="horz" pos="2160"/>
        <p:guide pos="2880"/>
      </p:guideLst>
    </p:cSldViewPr>
  </p:slideViewPr>
  <p:outlineViewPr>
    <p:cViewPr varScale="1">
      <p:scale>
        <a:sx n="170" d="200"/>
        <a:sy n="170" d="200"/>
      </p:scale>
      <p:origin x="-780" y="-84"/>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59" d="100"/>
          <a:sy n="59" d="100"/>
        </p:scale>
        <p:origin x="-1752" y="-72"/>
      </p:cViewPr>
      <p:guideLst>
        <p:guide orient="horz" pos="2208"/>
        <p:guide pos="2928"/>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3350C5-83B0-42AC-9759-C97CAEAB871D}"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US"/>
        </a:p>
      </dgm:t>
    </dgm:pt>
    <dgm:pt modelId="{18440276-7AF4-4E29-9965-03D276D951CA}">
      <dgm:prSet phldrT="[Text]" custT="1"/>
      <dgm:spPr>
        <a:solidFill>
          <a:srgbClr val="0070C0"/>
        </a:solidFill>
      </dgm:spPr>
      <dgm:t>
        <a:bodyPr/>
        <a:lstStyle/>
        <a:p>
          <a:r>
            <a:rPr lang="en-US" sz="1800" dirty="0">
              <a:latin typeface="Times New Roman" panose="02020603050405020304" pitchFamily="18" charset="0"/>
              <a:cs typeface="Times New Roman" panose="02020603050405020304" pitchFamily="18" charset="0"/>
            </a:rPr>
            <a:t>Accuracy and Precision</a:t>
          </a:r>
        </a:p>
      </dgm:t>
    </dgm:pt>
    <dgm:pt modelId="{352A785A-FA13-46CD-A783-7EC07BB68597}" type="parTrans" cxnId="{98018702-F448-4B3B-9102-1A17F9F67724}">
      <dgm:prSet/>
      <dgm:spPr/>
      <dgm:t>
        <a:bodyPr/>
        <a:lstStyle/>
        <a:p>
          <a:endParaRPr lang="en-US"/>
        </a:p>
      </dgm:t>
    </dgm:pt>
    <dgm:pt modelId="{68A4F40E-D5A2-4BBA-AC82-82351FCFEF10}" type="sibTrans" cxnId="{98018702-F448-4B3B-9102-1A17F9F67724}">
      <dgm:prSet/>
      <dgm:spPr/>
      <dgm:t>
        <a:bodyPr/>
        <a:lstStyle/>
        <a:p>
          <a:endParaRPr lang="en-US"/>
        </a:p>
      </dgm:t>
    </dgm:pt>
    <dgm:pt modelId="{D88F341F-7095-4777-A4FD-01B0CD337E28}">
      <dgm:prSet phldrT="[Text]"/>
      <dgm:spPr>
        <a:solidFill>
          <a:schemeClr val="bg1">
            <a:alpha val="90000"/>
          </a:schemeClr>
        </a:solidFill>
        <a:ln>
          <a:solidFill>
            <a:srgbClr val="00B0F0">
              <a:alpha val="90000"/>
            </a:srgbClr>
          </a:solidFill>
        </a:ln>
      </dgm:spPr>
      <dgm:t>
        <a:bodyPr/>
        <a:lstStyle/>
        <a:p>
          <a:endParaRPr lang="en-US" dirty="0"/>
        </a:p>
      </dgm:t>
    </dgm:pt>
    <dgm:pt modelId="{BF932994-C1AD-4005-A7A3-84E63D8785B1}" type="parTrans" cxnId="{3C8BA4D7-F192-4E93-A614-405030C99DF3}">
      <dgm:prSet/>
      <dgm:spPr/>
      <dgm:t>
        <a:bodyPr/>
        <a:lstStyle/>
        <a:p>
          <a:endParaRPr lang="en-US"/>
        </a:p>
      </dgm:t>
    </dgm:pt>
    <dgm:pt modelId="{2DAFF1F6-1A3A-4BFB-8D6B-E39B6D34EB47}" type="sibTrans" cxnId="{3C8BA4D7-F192-4E93-A614-405030C99DF3}">
      <dgm:prSet/>
      <dgm:spPr/>
      <dgm:t>
        <a:bodyPr/>
        <a:lstStyle/>
        <a:p>
          <a:endParaRPr lang="en-US"/>
        </a:p>
      </dgm:t>
    </dgm:pt>
    <dgm:pt modelId="{6869D21A-91D2-4D48-BDC5-FA573348C25C}" type="pres">
      <dgm:prSet presAssocID="{533350C5-83B0-42AC-9759-C97CAEAB871D}" presName="Name0" presStyleCnt="0">
        <dgm:presLayoutVars>
          <dgm:dir/>
          <dgm:animLvl val="lvl"/>
          <dgm:resizeHandles/>
        </dgm:presLayoutVars>
      </dgm:prSet>
      <dgm:spPr/>
    </dgm:pt>
    <dgm:pt modelId="{78F4F9F5-F0BB-4CF3-BEB8-64FA46047F60}" type="pres">
      <dgm:prSet presAssocID="{18440276-7AF4-4E29-9965-03D276D951CA}" presName="linNode" presStyleCnt="0"/>
      <dgm:spPr/>
    </dgm:pt>
    <dgm:pt modelId="{1BA372BF-C3D6-4675-84C0-2100BDB85859}" type="pres">
      <dgm:prSet presAssocID="{18440276-7AF4-4E29-9965-03D276D951CA}" presName="parentShp" presStyleLbl="node1" presStyleIdx="0" presStyleCnt="1" custScaleX="125535">
        <dgm:presLayoutVars>
          <dgm:bulletEnabled val="1"/>
        </dgm:presLayoutVars>
      </dgm:prSet>
      <dgm:spPr/>
    </dgm:pt>
    <dgm:pt modelId="{EF01CDC3-64EC-460C-B3D9-40D091D9D538}" type="pres">
      <dgm:prSet presAssocID="{18440276-7AF4-4E29-9965-03D276D951CA}" presName="childShp" presStyleLbl="bgAccFollowNode1" presStyleIdx="0" presStyleCnt="1" custLinFactNeighborX="2615" custLinFactNeighborY="-18750">
        <dgm:presLayoutVars>
          <dgm:bulletEnabled val="1"/>
        </dgm:presLayoutVars>
      </dgm:prSet>
      <dgm:spPr/>
    </dgm:pt>
  </dgm:ptLst>
  <dgm:cxnLst>
    <dgm:cxn modelId="{98018702-F448-4B3B-9102-1A17F9F67724}" srcId="{533350C5-83B0-42AC-9759-C97CAEAB871D}" destId="{18440276-7AF4-4E29-9965-03D276D951CA}" srcOrd="0" destOrd="0" parTransId="{352A785A-FA13-46CD-A783-7EC07BB68597}" sibTransId="{68A4F40E-D5A2-4BBA-AC82-82351FCFEF10}"/>
    <dgm:cxn modelId="{C52EF128-4A33-4FBC-B6F2-DF1EE7527CEF}" type="presOf" srcId="{18440276-7AF4-4E29-9965-03D276D951CA}" destId="{1BA372BF-C3D6-4675-84C0-2100BDB85859}" srcOrd="0" destOrd="0" presId="urn:microsoft.com/office/officeart/2005/8/layout/vList6"/>
    <dgm:cxn modelId="{973394A8-FB91-4360-B37E-7F0BAAB090A5}" type="presOf" srcId="{533350C5-83B0-42AC-9759-C97CAEAB871D}" destId="{6869D21A-91D2-4D48-BDC5-FA573348C25C}" srcOrd="0" destOrd="0" presId="urn:microsoft.com/office/officeart/2005/8/layout/vList6"/>
    <dgm:cxn modelId="{027C33D5-CC68-46A4-8D76-BC8757D712E6}" type="presOf" srcId="{D88F341F-7095-4777-A4FD-01B0CD337E28}" destId="{EF01CDC3-64EC-460C-B3D9-40D091D9D538}" srcOrd="0" destOrd="0" presId="urn:microsoft.com/office/officeart/2005/8/layout/vList6"/>
    <dgm:cxn modelId="{3C8BA4D7-F192-4E93-A614-405030C99DF3}" srcId="{18440276-7AF4-4E29-9965-03D276D951CA}" destId="{D88F341F-7095-4777-A4FD-01B0CD337E28}" srcOrd="0" destOrd="0" parTransId="{BF932994-C1AD-4005-A7A3-84E63D8785B1}" sibTransId="{2DAFF1F6-1A3A-4BFB-8D6B-E39B6D34EB47}"/>
    <dgm:cxn modelId="{2443D272-5C7D-415A-80AF-C88694F011DD}" type="presParOf" srcId="{6869D21A-91D2-4D48-BDC5-FA573348C25C}" destId="{78F4F9F5-F0BB-4CF3-BEB8-64FA46047F60}" srcOrd="0" destOrd="0" presId="urn:microsoft.com/office/officeart/2005/8/layout/vList6"/>
    <dgm:cxn modelId="{32CA6AE1-4C96-45C9-BE67-A1D778875CC4}" type="presParOf" srcId="{78F4F9F5-F0BB-4CF3-BEB8-64FA46047F60}" destId="{1BA372BF-C3D6-4675-84C0-2100BDB85859}" srcOrd="0" destOrd="0" presId="urn:microsoft.com/office/officeart/2005/8/layout/vList6"/>
    <dgm:cxn modelId="{0B969B88-0310-41FC-BF8A-DD833A81CC2F}" type="presParOf" srcId="{78F4F9F5-F0BB-4CF3-BEB8-64FA46047F60}" destId="{EF01CDC3-64EC-460C-B3D9-40D091D9D538}"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3350C5-83B0-42AC-9759-C97CAEAB871D}"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US"/>
        </a:p>
      </dgm:t>
    </dgm:pt>
    <dgm:pt modelId="{18440276-7AF4-4E29-9965-03D276D951CA}">
      <dgm:prSet phldrT="[Text]" custT="1"/>
      <dgm:spPr>
        <a:solidFill>
          <a:srgbClr val="0070C0"/>
        </a:solidFill>
      </dgm:spPr>
      <dgm:t>
        <a:bodyPr/>
        <a:lstStyle/>
        <a:p>
          <a:r>
            <a:rPr lang="en-US" sz="1800" dirty="0">
              <a:latin typeface="Times New Roman" panose="02020603050405020304" pitchFamily="18" charset="0"/>
              <a:cs typeface="Times New Roman" panose="02020603050405020304" pitchFamily="18" charset="0"/>
            </a:rPr>
            <a:t>To increase tissue safety and excessive force prevention </a:t>
          </a:r>
        </a:p>
      </dgm:t>
    </dgm:pt>
    <dgm:pt modelId="{352A785A-FA13-46CD-A783-7EC07BB68597}" type="parTrans" cxnId="{98018702-F448-4B3B-9102-1A17F9F67724}">
      <dgm:prSet/>
      <dgm:spPr/>
      <dgm:t>
        <a:bodyPr/>
        <a:lstStyle/>
        <a:p>
          <a:endParaRPr lang="en-US"/>
        </a:p>
      </dgm:t>
    </dgm:pt>
    <dgm:pt modelId="{68A4F40E-D5A2-4BBA-AC82-82351FCFEF10}" type="sibTrans" cxnId="{98018702-F448-4B3B-9102-1A17F9F67724}">
      <dgm:prSet/>
      <dgm:spPr/>
      <dgm:t>
        <a:bodyPr/>
        <a:lstStyle/>
        <a:p>
          <a:endParaRPr lang="en-US"/>
        </a:p>
      </dgm:t>
    </dgm:pt>
    <dgm:pt modelId="{D88F341F-7095-4777-A4FD-01B0CD337E28}">
      <dgm:prSet phldrT="[Text]"/>
      <dgm:spPr>
        <a:solidFill>
          <a:schemeClr val="bg1">
            <a:alpha val="90000"/>
          </a:schemeClr>
        </a:solidFill>
        <a:ln>
          <a:solidFill>
            <a:srgbClr val="00B0F0">
              <a:alpha val="90000"/>
            </a:srgbClr>
          </a:solidFill>
        </a:ln>
      </dgm:spPr>
      <dgm:t>
        <a:bodyPr/>
        <a:lstStyle/>
        <a:p>
          <a:endParaRPr lang="en-US" dirty="0"/>
        </a:p>
      </dgm:t>
    </dgm:pt>
    <dgm:pt modelId="{BF932994-C1AD-4005-A7A3-84E63D8785B1}" type="parTrans" cxnId="{3C8BA4D7-F192-4E93-A614-405030C99DF3}">
      <dgm:prSet/>
      <dgm:spPr/>
      <dgm:t>
        <a:bodyPr/>
        <a:lstStyle/>
        <a:p>
          <a:endParaRPr lang="en-US"/>
        </a:p>
      </dgm:t>
    </dgm:pt>
    <dgm:pt modelId="{2DAFF1F6-1A3A-4BFB-8D6B-E39B6D34EB47}" type="sibTrans" cxnId="{3C8BA4D7-F192-4E93-A614-405030C99DF3}">
      <dgm:prSet/>
      <dgm:spPr/>
      <dgm:t>
        <a:bodyPr/>
        <a:lstStyle/>
        <a:p>
          <a:endParaRPr lang="en-US"/>
        </a:p>
      </dgm:t>
    </dgm:pt>
    <dgm:pt modelId="{6869D21A-91D2-4D48-BDC5-FA573348C25C}" type="pres">
      <dgm:prSet presAssocID="{533350C5-83B0-42AC-9759-C97CAEAB871D}" presName="Name0" presStyleCnt="0">
        <dgm:presLayoutVars>
          <dgm:dir/>
          <dgm:animLvl val="lvl"/>
          <dgm:resizeHandles/>
        </dgm:presLayoutVars>
      </dgm:prSet>
      <dgm:spPr/>
    </dgm:pt>
    <dgm:pt modelId="{78F4F9F5-F0BB-4CF3-BEB8-64FA46047F60}" type="pres">
      <dgm:prSet presAssocID="{18440276-7AF4-4E29-9965-03D276D951CA}" presName="linNode" presStyleCnt="0"/>
      <dgm:spPr/>
    </dgm:pt>
    <dgm:pt modelId="{1BA372BF-C3D6-4675-84C0-2100BDB85859}" type="pres">
      <dgm:prSet presAssocID="{18440276-7AF4-4E29-9965-03D276D951CA}" presName="parentShp" presStyleLbl="node1" presStyleIdx="0" presStyleCnt="1" custScaleX="143017">
        <dgm:presLayoutVars>
          <dgm:bulletEnabled val="1"/>
        </dgm:presLayoutVars>
      </dgm:prSet>
      <dgm:spPr/>
    </dgm:pt>
    <dgm:pt modelId="{EF01CDC3-64EC-460C-B3D9-40D091D9D538}" type="pres">
      <dgm:prSet presAssocID="{18440276-7AF4-4E29-9965-03D276D951CA}" presName="childShp" presStyleLbl="bgAccFollowNode1" presStyleIdx="0" presStyleCnt="1" custLinFactNeighborX="2615" custLinFactNeighborY="-18750">
        <dgm:presLayoutVars>
          <dgm:bulletEnabled val="1"/>
        </dgm:presLayoutVars>
      </dgm:prSet>
      <dgm:spPr/>
    </dgm:pt>
  </dgm:ptLst>
  <dgm:cxnLst>
    <dgm:cxn modelId="{98018702-F448-4B3B-9102-1A17F9F67724}" srcId="{533350C5-83B0-42AC-9759-C97CAEAB871D}" destId="{18440276-7AF4-4E29-9965-03D276D951CA}" srcOrd="0" destOrd="0" parTransId="{352A785A-FA13-46CD-A783-7EC07BB68597}" sibTransId="{68A4F40E-D5A2-4BBA-AC82-82351FCFEF10}"/>
    <dgm:cxn modelId="{C52EF128-4A33-4FBC-B6F2-DF1EE7527CEF}" type="presOf" srcId="{18440276-7AF4-4E29-9965-03D276D951CA}" destId="{1BA372BF-C3D6-4675-84C0-2100BDB85859}" srcOrd="0" destOrd="0" presId="urn:microsoft.com/office/officeart/2005/8/layout/vList6"/>
    <dgm:cxn modelId="{973394A8-FB91-4360-B37E-7F0BAAB090A5}" type="presOf" srcId="{533350C5-83B0-42AC-9759-C97CAEAB871D}" destId="{6869D21A-91D2-4D48-BDC5-FA573348C25C}" srcOrd="0" destOrd="0" presId="urn:microsoft.com/office/officeart/2005/8/layout/vList6"/>
    <dgm:cxn modelId="{027C33D5-CC68-46A4-8D76-BC8757D712E6}" type="presOf" srcId="{D88F341F-7095-4777-A4FD-01B0CD337E28}" destId="{EF01CDC3-64EC-460C-B3D9-40D091D9D538}" srcOrd="0" destOrd="0" presId="urn:microsoft.com/office/officeart/2005/8/layout/vList6"/>
    <dgm:cxn modelId="{3C8BA4D7-F192-4E93-A614-405030C99DF3}" srcId="{18440276-7AF4-4E29-9965-03D276D951CA}" destId="{D88F341F-7095-4777-A4FD-01B0CD337E28}" srcOrd="0" destOrd="0" parTransId="{BF932994-C1AD-4005-A7A3-84E63D8785B1}" sibTransId="{2DAFF1F6-1A3A-4BFB-8D6B-E39B6D34EB47}"/>
    <dgm:cxn modelId="{2443D272-5C7D-415A-80AF-C88694F011DD}" type="presParOf" srcId="{6869D21A-91D2-4D48-BDC5-FA573348C25C}" destId="{78F4F9F5-F0BB-4CF3-BEB8-64FA46047F60}" srcOrd="0" destOrd="0" presId="urn:microsoft.com/office/officeart/2005/8/layout/vList6"/>
    <dgm:cxn modelId="{32CA6AE1-4C96-45C9-BE67-A1D778875CC4}" type="presParOf" srcId="{78F4F9F5-F0BB-4CF3-BEB8-64FA46047F60}" destId="{1BA372BF-C3D6-4675-84C0-2100BDB85859}" srcOrd="0" destOrd="0" presId="urn:microsoft.com/office/officeart/2005/8/layout/vList6"/>
    <dgm:cxn modelId="{0B969B88-0310-41FC-BF8A-DD833A81CC2F}" type="presParOf" srcId="{78F4F9F5-F0BB-4CF3-BEB8-64FA46047F60}" destId="{EF01CDC3-64EC-460C-B3D9-40D091D9D538}" srcOrd="1" destOrd="0" presId="urn:microsoft.com/office/officeart/2005/8/layout/v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01CDC3-64EC-460C-B3D9-40D091D9D538}">
      <dsp:nvSpPr>
        <dsp:cNvPr id="0" name=""/>
        <dsp:cNvSpPr/>
      </dsp:nvSpPr>
      <dsp:spPr>
        <a:xfrm>
          <a:off x="2306245" y="0"/>
          <a:ext cx="2755038" cy="838194"/>
        </a:xfrm>
        <a:prstGeom prst="rightArrow">
          <a:avLst>
            <a:gd name="adj1" fmla="val 75000"/>
            <a:gd name="adj2" fmla="val 50000"/>
          </a:avLst>
        </a:prstGeom>
        <a:solidFill>
          <a:schemeClr val="bg1">
            <a:alpha val="90000"/>
          </a:schemeClr>
        </a:solidFill>
        <a:ln w="25400" cap="flat" cmpd="sng" algn="ctr">
          <a:solidFill>
            <a:srgbClr val="00B0F0">
              <a:alpha val="9000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305" tIns="27305" rIns="27305" bIns="27305" numCol="1" spcCol="1270" anchor="t" anchorCtr="0">
          <a:noAutofit/>
        </a:bodyPr>
        <a:lstStyle/>
        <a:p>
          <a:pPr marL="285750" lvl="1" indent="-285750" algn="l" defTabSz="1911350">
            <a:lnSpc>
              <a:spcPct val="90000"/>
            </a:lnSpc>
            <a:spcBef>
              <a:spcPct val="0"/>
            </a:spcBef>
            <a:spcAft>
              <a:spcPct val="15000"/>
            </a:spcAft>
            <a:buChar char="•"/>
          </a:pPr>
          <a:endParaRPr lang="en-US" sz="4300" kern="1200" dirty="0"/>
        </a:p>
      </dsp:txBody>
      <dsp:txXfrm>
        <a:off x="2306245" y="104774"/>
        <a:ext cx="2440715" cy="628646"/>
      </dsp:txXfrm>
    </dsp:sp>
    <dsp:sp modelId="{1BA372BF-C3D6-4675-84C0-2100BDB85859}">
      <dsp:nvSpPr>
        <dsp:cNvPr id="0" name=""/>
        <dsp:cNvSpPr/>
      </dsp:nvSpPr>
      <dsp:spPr>
        <a:xfrm>
          <a:off x="276" y="0"/>
          <a:ext cx="2305691" cy="838194"/>
        </a:xfrm>
        <a:prstGeom prst="roundRect">
          <a:avLst/>
        </a:prstGeom>
        <a:solidFill>
          <a:srgbClr val="0070C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Accuracy and Precision</a:t>
          </a:r>
        </a:p>
      </dsp:txBody>
      <dsp:txXfrm>
        <a:off x="41193" y="40917"/>
        <a:ext cx="2223857" cy="7563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01CDC3-64EC-460C-B3D9-40D091D9D538}">
      <dsp:nvSpPr>
        <dsp:cNvPr id="0" name=""/>
        <dsp:cNvSpPr/>
      </dsp:nvSpPr>
      <dsp:spPr>
        <a:xfrm>
          <a:off x="2472318" y="0"/>
          <a:ext cx="2588965" cy="837375"/>
        </a:xfrm>
        <a:prstGeom prst="rightArrow">
          <a:avLst>
            <a:gd name="adj1" fmla="val 75000"/>
            <a:gd name="adj2" fmla="val 50000"/>
          </a:avLst>
        </a:prstGeom>
        <a:solidFill>
          <a:schemeClr val="bg1">
            <a:alpha val="90000"/>
          </a:schemeClr>
        </a:solidFill>
        <a:ln w="25400" cap="flat" cmpd="sng" algn="ctr">
          <a:solidFill>
            <a:srgbClr val="00B0F0">
              <a:alpha val="9000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305" tIns="27305" rIns="27305" bIns="27305" numCol="1" spcCol="1270" anchor="t" anchorCtr="0">
          <a:noAutofit/>
        </a:bodyPr>
        <a:lstStyle/>
        <a:p>
          <a:pPr marL="285750" lvl="1" indent="-285750" algn="l" defTabSz="1911350">
            <a:lnSpc>
              <a:spcPct val="90000"/>
            </a:lnSpc>
            <a:spcBef>
              <a:spcPct val="0"/>
            </a:spcBef>
            <a:spcAft>
              <a:spcPct val="15000"/>
            </a:spcAft>
            <a:buChar char="•"/>
          </a:pPr>
          <a:endParaRPr lang="en-US" sz="4300" kern="1200" dirty="0"/>
        </a:p>
      </dsp:txBody>
      <dsp:txXfrm>
        <a:off x="2472318" y="104672"/>
        <a:ext cx="2274949" cy="628031"/>
      </dsp:txXfrm>
    </dsp:sp>
    <dsp:sp modelId="{1BA372BF-C3D6-4675-84C0-2100BDB85859}">
      <dsp:nvSpPr>
        <dsp:cNvPr id="0" name=""/>
        <dsp:cNvSpPr/>
      </dsp:nvSpPr>
      <dsp:spPr>
        <a:xfrm>
          <a:off x="1939" y="409"/>
          <a:ext cx="2468440" cy="837375"/>
        </a:xfrm>
        <a:prstGeom prst="roundRect">
          <a:avLst/>
        </a:prstGeom>
        <a:solidFill>
          <a:srgbClr val="0070C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To increase tissue safety and excessive force prevention </a:t>
          </a:r>
        </a:p>
      </dsp:txBody>
      <dsp:txXfrm>
        <a:off x="42816" y="41286"/>
        <a:ext cx="2386686" cy="755621"/>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37426A7-B475-414C-BCFB-C30C623358C6}"/>
              </a:ext>
            </a:extLst>
          </p:cNvPr>
          <p:cNvSpPr>
            <a:spLocks noGrp="1"/>
          </p:cNvSpPr>
          <p:nvPr>
            <p:ph type="hdr" sz="quarter"/>
          </p:nvPr>
        </p:nvSpPr>
        <p:spPr>
          <a:xfrm>
            <a:off x="0" y="1"/>
            <a:ext cx="4028440" cy="351737"/>
          </a:xfrm>
          <a:prstGeom prst="rect">
            <a:avLst/>
          </a:prstGeom>
        </p:spPr>
        <p:txBody>
          <a:bodyPr vert="horz" lIns="93177" tIns="46589" rIns="93177" bIns="46589" rtlCol="0"/>
          <a:lstStyle>
            <a:lvl1pPr algn="l">
              <a:defRPr sz="1200"/>
            </a:lvl1pPr>
          </a:lstStyle>
          <a:p>
            <a:endParaRPr lang="en-US"/>
          </a:p>
        </p:txBody>
      </p:sp>
      <p:sp>
        <p:nvSpPr>
          <p:cNvPr id="3" name="Date Placeholder 2">
            <a:extLst>
              <a:ext uri="{FF2B5EF4-FFF2-40B4-BE49-F238E27FC236}">
                <a16:creationId xmlns:a16="http://schemas.microsoft.com/office/drawing/2014/main" id="{0D10C5E7-D9BF-42F4-BD2C-0E4791D31E3E}"/>
              </a:ext>
            </a:extLst>
          </p:cNvPr>
          <p:cNvSpPr>
            <a:spLocks noGrp="1"/>
          </p:cNvSpPr>
          <p:nvPr>
            <p:ph type="dt" sz="quarter" idx="1"/>
          </p:nvPr>
        </p:nvSpPr>
        <p:spPr>
          <a:xfrm>
            <a:off x="5265809" y="1"/>
            <a:ext cx="4028440" cy="351737"/>
          </a:xfrm>
          <a:prstGeom prst="rect">
            <a:avLst/>
          </a:prstGeom>
        </p:spPr>
        <p:txBody>
          <a:bodyPr vert="horz" lIns="93177" tIns="46589" rIns="93177" bIns="46589" rtlCol="0"/>
          <a:lstStyle>
            <a:lvl1pPr algn="r">
              <a:defRPr sz="1200"/>
            </a:lvl1pPr>
          </a:lstStyle>
          <a:p>
            <a:fld id="{D47C5DC3-FE93-4B44-8B36-BD1CA9BAA675}" type="datetimeFigureOut">
              <a:rPr lang="en-US" smtClean="0"/>
              <a:t>4/11/2023</a:t>
            </a:fld>
            <a:endParaRPr lang="en-US"/>
          </a:p>
        </p:txBody>
      </p:sp>
      <p:sp>
        <p:nvSpPr>
          <p:cNvPr id="4" name="Footer Placeholder 3">
            <a:extLst>
              <a:ext uri="{FF2B5EF4-FFF2-40B4-BE49-F238E27FC236}">
                <a16:creationId xmlns:a16="http://schemas.microsoft.com/office/drawing/2014/main" id="{97B397F1-05AC-483E-81E3-B8668C376FA6}"/>
              </a:ext>
            </a:extLst>
          </p:cNvPr>
          <p:cNvSpPr>
            <a:spLocks noGrp="1"/>
          </p:cNvSpPr>
          <p:nvPr>
            <p:ph type="ftr" sz="quarter" idx="2"/>
          </p:nvPr>
        </p:nvSpPr>
        <p:spPr>
          <a:xfrm>
            <a:off x="0" y="6658664"/>
            <a:ext cx="4028440" cy="351736"/>
          </a:xfrm>
          <a:prstGeom prst="rect">
            <a:avLst/>
          </a:prstGeom>
        </p:spPr>
        <p:txBody>
          <a:bodyPr vert="horz" lIns="93177" tIns="46589" rIns="93177" bIns="46589"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3801FDEB-FDB2-492D-B7D6-5FED6FB9F138}"/>
              </a:ext>
            </a:extLst>
          </p:cNvPr>
          <p:cNvSpPr>
            <a:spLocks noGrp="1"/>
          </p:cNvSpPr>
          <p:nvPr>
            <p:ph type="sldNum" sz="quarter" idx="3"/>
          </p:nvPr>
        </p:nvSpPr>
        <p:spPr>
          <a:xfrm>
            <a:off x="5265809" y="6658664"/>
            <a:ext cx="4028440" cy="351736"/>
          </a:xfrm>
          <a:prstGeom prst="rect">
            <a:avLst/>
          </a:prstGeom>
        </p:spPr>
        <p:txBody>
          <a:bodyPr vert="horz" lIns="93177" tIns="46589" rIns="93177" bIns="46589" rtlCol="0" anchor="b"/>
          <a:lstStyle>
            <a:lvl1pPr algn="r">
              <a:defRPr sz="1200"/>
            </a:lvl1pPr>
          </a:lstStyle>
          <a:p>
            <a:fld id="{38C6A420-FC4D-48F3-9A65-639DE761E5CD}" type="slidenum">
              <a:rPr lang="en-US" smtClean="0"/>
              <a:t>‹#›</a:t>
            </a:fld>
            <a:endParaRPr lang="en-US"/>
          </a:p>
        </p:txBody>
      </p:sp>
    </p:spTree>
    <p:extLst>
      <p:ext uri="{BB962C8B-B14F-4D97-AF65-F5344CB8AC3E}">
        <p14:creationId xmlns:p14="http://schemas.microsoft.com/office/powerpoint/2010/main" val="199559935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50" name="AutoShape 1">
            <a:extLst>
              <a:ext uri="{FF2B5EF4-FFF2-40B4-BE49-F238E27FC236}">
                <a16:creationId xmlns:a16="http://schemas.microsoft.com/office/drawing/2014/main" id="{8E389AE7-A778-45BF-A49A-57079E30E0E8}"/>
              </a:ext>
            </a:extLst>
          </p:cNvPr>
          <p:cNvSpPr>
            <a:spLocks noChangeArrowheads="1"/>
          </p:cNvSpPr>
          <p:nvPr/>
        </p:nvSpPr>
        <p:spPr bwMode="auto">
          <a:xfrm>
            <a:off x="0" y="0"/>
            <a:ext cx="9296400" cy="7010400"/>
          </a:xfrm>
          <a:prstGeom prst="roundRect">
            <a:avLst>
              <a:gd name="adj" fmla="val 23"/>
            </a:avLst>
          </a:pr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wrap="none" lIns="93177" tIns="46589" rIns="93177" bIns="46589" anchor="ctr"/>
          <a:lstStyle/>
          <a:p>
            <a:pPr>
              <a:buClr>
                <a:srgbClr val="000000"/>
              </a:buClr>
              <a:buSzPct val="100000"/>
              <a:buFont typeface="Times New Roman" panose="02020603050405020304" pitchFamily="18" charset="0"/>
              <a:buNone/>
            </a:pPr>
            <a:endParaRPr lang="en-US" altLang="en-US"/>
          </a:p>
        </p:txBody>
      </p:sp>
      <p:sp>
        <p:nvSpPr>
          <p:cNvPr id="2051" name="Text Box 2">
            <a:extLst>
              <a:ext uri="{FF2B5EF4-FFF2-40B4-BE49-F238E27FC236}">
                <a16:creationId xmlns:a16="http://schemas.microsoft.com/office/drawing/2014/main" id="{117D429A-F608-49DB-9851-FFDED5276131}"/>
              </a:ext>
            </a:extLst>
          </p:cNvPr>
          <p:cNvSpPr txBox="1">
            <a:spLocks noChangeArrowheads="1"/>
          </p:cNvSpPr>
          <p:nvPr/>
        </p:nvSpPr>
        <p:spPr bwMode="auto">
          <a:xfrm>
            <a:off x="0" y="1"/>
            <a:ext cx="4028440" cy="3529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93177" tIns="46589" rIns="93177" bIns="46589" anchor="ctr"/>
          <a:lstStyle/>
          <a:p>
            <a:pPr>
              <a:buClr>
                <a:srgbClr val="000000"/>
              </a:buClr>
              <a:buSzPct val="100000"/>
              <a:buFont typeface="Times New Roman" panose="02020603050405020304" pitchFamily="18" charset="0"/>
              <a:buNone/>
            </a:pPr>
            <a:endParaRPr lang="en-US" altLang="en-US"/>
          </a:p>
        </p:txBody>
      </p:sp>
      <p:sp>
        <p:nvSpPr>
          <p:cNvPr id="2052" name="Text Box 3">
            <a:extLst>
              <a:ext uri="{FF2B5EF4-FFF2-40B4-BE49-F238E27FC236}">
                <a16:creationId xmlns:a16="http://schemas.microsoft.com/office/drawing/2014/main" id="{1248E24E-D0D0-42C9-84F9-ACCC8463F50B}"/>
              </a:ext>
            </a:extLst>
          </p:cNvPr>
          <p:cNvSpPr txBox="1">
            <a:spLocks noChangeArrowheads="1"/>
          </p:cNvSpPr>
          <p:nvPr/>
        </p:nvSpPr>
        <p:spPr bwMode="auto">
          <a:xfrm>
            <a:off x="5265809" y="1"/>
            <a:ext cx="4028440" cy="3529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93177" tIns="46589" rIns="93177" bIns="46589" anchor="ctr"/>
          <a:lstStyle/>
          <a:p>
            <a:pPr>
              <a:buClr>
                <a:srgbClr val="000000"/>
              </a:buClr>
              <a:buSzPct val="100000"/>
              <a:buFont typeface="Times New Roman" panose="02020603050405020304" pitchFamily="18" charset="0"/>
              <a:buNone/>
            </a:pPr>
            <a:endParaRPr lang="en-US" altLang="en-US"/>
          </a:p>
        </p:txBody>
      </p:sp>
      <p:sp>
        <p:nvSpPr>
          <p:cNvPr id="2053" name="Rectangle 4">
            <a:extLst>
              <a:ext uri="{FF2B5EF4-FFF2-40B4-BE49-F238E27FC236}">
                <a16:creationId xmlns:a16="http://schemas.microsoft.com/office/drawing/2014/main" id="{56E132E6-F080-4EBB-9E67-47F0425D4979}"/>
              </a:ext>
            </a:extLst>
          </p:cNvPr>
          <p:cNvSpPr>
            <a:spLocks noGrp="1" noRot="1" noChangeAspect="1" noChangeArrowheads="1"/>
          </p:cNvSpPr>
          <p:nvPr>
            <p:ph type="sldImg"/>
          </p:nvPr>
        </p:nvSpPr>
        <p:spPr bwMode="auto">
          <a:xfrm>
            <a:off x="2897188" y="525463"/>
            <a:ext cx="3500437" cy="2627312"/>
          </a:xfrm>
          <a:prstGeom prst="rect">
            <a:avLst/>
          </a:prstGeom>
          <a:noFill/>
          <a:ln w="9360">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 name="Rectangle 5">
            <a:extLst>
              <a:ext uri="{FF2B5EF4-FFF2-40B4-BE49-F238E27FC236}">
                <a16:creationId xmlns:a16="http://schemas.microsoft.com/office/drawing/2014/main" id="{03F55B5C-A756-40FA-BF53-87572C0D1AFE}"/>
              </a:ext>
            </a:extLst>
          </p:cNvPr>
          <p:cNvSpPr>
            <a:spLocks noGrp="1" noChangeArrowheads="1"/>
          </p:cNvSpPr>
          <p:nvPr>
            <p:ph type="body"/>
          </p:nvPr>
        </p:nvSpPr>
        <p:spPr bwMode="auto">
          <a:xfrm>
            <a:off x="929641" y="3329940"/>
            <a:ext cx="7434969" cy="3153464"/>
          </a:xfrm>
          <a:prstGeom prst="rect">
            <a:avLst/>
          </a:prstGeom>
          <a:noFill/>
          <a:ln w="9525">
            <a:noFill/>
            <a:round/>
            <a:headEnd/>
            <a:tailEnd/>
          </a:ln>
          <a:effectLst/>
        </p:spPr>
        <p:txBody>
          <a:bodyPr vert="horz" wrap="square" lIns="91710" tIns="47689" rIns="91710" bIns="47689" numCol="1" anchor="t" anchorCtr="0" compatLnSpc="1">
            <a:prstTxWarp prst="textNoShape">
              <a:avLst/>
            </a:prstTxWarp>
          </a:bodyPr>
          <a:lstStyle/>
          <a:p>
            <a:pPr lvl="0"/>
            <a:endParaRPr lang="en-US" noProof="0"/>
          </a:p>
        </p:txBody>
      </p:sp>
      <p:sp>
        <p:nvSpPr>
          <p:cNvPr id="2055" name="Text Box 6">
            <a:extLst>
              <a:ext uri="{FF2B5EF4-FFF2-40B4-BE49-F238E27FC236}">
                <a16:creationId xmlns:a16="http://schemas.microsoft.com/office/drawing/2014/main" id="{A919D604-1B33-4BF6-981C-626AE486E7D3}"/>
              </a:ext>
            </a:extLst>
          </p:cNvPr>
          <p:cNvSpPr txBox="1">
            <a:spLocks noChangeArrowheads="1"/>
          </p:cNvSpPr>
          <p:nvPr/>
        </p:nvSpPr>
        <p:spPr bwMode="auto">
          <a:xfrm>
            <a:off x="0" y="6657447"/>
            <a:ext cx="4028440" cy="3529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93177" tIns="46589" rIns="93177" bIns="46589" anchor="ctr"/>
          <a:lstStyle/>
          <a:p>
            <a:pPr>
              <a:buClr>
                <a:srgbClr val="000000"/>
              </a:buClr>
              <a:buSzPct val="100000"/>
              <a:buFont typeface="Times New Roman" panose="02020603050405020304" pitchFamily="18" charset="0"/>
              <a:buNone/>
            </a:pPr>
            <a:endParaRPr lang="en-US" altLang="en-US"/>
          </a:p>
        </p:txBody>
      </p:sp>
      <p:sp>
        <p:nvSpPr>
          <p:cNvPr id="3" name="Rectangle 7">
            <a:extLst>
              <a:ext uri="{FF2B5EF4-FFF2-40B4-BE49-F238E27FC236}">
                <a16:creationId xmlns:a16="http://schemas.microsoft.com/office/drawing/2014/main" id="{267EC622-4B52-4F41-9491-270F7C70BD75}"/>
              </a:ext>
            </a:extLst>
          </p:cNvPr>
          <p:cNvSpPr>
            <a:spLocks noGrp="1" noChangeArrowheads="1"/>
          </p:cNvSpPr>
          <p:nvPr>
            <p:ph type="sldNum"/>
          </p:nvPr>
        </p:nvSpPr>
        <p:spPr bwMode="auto">
          <a:xfrm>
            <a:off x="5265809" y="6658664"/>
            <a:ext cx="4026288" cy="349303"/>
          </a:xfrm>
          <a:prstGeom prst="rect">
            <a:avLst/>
          </a:prstGeom>
          <a:noFill/>
          <a:ln w="9525">
            <a:noFill/>
            <a:round/>
            <a:headEnd/>
            <a:tailEnd/>
          </a:ln>
          <a:effectLst/>
        </p:spPr>
        <p:txBody>
          <a:bodyPr vert="horz" wrap="square" lIns="91710" tIns="47689" rIns="91710" bIns="47689" numCol="1" anchor="b" anchorCtr="0" compatLnSpc="1">
            <a:prstTxWarp prst="textNoShape">
              <a:avLst/>
            </a:prstTxWarp>
          </a:bodyPr>
          <a:lstStyle>
            <a:lvl1pPr algn="r" eaLnBrk="1" hangingPunct="1">
              <a:buClr>
                <a:srgbClr val="000000"/>
              </a:buClr>
              <a:buSzPct val="100000"/>
              <a:buFont typeface="Times New Roman" panose="02020603050405020304" pitchFamily="18" charset="0"/>
              <a:buNone/>
              <a:tabLst>
                <a:tab pos="0" algn="l"/>
                <a:tab pos="931774" algn="l"/>
                <a:tab pos="1863547" algn="l"/>
                <a:tab pos="2795321" algn="l"/>
                <a:tab pos="3727094" algn="l"/>
                <a:tab pos="4658868" algn="l"/>
                <a:tab pos="5590642" algn="l"/>
                <a:tab pos="6522415" algn="l"/>
                <a:tab pos="7454189" algn="l"/>
                <a:tab pos="8385962" algn="l"/>
                <a:tab pos="9317736" algn="l"/>
                <a:tab pos="10249510" algn="l"/>
              </a:tabLst>
              <a:defRPr>
                <a:solidFill>
                  <a:srgbClr val="000000"/>
                </a:solidFill>
                <a:latin typeface="Arial" panose="020B0604020202020204" pitchFamily="34" charset="0"/>
              </a:defRPr>
            </a:lvl1pPr>
          </a:lstStyle>
          <a:p>
            <a:pPr>
              <a:defRPr/>
            </a:pPr>
            <a:fld id="{62E844FF-65F4-4451-960D-1A9900042814}"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itchFamily="-112" charset="0"/>
        <a:ea typeface="ＭＳ Ｐゴシック" pitchFamily="-112" charset="-128"/>
        <a:cs typeface="ＭＳ Ｐゴシック" pitchFamily="-112" charset="-128"/>
      </a:defRPr>
    </a:lvl1pPr>
    <a:lvl2pPr marL="742950" indent="-285750" algn="l" defTabSz="457200"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itchFamily="-112" charset="0"/>
        <a:ea typeface="ＭＳ Ｐゴシック" pitchFamily="-112" charset="-128"/>
        <a:cs typeface="+mn-cs"/>
      </a:defRPr>
    </a:lvl2pPr>
    <a:lvl3pPr marL="1143000" indent="-228600" algn="l" defTabSz="457200"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itchFamily="-112" charset="0"/>
        <a:ea typeface="ＭＳ Ｐゴシック" pitchFamily="-112" charset="-128"/>
        <a:cs typeface="+mn-cs"/>
      </a:defRPr>
    </a:lvl3pPr>
    <a:lvl4pPr marL="1600200" indent="-228600" algn="l" defTabSz="457200"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itchFamily="-112" charset="0"/>
        <a:ea typeface="ＭＳ Ｐゴシック" pitchFamily="-112" charset="-128"/>
        <a:cs typeface="+mn-cs"/>
      </a:defRPr>
    </a:lvl4pPr>
    <a:lvl5pPr marL="2057400" indent="-228600" algn="l" defTabSz="457200"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itchFamily="-112" charset="0"/>
        <a:ea typeface="ＭＳ Ｐゴシック" pitchFamily="-112"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098" name="Rectangle 7">
            <a:extLst>
              <a:ext uri="{FF2B5EF4-FFF2-40B4-BE49-F238E27FC236}">
                <a16:creationId xmlns:a16="http://schemas.microsoft.com/office/drawing/2014/main" id="{2EB7A90D-F92D-42F6-BECA-A1EBB1877794}"/>
              </a:ext>
            </a:extLst>
          </p:cNvPr>
          <p:cNvSpPr>
            <a:spLocks noGrp="1" noChangeArrowheads="1"/>
          </p:cNvSpPr>
          <p:nvPr>
            <p:ph type="sldNum"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0" algn="l"/>
                <a:tab pos="931774" algn="l"/>
                <a:tab pos="1863547" algn="l"/>
                <a:tab pos="2795321" algn="l"/>
                <a:tab pos="3727094" algn="l"/>
                <a:tab pos="4658868" algn="l"/>
                <a:tab pos="5590642" algn="l"/>
                <a:tab pos="6522415" algn="l"/>
                <a:tab pos="7454189" algn="l"/>
                <a:tab pos="8385962" algn="l"/>
                <a:tab pos="9317736" algn="l"/>
                <a:tab pos="10249510" algn="l"/>
              </a:tabLst>
              <a:defRPr sz="1200">
                <a:solidFill>
                  <a:srgbClr val="000000"/>
                </a:solidFill>
                <a:latin typeface="Times New Roman" panose="02020603050405020304" pitchFamily="18" charset="0"/>
                <a:ea typeface="ＭＳ Ｐゴシック" panose="020B0600070205080204" pitchFamily="34" charset="-128"/>
              </a:defRPr>
            </a:lvl1pPr>
            <a:lvl2pPr>
              <a:spcBef>
                <a:spcPct val="30000"/>
              </a:spcBef>
              <a:buClr>
                <a:srgbClr val="000000"/>
              </a:buClr>
              <a:buSzPct val="100000"/>
              <a:buFont typeface="Times New Roman" panose="02020603050405020304" pitchFamily="18" charset="0"/>
              <a:tabLst>
                <a:tab pos="0" algn="l"/>
                <a:tab pos="931774" algn="l"/>
                <a:tab pos="1863547" algn="l"/>
                <a:tab pos="2795321" algn="l"/>
                <a:tab pos="3727094" algn="l"/>
                <a:tab pos="4658868" algn="l"/>
                <a:tab pos="5590642" algn="l"/>
                <a:tab pos="6522415" algn="l"/>
                <a:tab pos="7454189" algn="l"/>
                <a:tab pos="8385962" algn="l"/>
                <a:tab pos="9317736" algn="l"/>
                <a:tab pos="10249510" algn="l"/>
              </a:tabLst>
              <a:defRPr sz="1200">
                <a:solidFill>
                  <a:srgbClr val="000000"/>
                </a:solidFill>
                <a:latin typeface="Times New Roman" panose="02020603050405020304" pitchFamily="18" charset="0"/>
                <a:ea typeface="ＭＳ Ｐゴシック" panose="020B0600070205080204" pitchFamily="34" charset="-128"/>
              </a:defRPr>
            </a:lvl2pPr>
            <a:lvl3pPr>
              <a:spcBef>
                <a:spcPct val="30000"/>
              </a:spcBef>
              <a:buClr>
                <a:srgbClr val="000000"/>
              </a:buClr>
              <a:buSzPct val="100000"/>
              <a:buFont typeface="Times New Roman" panose="02020603050405020304" pitchFamily="18" charset="0"/>
              <a:tabLst>
                <a:tab pos="0" algn="l"/>
                <a:tab pos="931774" algn="l"/>
                <a:tab pos="1863547" algn="l"/>
                <a:tab pos="2795321" algn="l"/>
                <a:tab pos="3727094" algn="l"/>
                <a:tab pos="4658868" algn="l"/>
                <a:tab pos="5590642" algn="l"/>
                <a:tab pos="6522415" algn="l"/>
                <a:tab pos="7454189" algn="l"/>
                <a:tab pos="8385962" algn="l"/>
                <a:tab pos="9317736" algn="l"/>
                <a:tab pos="10249510" algn="l"/>
              </a:tabLst>
              <a:defRPr sz="1200">
                <a:solidFill>
                  <a:srgbClr val="000000"/>
                </a:solidFill>
                <a:latin typeface="Times New Roman" panose="02020603050405020304" pitchFamily="18" charset="0"/>
                <a:ea typeface="ＭＳ Ｐゴシック" panose="020B0600070205080204" pitchFamily="34" charset="-128"/>
              </a:defRPr>
            </a:lvl3pPr>
            <a:lvl4pPr>
              <a:spcBef>
                <a:spcPct val="30000"/>
              </a:spcBef>
              <a:buClr>
                <a:srgbClr val="000000"/>
              </a:buClr>
              <a:buSzPct val="100000"/>
              <a:buFont typeface="Times New Roman" panose="02020603050405020304" pitchFamily="18" charset="0"/>
              <a:tabLst>
                <a:tab pos="0" algn="l"/>
                <a:tab pos="931774" algn="l"/>
                <a:tab pos="1863547" algn="l"/>
                <a:tab pos="2795321" algn="l"/>
                <a:tab pos="3727094" algn="l"/>
                <a:tab pos="4658868" algn="l"/>
                <a:tab pos="5590642" algn="l"/>
                <a:tab pos="6522415" algn="l"/>
                <a:tab pos="7454189" algn="l"/>
                <a:tab pos="8385962" algn="l"/>
                <a:tab pos="9317736" algn="l"/>
                <a:tab pos="10249510" algn="l"/>
              </a:tabLst>
              <a:defRPr sz="1200">
                <a:solidFill>
                  <a:srgbClr val="000000"/>
                </a:solidFill>
                <a:latin typeface="Times New Roman" panose="02020603050405020304" pitchFamily="18" charset="0"/>
                <a:ea typeface="ＭＳ Ｐゴシック" panose="020B0600070205080204" pitchFamily="34" charset="-128"/>
              </a:defRPr>
            </a:lvl4pPr>
            <a:lvl5pPr>
              <a:spcBef>
                <a:spcPct val="30000"/>
              </a:spcBef>
              <a:buClr>
                <a:srgbClr val="000000"/>
              </a:buClr>
              <a:buSzPct val="100000"/>
              <a:buFont typeface="Times New Roman" panose="02020603050405020304" pitchFamily="18" charset="0"/>
              <a:tabLst>
                <a:tab pos="0" algn="l"/>
                <a:tab pos="931774" algn="l"/>
                <a:tab pos="1863547" algn="l"/>
                <a:tab pos="2795321" algn="l"/>
                <a:tab pos="3727094" algn="l"/>
                <a:tab pos="4658868" algn="l"/>
                <a:tab pos="5590642" algn="l"/>
                <a:tab pos="6522415" algn="l"/>
                <a:tab pos="7454189" algn="l"/>
                <a:tab pos="8385962" algn="l"/>
                <a:tab pos="9317736" algn="l"/>
                <a:tab pos="10249510" algn="l"/>
              </a:tabLst>
              <a:defRPr sz="1200">
                <a:solidFill>
                  <a:srgbClr val="000000"/>
                </a:solidFill>
                <a:latin typeface="Times New Roman" panose="02020603050405020304" pitchFamily="18" charset="0"/>
                <a:ea typeface="ＭＳ Ｐゴシック" panose="020B0600070205080204" pitchFamily="34" charset="-128"/>
              </a:defRPr>
            </a:lvl5pPr>
            <a:lvl6pPr marL="2562377" indent="-232943" defTabSz="465887" eaLnBrk="0" fontAlgn="base" hangingPunct="0">
              <a:spcBef>
                <a:spcPct val="30000"/>
              </a:spcBef>
              <a:spcAft>
                <a:spcPct val="0"/>
              </a:spcAft>
              <a:buClr>
                <a:srgbClr val="000000"/>
              </a:buClr>
              <a:buSzPct val="100000"/>
              <a:buFont typeface="Times New Roman" panose="02020603050405020304" pitchFamily="18" charset="0"/>
              <a:tabLst>
                <a:tab pos="0" algn="l"/>
                <a:tab pos="931774" algn="l"/>
                <a:tab pos="1863547" algn="l"/>
                <a:tab pos="2795321" algn="l"/>
                <a:tab pos="3727094" algn="l"/>
                <a:tab pos="4658868" algn="l"/>
                <a:tab pos="5590642" algn="l"/>
                <a:tab pos="6522415" algn="l"/>
                <a:tab pos="7454189" algn="l"/>
                <a:tab pos="8385962" algn="l"/>
                <a:tab pos="9317736" algn="l"/>
                <a:tab pos="10249510" algn="l"/>
              </a:tabLst>
              <a:defRPr sz="1200">
                <a:solidFill>
                  <a:srgbClr val="000000"/>
                </a:solidFill>
                <a:latin typeface="Times New Roman" panose="02020603050405020304" pitchFamily="18" charset="0"/>
                <a:ea typeface="ＭＳ Ｐゴシック" panose="020B0600070205080204" pitchFamily="34" charset="-128"/>
              </a:defRPr>
            </a:lvl6pPr>
            <a:lvl7pPr marL="3028264" indent="-232943" defTabSz="465887" eaLnBrk="0" fontAlgn="base" hangingPunct="0">
              <a:spcBef>
                <a:spcPct val="30000"/>
              </a:spcBef>
              <a:spcAft>
                <a:spcPct val="0"/>
              </a:spcAft>
              <a:buClr>
                <a:srgbClr val="000000"/>
              </a:buClr>
              <a:buSzPct val="100000"/>
              <a:buFont typeface="Times New Roman" panose="02020603050405020304" pitchFamily="18" charset="0"/>
              <a:tabLst>
                <a:tab pos="0" algn="l"/>
                <a:tab pos="931774" algn="l"/>
                <a:tab pos="1863547" algn="l"/>
                <a:tab pos="2795321" algn="l"/>
                <a:tab pos="3727094" algn="l"/>
                <a:tab pos="4658868" algn="l"/>
                <a:tab pos="5590642" algn="l"/>
                <a:tab pos="6522415" algn="l"/>
                <a:tab pos="7454189" algn="l"/>
                <a:tab pos="8385962" algn="l"/>
                <a:tab pos="9317736" algn="l"/>
                <a:tab pos="10249510" algn="l"/>
              </a:tabLst>
              <a:defRPr sz="1200">
                <a:solidFill>
                  <a:srgbClr val="000000"/>
                </a:solidFill>
                <a:latin typeface="Times New Roman" panose="02020603050405020304" pitchFamily="18" charset="0"/>
                <a:ea typeface="ＭＳ Ｐゴシック" panose="020B0600070205080204" pitchFamily="34" charset="-128"/>
              </a:defRPr>
            </a:lvl7pPr>
            <a:lvl8pPr marL="3494151" indent="-232943" defTabSz="465887" eaLnBrk="0" fontAlgn="base" hangingPunct="0">
              <a:spcBef>
                <a:spcPct val="30000"/>
              </a:spcBef>
              <a:spcAft>
                <a:spcPct val="0"/>
              </a:spcAft>
              <a:buClr>
                <a:srgbClr val="000000"/>
              </a:buClr>
              <a:buSzPct val="100000"/>
              <a:buFont typeface="Times New Roman" panose="02020603050405020304" pitchFamily="18" charset="0"/>
              <a:tabLst>
                <a:tab pos="0" algn="l"/>
                <a:tab pos="931774" algn="l"/>
                <a:tab pos="1863547" algn="l"/>
                <a:tab pos="2795321" algn="l"/>
                <a:tab pos="3727094" algn="l"/>
                <a:tab pos="4658868" algn="l"/>
                <a:tab pos="5590642" algn="l"/>
                <a:tab pos="6522415" algn="l"/>
                <a:tab pos="7454189" algn="l"/>
                <a:tab pos="8385962" algn="l"/>
                <a:tab pos="9317736" algn="l"/>
                <a:tab pos="10249510" algn="l"/>
              </a:tabLst>
              <a:defRPr sz="1200">
                <a:solidFill>
                  <a:srgbClr val="000000"/>
                </a:solidFill>
                <a:latin typeface="Times New Roman" panose="02020603050405020304" pitchFamily="18" charset="0"/>
                <a:ea typeface="ＭＳ Ｐゴシック" panose="020B0600070205080204" pitchFamily="34" charset="-128"/>
              </a:defRPr>
            </a:lvl8pPr>
            <a:lvl9pPr marL="3960038" indent="-232943" defTabSz="465887" eaLnBrk="0" fontAlgn="base" hangingPunct="0">
              <a:spcBef>
                <a:spcPct val="30000"/>
              </a:spcBef>
              <a:spcAft>
                <a:spcPct val="0"/>
              </a:spcAft>
              <a:buClr>
                <a:srgbClr val="000000"/>
              </a:buClr>
              <a:buSzPct val="100000"/>
              <a:buFont typeface="Times New Roman" panose="02020603050405020304" pitchFamily="18" charset="0"/>
              <a:tabLst>
                <a:tab pos="0" algn="l"/>
                <a:tab pos="931774" algn="l"/>
                <a:tab pos="1863547" algn="l"/>
                <a:tab pos="2795321" algn="l"/>
                <a:tab pos="3727094" algn="l"/>
                <a:tab pos="4658868" algn="l"/>
                <a:tab pos="5590642" algn="l"/>
                <a:tab pos="6522415" algn="l"/>
                <a:tab pos="7454189" algn="l"/>
                <a:tab pos="8385962" algn="l"/>
                <a:tab pos="9317736" algn="l"/>
                <a:tab pos="10249510" algn="l"/>
              </a:tabLst>
              <a:defRPr sz="1200">
                <a:solidFill>
                  <a:srgbClr val="000000"/>
                </a:solidFill>
                <a:latin typeface="Times New Roman" panose="02020603050405020304" pitchFamily="18" charset="0"/>
                <a:ea typeface="ＭＳ Ｐゴシック" panose="020B0600070205080204" pitchFamily="34" charset="-128"/>
              </a:defRPr>
            </a:lvl9pPr>
          </a:lstStyle>
          <a:p>
            <a:pPr>
              <a:spcBef>
                <a:spcPct val="0"/>
              </a:spcBef>
            </a:pPr>
            <a:fld id="{C399B55A-925A-4DF2-A84B-496AED19B167}" type="slidenum">
              <a:rPr lang="en-US" altLang="en-US" smtClean="0">
                <a:latin typeface="Arial" panose="020B0604020202020204" pitchFamily="34" charset="0"/>
              </a:rPr>
              <a:pPr>
                <a:spcBef>
                  <a:spcPct val="0"/>
                </a:spcBef>
              </a:pPr>
              <a:t>1</a:t>
            </a:fld>
            <a:endParaRPr lang="en-US" altLang="en-US">
              <a:latin typeface="Arial" panose="020B0604020202020204" pitchFamily="34" charset="0"/>
            </a:endParaRPr>
          </a:p>
        </p:txBody>
      </p:sp>
      <p:sp>
        <p:nvSpPr>
          <p:cNvPr id="4099" name="Text Box 1">
            <a:extLst>
              <a:ext uri="{FF2B5EF4-FFF2-40B4-BE49-F238E27FC236}">
                <a16:creationId xmlns:a16="http://schemas.microsoft.com/office/drawing/2014/main" id="{D9EF64B7-7E7D-4288-930B-70BDB1B4F010}"/>
              </a:ext>
            </a:extLst>
          </p:cNvPr>
          <p:cNvSpPr txBox="1">
            <a:spLocks noChangeArrowheads="1"/>
          </p:cNvSpPr>
          <p:nvPr/>
        </p:nvSpPr>
        <p:spPr bwMode="auto">
          <a:xfrm>
            <a:off x="1549400" y="525780"/>
            <a:ext cx="6197600" cy="2628900"/>
          </a:xfrm>
          <a:prstGeom prst="rect">
            <a:avLst/>
          </a:prstGeom>
          <a:solidFill>
            <a:srgbClr val="FFFFFF"/>
          </a:solidFill>
          <a:ln w="9525">
            <a:solidFill>
              <a:srgbClr val="000000"/>
            </a:solidFill>
            <a:miter lim="800000"/>
            <a:headEnd/>
            <a:tailEnd/>
          </a:ln>
        </p:spPr>
        <p:txBody>
          <a:bodyPr wrap="none" lIns="93177" tIns="46589" rIns="93177" bIns="46589" anchor="ctr"/>
          <a:lstStyle/>
          <a:p>
            <a:pPr>
              <a:buClr>
                <a:srgbClr val="000000"/>
              </a:buClr>
              <a:buSzPct val="100000"/>
              <a:buFont typeface="Times New Roman" panose="02020603050405020304" pitchFamily="18" charset="0"/>
              <a:buNone/>
            </a:pPr>
            <a:endParaRPr lang="en-US" altLang="en-US"/>
          </a:p>
        </p:txBody>
      </p:sp>
      <p:sp>
        <p:nvSpPr>
          <p:cNvPr id="4100" name="Text Box 2">
            <a:extLst>
              <a:ext uri="{FF2B5EF4-FFF2-40B4-BE49-F238E27FC236}">
                <a16:creationId xmlns:a16="http://schemas.microsoft.com/office/drawing/2014/main" id="{168E39EE-B3EF-4390-BEED-303DA28FA8D0}"/>
              </a:ext>
            </a:extLst>
          </p:cNvPr>
          <p:cNvSpPr>
            <a:spLocks noGrp="1" noChangeArrowheads="1"/>
          </p:cNvSpPr>
          <p:nvPr>
            <p:ph type="body"/>
          </p:nvPr>
        </p:nvSpPr>
        <p:spPr>
          <a:xfrm>
            <a:off x="929640" y="3329942"/>
            <a:ext cx="7437120" cy="32264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a:latin typeface="Times New Roman" panose="02020603050405020304" pitchFamily="18" charset="0"/>
              <a:ea typeface="ＭＳ Ｐゴシック" panose="020B0600070205080204" pitchFamily="34" charset="-128"/>
            </a:endParaRPr>
          </a:p>
        </p:txBody>
      </p:sp>
      <p:sp>
        <p:nvSpPr>
          <p:cNvPr id="4101" name="Text Box 3">
            <a:extLst>
              <a:ext uri="{FF2B5EF4-FFF2-40B4-BE49-F238E27FC236}">
                <a16:creationId xmlns:a16="http://schemas.microsoft.com/office/drawing/2014/main" id="{59AFC4DF-33BC-47BD-8670-5186D817BBD4}"/>
              </a:ext>
            </a:extLst>
          </p:cNvPr>
          <p:cNvSpPr txBox="1">
            <a:spLocks noChangeArrowheads="1"/>
          </p:cNvSpPr>
          <p:nvPr/>
        </p:nvSpPr>
        <p:spPr bwMode="auto">
          <a:xfrm>
            <a:off x="5265809" y="6658664"/>
            <a:ext cx="4028440" cy="350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1710" tIns="47689" rIns="91710" bIns="47689" anchor="b"/>
          <a:lstStyle>
            <a:lvl1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ea typeface="ＭＳ Ｐゴシック" panose="020B0600070205080204" pitchFamily="34" charset="-128"/>
              </a:defRPr>
            </a:lvl1pPr>
            <a:lvl2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ea typeface="ＭＳ Ｐゴシック" panose="020B0600070205080204" pitchFamily="34" charset="-128"/>
              </a:defRPr>
            </a:lvl2pPr>
            <a:lvl3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ea typeface="ＭＳ Ｐゴシック" panose="020B0600070205080204" pitchFamily="34" charset="-128"/>
              </a:defRPr>
            </a:lvl3pPr>
            <a:lvl4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ea typeface="ＭＳ Ｐゴシック" panose="020B0600070205080204" pitchFamily="34" charset="-128"/>
              </a:defRPr>
            </a:lvl4pPr>
            <a:lvl5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ea typeface="ＭＳ Ｐゴシック" panose="020B0600070205080204" pitchFamily="34" charset="-128"/>
              </a:defRPr>
            </a:lvl5pPr>
            <a:lvl6pPr marL="2514600" indent="-228600" defTabSz="457200"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ea typeface="ＭＳ Ｐゴシック" panose="020B0600070205080204" pitchFamily="34" charset="-128"/>
              </a:defRPr>
            </a:lvl6pPr>
            <a:lvl7pPr marL="2971800" indent="-228600" defTabSz="457200"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ea typeface="ＭＳ Ｐゴシック" panose="020B0600070205080204" pitchFamily="34" charset="-128"/>
              </a:defRPr>
            </a:lvl7pPr>
            <a:lvl8pPr marL="3429000" indent="-228600" defTabSz="457200"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ea typeface="ＭＳ Ｐゴシック" panose="020B0600070205080204" pitchFamily="34" charset="-128"/>
              </a:defRPr>
            </a:lvl8pPr>
            <a:lvl9pPr marL="3886200" indent="-228600" defTabSz="457200"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ea typeface="ＭＳ Ｐゴシック" panose="020B0600070205080204" pitchFamily="34" charset="-128"/>
              </a:defRPr>
            </a:lvl9pPr>
          </a:lstStyle>
          <a:p>
            <a:pPr algn="r" eaLnBrk="1" hangingPunct="1">
              <a:spcBef>
                <a:spcPct val="0"/>
              </a:spcBef>
            </a:pPr>
            <a:fld id="{8E5B082D-188D-4B48-A170-8EEE2969AAA2}" type="slidenum">
              <a:rPr lang="en-US" altLang="en-US">
                <a:latin typeface="Arial" panose="020B0604020202020204" pitchFamily="34" charset="0"/>
              </a:rPr>
              <a:pPr algn="r" eaLnBrk="1" hangingPunct="1">
                <a:spcBef>
                  <a:spcPct val="0"/>
                </a:spcBef>
              </a:pPr>
              <a:t>1</a:t>
            </a:fld>
            <a:endParaRPr lang="en-US"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342900" indent="0" algn="ctr">
              <a:buNone/>
              <a:defRPr/>
            </a:lvl2pPr>
            <a:lvl3pPr marL="685800" indent="0" algn="ctr">
              <a:buNone/>
              <a:defRPr/>
            </a:lvl3pPr>
            <a:lvl4pPr marL="1028700" indent="0" algn="ctr">
              <a:buNone/>
              <a:defRPr/>
            </a:lvl4pPr>
            <a:lvl5pPr marL="1371600" indent="0" algn="ctr">
              <a:buNone/>
              <a:defRPr/>
            </a:lvl5pPr>
            <a:lvl6pPr marL="1714500" indent="0" algn="ctr">
              <a:buNone/>
              <a:defRPr/>
            </a:lvl6pPr>
            <a:lvl7pPr marL="2057400" indent="0" algn="ctr">
              <a:buNone/>
              <a:defRPr/>
            </a:lvl7pPr>
            <a:lvl8pPr marL="2400300" indent="0" algn="ctr">
              <a:buNone/>
              <a:defRPr/>
            </a:lvl8pPr>
            <a:lvl9pPr marL="2743200" indent="0" algn="ctr">
              <a:buNone/>
              <a:defRPr/>
            </a:lvl9pPr>
          </a:lstStyle>
          <a:p>
            <a:r>
              <a:rPr lang="en-US"/>
              <a:t>Click to edit Master subtitle style</a:t>
            </a:r>
          </a:p>
        </p:txBody>
      </p:sp>
    </p:spTree>
    <p:extLst>
      <p:ext uri="{BB962C8B-B14F-4D97-AF65-F5344CB8AC3E}">
        <p14:creationId xmlns:p14="http://schemas.microsoft.com/office/powerpoint/2010/main" val="4526979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20725" y="333377"/>
            <a:ext cx="7770813" cy="1141413"/>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26291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a:prstGeom prst="rect">
            <a:avLst/>
          </a:prstGeom>
        </p:spPr>
        <p:txBody>
          <a:bodyPr anchor="t"/>
          <a:lstStyle>
            <a:lvl1pPr algn="l">
              <a:defRPr sz="3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en-US"/>
              <a:t>Click to edit Master text styles</a:t>
            </a:r>
          </a:p>
        </p:txBody>
      </p:sp>
    </p:spTree>
    <p:extLst>
      <p:ext uri="{BB962C8B-B14F-4D97-AF65-F5344CB8AC3E}">
        <p14:creationId xmlns:p14="http://schemas.microsoft.com/office/powerpoint/2010/main" val="7534933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20725" y="333377"/>
            <a:ext cx="7770813" cy="1141413"/>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762001" y="1676402"/>
            <a:ext cx="3808413" cy="411321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22813" y="1676402"/>
            <a:ext cx="3810000" cy="411321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019980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952030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720725" y="333377"/>
            <a:ext cx="7770813" cy="1141413"/>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2511287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48049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a:prstGeom prst="rect">
            <a:avLst/>
          </a:prstGeom>
        </p:spPr>
        <p:txBody>
          <a:bodyPr anchor="b"/>
          <a:lstStyle>
            <a:lvl1pPr algn="l">
              <a:defRPr sz="1500" b="1"/>
            </a:lvl1pPr>
          </a:lstStyle>
          <a:p>
            <a:r>
              <a:rPr lang="en-US"/>
              <a:t>Click to edit Master title style</a:t>
            </a:r>
          </a:p>
        </p:txBody>
      </p:sp>
      <p:sp>
        <p:nvSpPr>
          <p:cNvPr id="3" name="Content Placeholder 2"/>
          <p:cNvSpPr>
            <a:spLocks noGrp="1"/>
          </p:cNvSpPr>
          <p:nvPr>
            <p:ph idx="1"/>
          </p:nvPr>
        </p:nvSpPr>
        <p:spPr>
          <a:xfrm>
            <a:off x="3575050" y="273052"/>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Tree>
    <p:extLst>
      <p:ext uri="{BB962C8B-B14F-4D97-AF65-F5344CB8AC3E}">
        <p14:creationId xmlns:p14="http://schemas.microsoft.com/office/powerpoint/2010/main" val="3110210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15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Tree>
    <p:extLst>
      <p:ext uri="{BB962C8B-B14F-4D97-AF65-F5344CB8AC3E}">
        <p14:creationId xmlns:p14="http://schemas.microsoft.com/office/powerpoint/2010/main" val="2900241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720725" y="333377"/>
            <a:ext cx="7770813" cy="1141413"/>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5931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80189" y="333375"/>
            <a:ext cx="1952625" cy="5456238"/>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720726" y="333375"/>
            <a:ext cx="5707063" cy="54562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505282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79999"/>
          </a:schemeClr>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CB0E326E-12D5-4B5B-AA67-6642E39286E3}"/>
              </a:ext>
            </a:extLst>
          </p:cNvPr>
          <p:cNvSpPr>
            <a:spLocks noGrp="1" noChangeArrowheads="1"/>
          </p:cNvSpPr>
          <p:nvPr>
            <p:ph type="body" idx="1"/>
          </p:nvPr>
        </p:nvSpPr>
        <p:spPr bwMode="auto">
          <a:xfrm>
            <a:off x="800100" y="1219200"/>
            <a:ext cx="7770813" cy="4113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0000" tIns="46800" rIns="90000" bIns="4680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4"/>
            <a:r>
              <a:rPr lang="en-GB" altLang="en-US"/>
              <a:t>Ninth Outline Level</a:t>
            </a:r>
          </a:p>
        </p:txBody>
      </p:sp>
      <p:pic>
        <p:nvPicPr>
          <p:cNvPr id="1027" name="Picture 6">
            <a:extLst>
              <a:ext uri="{FF2B5EF4-FFF2-40B4-BE49-F238E27FC236}">
                <a16:creationId xmlns:a16="http://schemas.microsoft.com/office/drawing/2014/main" id="{A44B9240-328B-4A00-BCCA-0EE5E70C4870}"/>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20650" y="6086475"/>
            <a:ext cx="1936750" cy="67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pic>
        <p:nvPicPr>
          <p:cNvPr id="1028" name="Picture 1">
            <a:extLst>
              <a:ext uri="{FF2B5EF4-FFF2-40B4-BE49-F238E27FC236}">
                <a16:creationId xmlns:a16="http://schemas.microsoft.com/office/drawing/2014/main" id="{2639FC06-5F2C-4BB5-9805-0D3464CD01C6}"/>
              </a:ext>
            </a:extLst>
          </p:cNvPr>
          <p:cNvPicPr>
            <a:picLocks noChangeAspect="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6629400" y="6019800"/>
            <a:ext cx="2514600"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342900" rtl="0" eaLnBrk="0" fontAlgn="base" hangingPunct="0">
        <a:spcBef>
          <a:spcPct val="0"/>
        </a:spcBef>
        <a:spcAft>
          <a:spcPct val="0"/>
        </a:spcAft>
        <a:buClr>
          <a:srgbClr val="000000"/>
        </a:buClr>
        <a:buSzPct val="100000"/>
        <a:buFont typeface="Times New Roman" panose="02020603050405020304" pitchFamily="18" charset="0"/>
        <a:defRPr sz="2800" b="1" i="1">
          <a:solidFill>
            <a:srgbClr val="333399"/>
          </a:solidFill>
          <a:latin typeface="+mj-lt"/>
          <a:ea typeface="+mj-ea"/>
          <a:cs typeface="+mj-cs"/>
        </a:defRPr>
      </a:lvl1pPr>
      <a:lvl2pPr algn="ctr" defTabSz="342900" rtl="0" eaLnBrk="0" fontAlgn="base" hangingPunct="0">
        <a:spcBef>
          <a:spcPct val="0"/>
        </a:spcBef>
        <a:spcAft>
          <a:spcPct val="0"/>
        </a:spcAft>
        <a:buClr>
          <a:srgbClr val="000000"/>
        </a:buClr>
        <a:buSzPct val="100000"/>
        <a:buFont typeface="Times New Roman" panose="02020603050405020304" pitchFamily="18" charset="0"/>
        <a:defRPr sz="2800" b="1" i="1">
          <a:solidFill>
            <a:srgbClr val="333399"/>
          </a:solidFill>
          <a:latin typeface="Arial" pitchFamily="-112" charset="0"/>
          <a:ea typeface="ＭＳ Ｐゴシック" pitchFamily="-112" charset="-128"/>
          <a:cs typeface="ＭＳ Ｐゴシック" pitchFamily="-112" charset="-128"/>
        </a:defRPr>
      </a:lvl2pPr>
      <a:lvl3pPr algn="ctr" defTabSz="342900" rtl="0" eaLnBrk="0" fontAlgn="base" hangingPunct="0">
        <a:spcBef>
          <a:spcPct val="0"/>
        </a:spcBef>
        <a:spcAft>
          <a:spcPct val="0"/>
        </a:spcAft>
        <a:buClr>
          <a:srgbClr val="000000"/>
        </a:buClr>
        <a:buSzPct val="100000"/>
        <a:buFont typeface="Times New Roman" panose="02020603050405020304" pitchFamily="18" charset="0"/>
        <a:defRPr sz="2800" b="1" i="1">
          <a:solidFill>
            <a:srgbClr val="333399"/>
          </a:solidFill>
          <a:latin typeface="Arial" pitchFamily="-112" charset="0"/>
          <a:ea typeface="ＭＳ Ｐゴシック" pitchFamily="-112" charset="-128"/>
          <a:cs typeface="ＭＳ Ｐゴシック" pitchFamily="-112" charset="-128"/>
        </a:defRPr>
      </a:lvl3pPr>
      <a:lvl4pPr algn="ctr" defTabSz="342900" rtl="0" eaLnBrk="0" fontAlgn="base" hangingPunct="0">
        <a:spcBef>
          <a:spcPct val="0"/>
        </a:spcBef>
        <a:spcAft>
          <a:spcPct val="0"/>
        </a:spcAft>
        <a:buClr>
          <a:srgbClr val="000000"/>
        </a:buClr>
        <a:buSzPct val="100000"/>
        <a:buFont typeface="Times New Roman" panose="02020603050405020304" pitchFamily="18" charset="0"/>
        <a:defRPr sz="2800" b="1" i="1">
          <a:solidFill>
            <a:srgbClr val="333399"/>
          </a:solidFill>
          <a:latin typeface="Arial" pitchFamily="-112" charset="0"/>
          <a:ea typeface="ＭＳ Ｐゴシック" pitchFamily="-112" charset="-128"/>
          <a:cs typeface="ＭＳ Ｐゴシック" pitchFamily="-112" charset="-128"/>
        </a:defRPr>
      </a:lvl4pPr>
      <a:lvl5pPr algn="ctr" defTabSz="342900" rtl="0" eaLnBrk="0" fontAlgn="base" hangingPunct="0">
        <a:spcBef>
          <a:spcPct val="0"/>
        </a:spcBef>
        <a:spcAft>
          <a:spcPct val="0"/>
        </a:spcAft>
        <a:buClr>
          <a:srgbClr val="000000"/>
        </a:buClr>
        <a:buSzPct val="100000"/>
        <a:buFont typeface="Times New Roman" panose="02020603050405020304" pitchFamily="18" charset="0"/>
        <a:defRPr sz="2800" b="1" i="1">
          <a:solidFill>
            <a:srgbClr val="333399"/>
          </a:solidFill>
          <a:latin typeface="Arial" pitchFamily="-112" charset="0"/>
          <a:ea typeface="ＭＳ Ｐゴシック" pitchFamily="-112" charset="-128"/>
          <a:cs typeface="ＭＳ Ｐゴシック" pitchFamily="-112" charset="-128"/>
        </a:defRPr>
      </a:lvl5pPr>
      <a:lvl6pPr marL="1885950" indent="-171450" algn="ctr" defTabSz="342900" rtl="0" eaLnBrk="0" fontAlgn="base" hangingPunct="0">
        <a:spcBef>
          <a:spcPct val="0"/>
        </a:spcBef>
        <a:spcAft>
          <a:spcPct val="0"/>
        </a:spcAft>
        <a:buClr>
          <a:srgbClr val="000000"/>
        </a:buClr>
        <a:buSzPct val="100000"/>
        <a:buFont typeface="Times New Roman" pitchFamily="-112" charset="0"/>
        <a:defRPr sz="2850" b="1" i="1">
          <a:solidFill>
            <a:srgbClr val="333399"/>
          </a:solidFill>
          <a:latin typeface="Arial" pitchFamily="-112" charset="0"/>
          <a:ea typeface="ＭＳ Ｐゴシック" pitchFamily="-112" charset="-128"/>
          <a:cs typeface="ＭＳ Ｐゴシック" pitchFamily="-112" charset="-128"/>
        </a:defRPr>
      </a:lvl6pPr>
      <a:lvl7pPr marL="2228850" indent="-171450" algn="ctr" defTabSz="342900" rtl="0" eaLnBrk="0" fontAlgn="base" hangingPunct="0">
        <a:spcBef>
          <a:spcPct val="0"/>
        </a:spcBef>
        <a:spcAft>
          <a:spcPct val="0"/>
        </a:spcAft>
        <a:buClr>
          <a:srgbClr val="000000"/>
        </a:buClr>
        <a:buSzPct val="100000"/>
        <a:buFont typeface="Times New Roman" pitchFamily="-112" charset="0"/>
        <a:defRPr sz="2850" b="1" i="1">
          <a:solidFill>
            <a:srgbClr val="333399"/>
          </a:solidFill>
          <a:latin typeface="Arial" pitchFamily="-112" charset="0"/>
          <a:ea typeface="ＭＳ Ｐゴシック" pitchFamily="-112" charset="-128"/>
          <a:cs typeface="ＭＳ Ｐゴシック" pitchFamily="-112" charset="-128"/>
        </a:defRPr>
      </a:lvl7pPr>
      <a:lvl8pPr marL="2571750" indent="-171450" algn="ctr" defTabSz="342900" rtl="0" eaLnBrk="0" fontAlgn="base" hangingPunct="0">
        <a:spcBef>
          <a:spcPct val="0"/>
        </a:spcBef>
        <a:spcAft>
          <a:spcPct val="0"/>
        </a:spcAft>
        <a:buClr>
          <a:srgbClr val="000000"/>
        </a:buClr>
        <a:buSzPct val="100000"/>
        <a:buFont typeface="Times New Roman" pitchFamily="-112" charset="0"/>
        <a:defRPr sz="2850" b="1" i="1">
          <a:solidFill>
            <a:srgbClr val="333399"/>
          </a:solidFill>
          <a:latin typeface="Arial" pitchFamily="-112" charset="0"/>
          <a:ea typeface="ＭＳ Ｐゴシック" pitchFamily="-112" charset="-128"/>
          <a:cs typeface="ＭＳ Ｐゴシック" pitchFamily="-112" charset="-128"/>
        </a:defRPr>
      </a:lvl8pPr>
      <a:lvl9pPr marL="2914650" indent="-171450" algn="ctr" defTabSz="342900" rtl="0" eaLnBrk="0" fontAlgn="base" hangingPunct="0">
        <a:spcBef>
          <a:spcPct val="0"/>
        </a:spcBef>
        <a:spcAft>
          <a:spcPct val="0"/>
        </a:spcAft>
        <a:buClr>
          <a:srgbClr val="000000"/>
        </a:buClr>
        <a:buSzPct val="100000"/>
        <a:buFont typeface="Times New Roman" pitchFamily="-112" charset="0"/>
        <a:defRPr sz="2850" b="1" i="1">
          <a:solidFill>
            <a:srgbClr val="333399"/>
          </a:solidFill>
          <a:latin typeface="Arial" pitchFamily="-112" charset="0"/>
          <a:ea typeface="ＭＳ Ｐゴシック" pitchFamily="-112" charset="-128"/>
          <a:cs typeface="ＭＳ Ｐゴシック" pitchFamily="-112" charset="-128"/>
        </a:defRPr>
      </a:lvl9pPr>
    </p:titleStyle>
    <p:bodyStyle>
      <a:lvl1pPr marL="257175" indent="-257175" algn="l" defTabSz="342900" rtl="0" eaLnBrk="0" fontAlgn="base" hangingPunct="0">
        <a:spcBef>
          <a:spcPts val="600"/>
        </a:spcBef>
        <a:spcAft>
          <a:spcPct val="0"/>
        </a:spcAft>
        <a:buClr>
          <a:srgbClr val="000000"/>
        </a:buClr>
        <a:buSzPct val="100000"/>
        <a:buFont typeface="Times New Roman" panose="02020603050405020304" pitchFamily="18" charset="0"/>
        <a:defRPr sz="2400">
          <a:solidFill>
            <a:srgbClr val="000000"/>
          </a:solidFill>
          <a:latin typeface="+mn-lt"/>
          <a:ea typeface="+mn-ea"/>
          <a:cs typeface="+mn-cs"/>
        </a:defRPr>
      </a:lvl1pPr>
      <a:lvl2pPr marL="557213" indent="-214313" algn="l" defTabSz="342900" rtl="0" eaLnBrk="0" fontAlgn="base" hangingPunct="0">
        <a:spcBef>
          <a:spcPts val="525"/>
        </a:spcBef>
        <a:spcAft>
          <a:spcPct val="0"/>
        </a:spcAft>
        <a:buClr>
          <a:srgbClr val="000000"/>
        </a:buClr>
        <a:buSzPct val="100000"/>
        <a:buFont typeface="Times New Roman" panose="02020603050405020304" pitchFamily="18" charset="0"/>
        <a:defRPr sz="2100">
          <a:solidFill>
            <a:srgbClr val="000000"/>
          </a:solidFill>
          <a:latin typeface="+mn-lt"/>
          <a:ea typeface="+mn-ea"/>
          <a:cs typeface="+mn-cs"/>
        </a:defRPr>
      </a:lvl2pPr>
      <a:lvl3pPr marL="857250" indent="-171450" algn="l" defTabSz="342900" rtl="0" eaLnBrk="0" fontAlgn="base" hangingPunct="0">
        <a:spcBef>
          <a:spcPts val="450"/>
        </a:spcBef>
        <a:spcAft>
          <a:spcPct val="0"/>
        </a:spcAft>
        <a:buClr>
          <a:srgbClr val="000000"/>
        </a:buClr>
        <a:buSzPct val="100000"/>
        <a:buFont typeface="Times New Roman" panose="02020603050405020304" pitchFamily="18" charset="0"/>
        <a:defRPr>
          <a:solidFill>
            <a:srgbClr val="000000"/>
          </a:solidFill>
          <a:latin typeface="+mn-lt"/>
          <a:ea typeface="+mn-ea"/>
          <a:cs typeface="+mn-cs"/>
        </a:defRPr>
      </a:lvl3pPr>
      <a:lvl4pPr marL="1200150" indent="-171450" algn="l" defTabSz="342900" rtl="0" eaLnBrk="0" fontAlgn="base" hangingPunct="0">
        <a:spcBef>
          <a:spcPts val="375"/>
        </a:spcBef>
        <a:spcAft>
          <a:spcPct val="0"/>
        </a:spcAft>
        <a:buClr>
          <a:srgbClr val="000000"/>
        </a:buClr>
        <a:buSzPct val="100000"/>
        <a:buFont typeface="Times New Roman" panose="02020603050405020304" pitchFamily="18" charset="0"/>
        <a:defRPr sz="1500">
          <a:solidFill>
            <a:srgbClr val="000000"/>
          </a:solidFill>
          <a:latin typeface="+mn-lt"/>
          <a:ea typeface="+mn-ea"/>
          <a:cs typeface="+mn-cs"/>
        </a:defRPr>
      </a:lvl4pPr>
      <a:lvl5pPr marL="1543050" indent="-171450" algn="l" defTabSz="342900" rtl="0" eaLnBrk="0" fontAlgn="base" hangingPunct="0">
        <a:spcBef>
          <a:spcPts val="375"/>
        </a:spcBef>
        <a:spcAft>
          <a:spcPct val="0"/>
        </a:spcAft>
        <a:buClr>
          <a:srgbClr val="000000"/>
        </a:buClr>
        <a:buSzPct val="100000"/>
        <a:buFont typeface="Times New Roman" panose="02020603050405020304" pitchFamily="18" charset="0"/>
        <a:defRPr sz="1500">
          <a:solidFill>
            <a:srgbClr val="000000"/>
          </a:solidFill>
          <a:latin typeface="+mn-lt"/>
          <a:ea typeface="+mn-ea"/>
          <a:cs typeface="+mn-cs"/>
        </a:defRPr>
      </a:lvl5pPr>
      <a:lvl6pPr marL="18859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6pPr>
      <a:lvl7pPr marL="22288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7pPr>
      <a:lvl8pPr marL="25717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8pPr>
      <a:lvl9pPr marL="29146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image" Target="../media/image7.png"/><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image" Target="../media/image6.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jpe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ext Box 1">
            <a:extLst>
              <a:ext uri="{FF2B5EF4-FFF2-40B4-BE49-F238E27FC236}">
                <a16:creationId xmlns:a16="http://schemas.microsoft.com/office/drawing/2014/main" id="{66B8E3D4-616C-4B74-B400-7579C309E3CE}"/>
              </a:ext>
            </a:extLst>
          </p:cNvPr>
          <p:cNvSpPr txBox="1">
            <a:spLocks noChangeArrowheads="1"/>
          </p:cNvSpPr>
          <p:nvPr/>
        </p:nvSpPr>
        <p:spPr bwMode="auto">
          <a:xfrm>
            <a:off x="1316182" y="1319151"/>
            <a:ext cx="6413500" cy="1233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1440" tIns="45720" rIns="91440" bIns="45720" anchor="ctr"/>
          <a:lstStyle>
            <a:lvl1pPr>
              <a:spcBef>
                <a:spcPts val="6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rgbClr val="000000"/>
                </a:solidFill>
                <a:latin typeface="Arial" panose="020B0604020202020204" pitchFamily="34" charset="0"/>
                <a:ea typeface="ＭＳ Ｐゴシック" panose="020B0600070205080204" pitchFamily="34" charset="-128"/>
              </a:defRPr>
            </a:lvl1pPr>
            <a:lvl2pPr marL="557213" indent="-214313">
              <a:spcBef>
                <a:spcPts val="525"/>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rgbClr val="000000"/>
                </a:solidFill>
                <a:latin typeface="Arial" panose="020B0604020202020204" pitchFamily="34" charset="0"/>
                <a:ea typeface="ＭＳ Ｐゴシック" panose="020B0600070205080204" pitchFamily="34" charset="-128"/>
              </a:defRPr>
            </a:lvl2pPr>
            <a:lvl3pPr marL="857250" indent="-171450">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0000"/>
                </a:solidFill>
                <a:latin typeface="Arial" panose="020B0604020202020204" pitchFamily="34" charset="0"/>
                <a:ea typeface="ＭＳ Ｐゴシック" panose="020B0600070205080204" pitchFamily="34" charset="-128"/>
              </a:defRPr>
            </a:lvl3pPr>
            <a:lvl4pPr marL="1200150" indent="-171450">
              <a:spcBef>
                <a:spcPts val="375"/>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rgbClr val="000000"/>
                </a:solidFill>
                <a:latin typeface="Arial" panose="020B0604020202020204" pitchFamily="34" charset="0"/>
                <a:ea typeface="ＭＳ Ｐゴシック" panose="020B0600070205080204" pitchFamily="34" charset="-128"/>
              </a:defRPr>
            </a:lvl4pPr>
            <a:lvl5pPr marL="1543050" indent="-171450">
              <a:spcBef>
                <a:spcPts val="375"/>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rgbClr val="000000"/>
                </a:solidFill>
                <a:latin typeface="Arial" panose="020B0604020202020204" pitchFamily="34" charset="0"/>
                <a:ea typeface="ＭＳ Ｐゴシック" panose="020B0600070205080204" pitchFamily="34" charset="-128"/>
              </a:defRPr>
            </a:lvl5pPr>
            <a:lvl6pPr marL="2000250" indent="-171450" defTabSz="457200" eaLnBrk="0" fontAlgn="base" hangingPunct="0">
              <a:spcBef>
                <a:spcPts val="375"/>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rgbClr val="000000"/>
                </a:solidFill>
                <a:latin typeface="Arial" panose="020B0604020202020204" pitchFamily="34" charset="0"/>
                <a:ea typeface="ＭＳ Ｐゴシック" panose="020B0600070205080204" pitchFamily="34" charset="-128"/>
              </a:defRPr>
            </a:lvl6pPr>
            <a:lvl7pPr marL="2457450" indent="-171450" defTabSz="457200" eaLnBrk="0" fontAlgn="base" hangingPunct="0">
              <a:spcBef>
                <a:spcPts val="375"/>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rgbClr val="000000"/>
                </a:solidFill>
                <a:latin typeface="Arial" panose="020B0604020202020204" pitchFamily="34" charset="0"/>
                <a:ea typeface="ＭＳ Ｐゴシック" panose="020B0600070205080204" pitchFamily="34" charset="-128"/>
              </a:defRPr>
            </a:lvl7pPr>
            <a:lvl8pPr marL="2914650" indent="-171450" defTabSz="457200" eaLnBrk="0" fontAlgn="base" hangingPunct="0">
              <a:spcBef>
                <a:spcPts val="375"/>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rgbClr val="000000"/>
                </a:solidFill>
                <a:latin typeface="Arial" panose="020B0604020202020204" pitchFamily="34" charset="0"/>
                <a:ea typeface="ＭＳ Ｐゴシック" panose="020B0600070205080204" pitchFamily="34" charset="-128"/>
              </a:defRPr>
            </a:lvl8pPr>
            <a:lvl9pPr marL="3371850" indent="-171450" defTabSz="457200" eaLnBrk="0" fontAlgn="base" hangingPunct="0">
              <a:spcBef>
                <a:spcPts val="375"/>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rgbClr val="000000"/>
                </a:solidFill>
                <a:latin typeface="Arial" panose="020B0604020202020204" pitchFamily="34" charset="0"/>
                <a:ea typeface="ＭＳ Ｐゴシック" panose="020B0600070205080204" pitchFamily="34" charset="-128"/>
              </a:defRPr>
            </a:lvl9pPr>
          </a:lstStyle>
          <a:p>
            <a:pPr algn="ctr" eaLnBrk="1" hangingPunct="1">
              <a:spcBef>
                <a:spcPct val="0"/>
              </a:spcBef>
            </a:pPr>
            <a:r>
              <a:rPr lang="en-US" sz="2000" b="0" i="0" dirty="0">
                <a:solidFill>
                  <a:srgbClr val="343541"/>
                </a:solidFill>
                <a:effectLst/>
                <a:latin typeface="Times New Roman" panose="02020603050405020304" pitchFamily="18" charset="0"/>
                <a:cs typeface="Times New Roman" panose="02020603050405020304" pitchFamily="18" charset="0"/>
              </a:rPr>
              <a:t>Automatic Calibration of an FBG-based Force-Sensing Instrument for Intraocular Surgery</a:t>
            </a:r>
            <a:endParaRPr lang="en-US" altLang="en-US" sz="2800" b="1" i="1" dirty="0">
              <a:solidFill>
                <a:srgbClr val="333399"/>
              </a:solidFill>
              <a:latin typeface="Times New Roman" panose="02020603050405020304" pitchFamily="18" charset="0"/>
              <a:cs typeface="Times New Roman" panose="02020603050405020304" pitchFamily="18" charset="0"/>
            </a:endParaRPr>
          </a:p>
        </p:txBody>
      </p:sp>
      <p:sp>
        <p:nvSpPr>
          <p:cNvPr id="3075" name="Text Box 2">
            <a:extLst>
              <a:ext uri="{FF2B5EF4-FFF2-40B4-BE49-F238E27FC236}">
                <a16:creationId xmlns:a16="http://schemas.microsoft.com/office/drawing/2014/main" id="{4575AE38-9422-46F6-B9DA-FDCD7597193C}"/>
              </a:ext>
            </a:extLst>
          </p:cNvPr>
          <p:cNvSpPr txBox="1">
            <a:spLocks noChangeArrowheads="1"/>
          </p:cNvSpPr>
          <p:nvPr/>
        </p:nvSpPr>
        <p:spPr bwMode="auto">
          <a:xfrm>
            <a:off x="1314450" y="2605088"/>
            <a:ext cx="6413500" cy="2309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spcBef>
                <a:spcPts val="6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rgbClr val="000000"/>
                </a:solidFill>
                <a:latin typeface="Arial" panose="020B0604020202020204" pitchFamily="34" charset="0"/>
                <a:ea typeface="ＭＳ Ｐゴシック" panose="020B0600070205080204" pitchFamily="34" charset="-128"/>
              </a:defRPr>
            </a:lvl1pPr>
            <a:lvl2pPr marL="557213" indent="-214313">
              <a:spcBef>
                <a:spcPts val="525"/>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rgbClr val="000000"/>
                </a:solidFill>
                <a:latin typeface="Arial" panose="020B0604020202020204" pitchFamily="34" charset="0"/>
                <a:ea typeface="ＭＳ Ｐゴシック" panose="020B0600070205080204" pitchFamily="34" charset="-128"/>
              </a:defRPr>
            </a:lvl2pPr>
            <a:lvl3pPr marL="857250" indent="-171450">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0000"/>
                </a:solidFill>
                <a:latin typeface="Arial" panose="020B0604020202020204" pitchFamily="34" charset="0"/>
                <a:ea typeface="ＭＳ Ｐゴシック" panose="020B0600070205080204" pitchFamily="34" charset="-128"/>
              </a:defRPr>
            </a:lvl3pPr>
            <a:lvl4pPr marL="1200150" indent="-171450">
              <a:spcBef>
                <a:spcPts val="375"/>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rgbClr val="000000"/>
                </a:solidFill>
                <a:latin typeface="Arial" panose="020B0604020202020204" pitchFamily="34" charset="0"/>
                <a:ea typeface="ＭＳ Ｐゴシック" panose="020B0600070205080204" pitchFamily="34" charset="-128"/>
              </a:defRPr>
            </a:lvl4pPr>
            <a:lvl5pPr marL="1543050" indent="-171450">
              <a:spcBef>
                <a:spcPts val="375"/>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rgbClr val="000000"/>
                </a:solidFill>
                <a:latin typeface="Arial" panose="020B0604020202020204" pitchFamily="34" charset="0"/>
                <a:ea typeface="ＭＳ Ｐゴシック" panose="020B0600070205080204" pitchFamily="34" charset="-128"/>
              </a:defRPr>
            </a:lvl5pPr>
            <a:lvl6pPr marL="2000250" indent="-171450" defTabSz="457200" eaLnBrk="0" fontAlgn="base" hangingPunct="0">
              <a:spcBef>
                <a:spcPts val="375"/>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rgbClr val="000000"/>
                </a:solidFill>
                <a:latin typeface="Arial" panose="020B0604020202020204" pitchFamily="34" charset="0"/>
                <a:ea typeface="ＭＳ Ｐゴシック" panose="020B0600070205080204" pitchFamily="34" charset="-128"/>
              </a:defRPr>
            </a:lvl6pPr>
            <a:lvl7pPr marL="2457450" indent="-171450" defTabSz="457200" eaLnBrk="0" fontAlgn="base" hangingPunct="0">
              <a:spcBef>
                <a:spcPts val="375"/>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rgbClr val="000000"/>
                </a:solidFill>
                <a:latin typeface="Arial" panose="020B0604020202020204" pitchFamily="34" charset="0"/>
                <a:ea typeface="ＭＳ Ｐゴシック" panose="020B0600070205080204" pitchFamily="34" charset="-128"/>
              </a:defRPr>
            </a:lvl7pPr>
            <a:lvl8pPr marL="2914650" indent="-171450" defTabSz="457200" eaLnBrk="0" fontAlgn="base" hangingPunct="0">
              <a:spcBef>
                <a:spcPts val="375"/>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rgbClr val="000000"/>
                </a:solidFill>
                <a:latin typeface="Arial" panose="020B0604020202020204" pitchFamily="34" charset="0"/>
                <a:ea typeface="ＭＳ Ｐゴシック" panose="020B0600070205080204" pitchFamily="34" charset="-128"/>
              </a:defRPr>
            </a:lvl8pPr>
            <a:lvl9pPr marL="3371850" indent="-171450" defTabSz="457200" eaLnBrk="0" fontAlgn="base" hangingPunct="0">
              <a:spcBef>
                <a:spcPts val="375"/>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rgbClr val="000000"/>
                </a:solidFill>
                <a:latin typeface="Arial" panose="020B0604020202020204" pitchFamily="34" charset="0"/>
                <a:ea typeface="ＭＳ Ｐゴシック" panose="020B0600070205080204" pitchFamily="34" charset="-128"/>
              </a:defRPr>
            </a:lvl9pPr>
          </a:lstStyle>
          <a:p>
            <a:pPr algn="ctr" eaLnBrk="1" hangingPunct="1">
              <a:lnSpc>
                <a:spcPct val="80000"/>
              </a:lnSpc>
              <a:spcBef>
                <a:spcPts val="375"/>
              </a:spcBef>
            </a:pPr>
            <a:endParaRPr lang="en-US" altLang="en-US" sz="1500" i="1" dirty="0"/>
          </a:p>
          <a:p>
            <a:pPr algn="ctr">
              <a:lnSpc>
                <a:spcPct val="80000"/>
              </a:lnSpc>
              <a:spcBef>
                <a:spcPts val="375"/>
              </a:spcBef>
            </a:pPr>
            <a:r>
              <a:rPr lang="en-US" altLang="en-US" sz="1500" i="1" dirty="0">
                <a:latin typeface="Times New Roman" panose="02020603050405020304" pitchFamily="18" charset="0"/>
                <a:cs typeface="Times New Roman" panose="02020603050405020304" pitchFamily="18" charset="0"/>
              </a:rPr>
              <a:t>Johns Hopkins University</a:t>
            </a:r>
          </a:p>
          <a:p>
            <a:pPr algn="ctr">
              <a:lnSpc>
                <a:spcPct val="80000"/>
              </a:lnSpc>
              <a:spcBef>
                <a:spcPts val="375"/>
              </a:spcBef>
            </a:pPr>
            <a:r>
              <a:rPr lang="en-US" altLang="en-US" sz="1500" i="1" dirty="0">
                <a:latin typeface="Times New Roman" panose="02020603050405020304" pitchFamily="18" charset="0"/>
                <a:cs typeface="Times New Roman" panose="02020603050405020304" pitchFamily="18" charset="0"/>
              </a:rPr>
              <a:t>Laboratory for Computational Sensing and Robotics</a:t>
            </a:r>
            <a:endParaRPr lang="en-US" altLang="en-US" sz="1500" dirty="0">
              <a:latin typeface="Times New Roman" panose="02020603050405020304" pitchFamily="18" charset="0"/>
              <a:cs typeface="Times New Roman" panose="02020603050405020304" pitchFamily="18" charset="0"/>
            </a:endParaRPr>
          </a:p>
          <a:p>
            <a:pPr algn="ctr">
              <a:lnSpc>
                <a:spcPct val="80000"/>
              </a:lnSpc>
              <a:spcBef>
                <a:spcPts val="375"/>
              </a:spcBef>
            </a:pPr>
            <a:endParaRPr lang="en-US" altLang="en-US" sz="1500" i="1" dirty="0">
              <a:latin typeface="Times New Roman" panose="02020603050405020304" pitchFamily="18" charset="0"/>
              <a:cs typeface="Times New Roman" panose="02020603050405020304" pitchFamily="18" charset="0"/>
            </a:endParaRPr>
          </a:p>
          <a:p>
            <a:pPr algn="ctr">
              <a:lnSpc>
                <a:spcPct val="80000"/>
              </a:lnSpc>
              <a:spcBef>
                <a:spcPts val="375"/>
              </a:spcBef>
            </a:pPr>
            <a:r>
              <a:rPr lang="en-US" altLang="en-US" sz="1500" dirty="0">
                <a:latin typeface="Times New Roman" panose="02020603050405020304" pitchFamily="18" charset="0"/>
                <a:cs typeface="Times New Roman" panose="02020603050405020304" pitchFamily="18" charset="0"/>
              </a:rPr>
              <a:t>Nili Abtahi</a:t>
            </a:r>
          </a:p>
          <a:p>
            <a:pPr algn="ctr">
              <a:lnSpc>
                <a:spcPct val="80000"/>
              </a:lnSpc>
              <a:spcBef>
                <a:spcPts val="375"/>
              </a:spcBef>
            </a:pPr>
            <a:endParaRPr lang="en-US" altLang="en-US" sz="1500" i="1" dirty="0"/>
          </a:p>
          <a:p>
            <a:pPr algn="ctr">
              <a:lnSpc>
                <a:spcPct val="150000"/>
              </a:lnSpc>
              <a:spcBef>
                <a:spcPts val="375"/>
              </a:spcBef>
            </a:pPr>
            <a:r>
              <a:rPr lang="en-US" altLang="en-US" sz="1500" dirty="0">
                <a:latin typeface="Times New Roman" panose="02020603050405020304" pitchFamily="18" charset="0"/>
                <a:cs typeface="Times New Roman" panose="02020603050405020304" pitchFamily="18" charset="0"/>
              </a:rPr>
              <a:t>Mentors: Prof. I. Iordachita, Mojtaba Esfandiari</a:t>
            </a:r>
          </a:p>
          <a:p>
            <a:pPr algn="ctr">
              <a:lnSpc>
                <a:spcPct val="150000"/>
              </a:lnSpc>
              <a:spcBef>
                <a:spcPts val="375"/>
              </a:spcBef>
            </a:pPr>
            <a:endParaRPr lang="en-US" altLang="en-US" sz="1500" i="1" dirty="0"/>
          </a:p>
          <a:p>
            <a:pPr algn="ctr">
              <a:lnSpc>
                <a:spcPct val="80000"/>
              </a:lnSpc>
              <a:spcBef>
                <a:spcPts val="375"/>
              </a:spcBef>
            </a:pPr>
            <a:endParaRPr lang="en-US" altLang="en-US" sz="1500" i="1" dirty="0"/>
          </a:p>
          <a:p>
            <a:pPr algn="ctr">
              <a:lnSpc>
                <a:spcPct val="80000"/>
              </a:lnSpc>
              <a:spcBef>
                <a:spcPts val="375"/>
              </a:spcBef>
            </a:pPr>
            <a:r>
              <a:rPr lang="en-US" altLang="en-US" sz="1500" dirty="0">
                <a:latin typeface="Times New Roman" panose="02020603050405020304" pitchFamily="18" charset="0"/>
                <a:cs typeface="Times New Roman" panose="02020603050405020304" pitchFamily="18" charset="0"/>
              </a:rPr>
              <a:t>Feb 2023</a:t>
            </a:r>
          </a:p>
        </p:txBody>
      </p:sp>
    </p:spTree>
  </p:cSld>
  <p:clrMapOvr>
    <a:masterClrMapping/>
  </p:clrMapOvr>
  <p:transition/>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122" name="Straight Connector 4">
            <a:extLst>
              <a:ext uri="{FF2B5EF4-FFF2-40B4-BE49-F238E27FC236}">
                <a16:creationId xmlns:a16="http://schemas.microsoft.com/office/drawing/2014/main" id="{5B00682B-A357-4333-98BA-DA7CA9057516}"/>
              </a:ext>
            </a:extLst>
          </p:cNvPr>
          <p:cNvCxnSpPr>
            <a:cxnSpLocks/>
          </p:cNvCxnSpPr>
          <p:nvPr/>
        </p:nvCxnSpPr>
        <p:spPr bwMode="auto">
          <a:xfrm>
            <a:off x="0" y="1095375"/>
            <a:ext cx="2914650" cy="0"/>
          </a:xfrm>
          <a:prstGeom prst="line">
            <a:avLst/>
          </a:prstGeom>
          <a:noFill/>
          <a:ln w="19050" algn="ctr">
            <a:solidFill>
              <a:schemeClr val="tx1"/>
            </a:solidFill>
            <a:round/>
            <a:headEnd/>
            <a:tailEnd/>
          </a:ln>
          <a:extLst>
            <a:ext uri="{909E8E84-426E-40DD-AFC4-6F175D3DCCD1}">
              <a14:hiddenFill xmlns:a14="http://schemas.microsoft.com/office/drawing/2010/main">
                <a:noFill/>
              </a14:hiddenFill>
            </a:ext>
          </a:extLst>
        </p:spPr>
      </p:cxnSp>
      <p:sp>
        <p:nvSpPr>
          <p:cNvPr id="6" name="Shape 106">
            <a:extLst>
              <a:ext uri="{FF2B5EF4-FFF2-40B4-BE49-F238E27FC236}">
                <a16:creationId xmlns:a16="http://schemas.microsoft.com/office/drawing/2014/main" id="{C5581F19-FE7B-4196-8E31-A2D51CA78AD6}"/>
              </a:ext>
            </a:extLst>
          </p:cNvPr>
          <p:cNvSpPr txBox="1">
            <a:spLocks/>
          </p:cNvSpPr>
          <p:nvPr/>
        </p:nvSpPr>
        <p:spPr>
          <a:xfrm>
            <a:off x="0" y="250008"/>
            <a:ext cx="2914650" cy="740587"/>
          </a:xfrm>
          <a:prstGeom prst="rect">
            <a:avLst/>
          </a:prstGeom>
        </p:spPr>
        <p:txBody>
          <a:bodyPr lIns="68569" tIns="68569" rIns="68569" bIns="68569" anchor="ctr"/>
          <a:lstStyle>
            <a:lvl1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mj-lt"/>
                <a:ea typeface="+mj-ea"/>
                <a:cs typeface="+mj-cs"/>
              </a:defRPr>
            </a:lvl1pPr>
            <a:lvl2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2pPr>
            <a:lvl3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3pPr>
            <a:lvl4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4pPr>
            <a:lvl5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5pPr>
            <a:lvl6pPr marL="25146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6pPr>
            <a:lvl7pPr marL="29718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7pPr>
            <a:lvl8pPr marL="34290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8pPr>
            <a:lvl9pPr marL="38862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9pPr>
          </a:lstStyle>
          <a:p>
            <a:pPr>
              <a:spcBef>
                <a:spcPts val="0"/>
              </a:spcBef>
              <a:defRPr/>
            </a:pPr>
            <a:r>
              <a:rPr lang="en-US" sz="3200" i="0" kern="0" dirty="0">
                <a:solidFill>
                  <a:schemeClr val="tx1"/>
                </a:solidFill>
                <a:latin typeface="Times New Roman" panose="02020603050405020304" pitchFamily="18" charset="0"/>
                <a:cs typeface="Times New Roman" panose="02020603050405020304" pitchFamily="18" charset="0"/>
              </a:rPr>
              <a:t>Motivation</a:t>
            </a:r>
            <a:r>
              <a:rPr lang="en-US" sz="2800" kern="0" dirty="0">
                <a:solidFill>
                  <a:schemeClr val="tx1"/>
                </a:solidFill>
                <a:latin typeface="Times New Roman" panose="02020603050405020304" pitchFamily="18" charset="0"/>
                <a:cs typeface="Times New Roman" panose="02020603050405020304" pitchFamily="18" charset="0"/>
              </a:rPr>
              <a:t> </a:t>
            </a:r>
          </a:p>
        </p:txBody>
      </p:sp>
      <p:sp>
        <p:nvSpPr>
          <p:cNvPr id="7" name="Shape 107">
            <a:extLst>
              <a:ext uri="{FF2B5EF4-FFF2-40B4-BE49-F238E27FC236}">
                <a16:creationId xmlns:a16="http://schemas.microsoft.com/office/drawing/2014/main" id="{2753F2B4-C8C7-4727-822B-72C452C4F9C4}"/>
              </a:ext>
            </a:extLst>
          </p:cNvPr>
          <p:cNvSpPr txBox="1">
            <a:spLocks/>
          </p:cNvSpPr>
          <p:nvPr/>
        </p:nvSpPr>
        <p:spPr>
          <a:xfrm>
            <a:off x="533400" y="1665514"/>
            <a:ext cx="3886200" cy="4190997"/>
          </a:xfrm>
          <a:prstGeom prst="rect">
            <a:avLst/>
          </a:prstGeom>
        </p:spPr>
        <p:txBody>
          <a:bodyPr lIns="68569" tIns="68569" rIns="68569" bIns="68569"/>
          <a:lstStyle>
            <a:lvl1pPr marL="342900" indent="-342900" algn="l" defTabSz="457200" rtl="0" eaLnBrk="0" fontAlgn="base" hangingPunct="0">
              <a:spcBef>
                <a:spcPts val="800"/>
              </a:spcBef>
              <a:spcAft>
                <a:spcPct val="0"/>
              </a:spcAft>
              <a:buClr>
                <a:srgbClr val="000000"/>
              </a:buClr>
              <a:buSzPct val="100000"/>
              <a:buFont typeface="Times New Roman" panose="02020603050405020304" pitchFamily="18" charset="0"/>
              <a:defRPr sz="3200">
                <a:solidFill>
                  <a:srgbClr val="000000"/>
                </a:solidFill>
                <a:latin typeface="+mn-lt"/>
                <a:ea typeface="+mn-ea"/>
                <a:cs typeface="+mn-cs"/>
              </a:defRPr>
            </a:lvl1pPr>
            <a:lvl2pPr marL="742950" indent="-285750" algn="l" defTabSz="457200" rtl="0" eaLnBrk="0" fontAlgn="base" hangingPunct="0">
              <a:spcBef>
                <a:spcPts val="700"/>
              </a:spcBef>
              <a:spcAft>
                <a:spcPct val="0"/>
              </a:spcAft>
              <a:buClr>
                <a:srgbClr val="000000"/>
              </a:buClr>
              <a:buSzPct val="100000"/>
              <a:buFont typeface="Times New Roman" panose="02020603050405020304" pitchFamily="18" charset="0"/>
              <a:defRPr sz="2800">
                <a:solidFill>
                  <a:srgbClr val="000000"/>
                </a:solidFill>
                <a:latin typeface="+mn-lt"/>
                <a:ea typeface="+mn-ea"/>
                <a:cs typeface="+mn-cs"/>
              </a:defRPr>
            </a:lvl2pPr>
            <a:lvl3pPr marL="1143000" indent="-228600" algn="l" defTabSz="457200" rtl="0" eaLnBrk="0" fontAlgn="base" hangingPunct="0">
              <a:spcBef>
                <a:spcPts val="600"/>
              </a:spcBef>
              <a:spcAft>
                <a:spcPct val="0"/>
              </a:spcAft>
              <a:buClr>
                <a:srgbClr val="000000"/>
              </a:buClr>
              <a:buSzPct val="100000"/>
              <a:buFont typeface="Times New Roman" panose="02020603050405020304" pitchFamily="18" charset="0"/>
              <a:defRPr sz="2400">
                <a:solidFill>
                  <a:srgbClr val="000000"/>
                </a:solidFill>
                <a:latin typeface="+mn-lt"/>
                <a:ea typeface="+mn-ea"/>
                <a:cs typeface="+mn-cs"/>
              </a:defRPr>
            </a:lvl3pPr>
            <a:lvl4pPr marL="1600200" indent="-228600" algn="l" defTabSz="457200" rtl="0" eaLnBrk="0" fontAlgn="base" hangingPunct="0">
              <a:spcBef>
                <a:spcPts val="500"/>
              </a:spcBef>
              <a:spcAft>
                <a:spcPct val="0"/>
              </a:spcAft>
              <a:buClr>
                <a:srgbClr val="000000"/>
              </a:buClr>
              <a:buSzPct val="100000"/>
              <a:buFont typeface="Times New Roman" panose="02020603050405020304" pitchFamily="18" charset="0"/>
              <a:defRPr sz="2000">
                <a:solidFill>
                  <a:srgbClr val="000000"/>
                </a:solidFill>
                <a:latin typeface="+mn-lt"/>
                <a:ea typeface="+mn-ea"/>
                <a:cs typeface="+mn-cs"/>
              </a:defRPr>
            </a:lvl4pPr>
            <a:lvl5pPr marL="2057400" indent="-228600" algn="l" defTabSz="457200" rtl="0" eaLnBrk="0" fontAlgn="base" hangingPunct="0">
              <a:spcBef>
                <a:spcPts val="500"/>
              </a:spcBef>
              <a:spcAft>
                <a:spcPct val="0"/>
              </a:spcAft>
              <a:buClr>
                <a:srgbClr val="000000"/>
              </a:buClr>
              <a:buSzPct val="100000"/>
              <a:buFont typeface="Times New Roman" panose="02020603050405020304" pitchFamily="18" charset="0"/>
              <a:defRPr sz="2000">
                <a:solidFill>
                  <a:srgbClr val="000000"/>
                </a:solidFill>
                <a:latin typeface="+mn-lt"/>
                <a:ea typeface="+mn-ea"/>
                <a:cs typeface="+mn-cs"/>
              </a:defRPr>
            </a:lvl5pPr>
            <a:lvl6pPr marL="2514600" indent="-228600" algn="l" defTabSz="457200" rtl="0" eaLnBrk="0" fontAlgn="base" hangingPunct="0">
              <a:spcBef>
                <a:spcPts val="500"/>
              </a:spcBef>
              <a:spcAft>
                <a:spcPct val="0"/>
              </a:spcAft>
              <a:buClr>
                <a:srgbClr val="000000"/>
              </a:buClr>
              <a:buSzPct val="100000"/>
              <a:buFont typeface="Times New Roman" pitchFamily="-112" charset="0"/>
              <a:defRPr sz="2000">
                <a:solidFill>
                  <a:srgbClr val="000000"/>
                </a:solidFill>
                <a:latin typeface="+mn-lt"/>
                <a:ea typeface="+mn-ea"/>
                <a:cs typeface="+mn-cs"/>
              </a:defRPr>
            </a:lvl6pPr>
            <a:lvl7pPr marL="2971800" indent="-228600" algn="l" defTabSz="457200" rtl="0" eaLnBrk="0" fontAlgn="base" hangingPunct="0">
              <a:spcBef>
                <a:spcPts val="500"/>
              </a:spcBef>
              <a:spcAft>
                <a:spcPct val="0"/>
              </a:spcAft>
              <a:buClr>
                <a:srgbClr val="000000"/>
              </a:buClr>
              <a:buSzPct val="100000"/>
              <a:buFont typeface="Times New Roman" pitchFamily="-112" charset="0"/>
              <a:defRPr sz="2000">
                <a:solidFill>
                  <a:srgbClr val="000000"/>
                </a:solidFill>
                <a:latin typeface="+mn-lt"/>
                <a:ea typeface="+mn-ea"/>
                <a:cs typeface="+mn-cs"/>
              </a:defRPr>
            </a:lvl7pPr>
            <a:lvl8pPr marL="3429000" indent="-228600" algn="l" defTabSz="457200" rtl="0" eaLnBrk="0" fontAlgn="base" hangingPunct="0">
              <a:spcBef>
                <a:spcPts val="500"/>
              </a:spcBef>
              <a:spcAft>
                <a:spcPct val="0"/>
              </a:spcAft>
              <a:buClr>
                <a:srgbClr val="000000"/>
              </a:buClr>
              <a:buSzPct val="100000"/>
              <a:buFont typeface="Times New Roman" pitchFamily="-112" charset="0"/>
              <a:defRPr sz="2000">
                <a:solidFill>
                  <a:srgbClr val="000000"/>
                </a:solidFill>
                <a:latin typeface="+mn-lt"/>
                <a:ea typeface="+mn-ea"/>
                <a:cs typeface="+mn-cs"/>
              </a:defRPr>
            </a:lvl8pPr>
            <a:lvl9pPr marL="3886200" indent="-228600" algn="l" defTabSz="457200" rtl="0" eaLnBrk="0" fontAlgn="base" hangingPunct="0">
              <a:spcBef>
                <a:spcPts val="500"/>
              </a:spcBef>
              <a:spcAft>
                <a:spcPct val="0"/>
              </a:spcAft>
              <a:buClr>
                <a:srgbClr val="000000"/>
              </a:buClr>
              <a:buSzPct val="100000"/>
              <a:buFont typeface="Times New Roman" pitchFamily="-112" charset="0"/>
              <a:defRPr sz="2000">
                <a:solidFill>
                  <a:srgbClr val="000000"/>
                </a:solidFill>
                <a:latin typeface="+mn-lt"/>
                <a:ea typeface="+mn-ea"/>
                <a:cs typeface="+mn-cs"/>
              </a:defRPr>
            </a:lvl9pPr>
          </a:lstStyle>
          <a:p>
            <a:pPr indent="-285750">
              <a:spcBef>
                <a:spcPts val="0"/>
              </a:spcBef>
              <a:defRPr/>
            </a:pPr>
            <a:r>
              <a:rPr lang="en-US" sz="1800" kern="0" dirty="0">
                <a:latin typeface="Times New Roman" panose="02020603050405020304" pitchFamily="18" charset="0"/>
                <a:ea typeface="Arial"/>
                <a:cs typeface="Times New Roman" panose="02020603050405020304" pitchFamily="18" charset="0"/>
                <a:sym typeface="Arial"/>
              </a:rPr>
              <a:t>Challenges in eye surgery:</a:t>
            </a:r>
          </a:p>
          <a:p>
            <a:pPr indent="-285750">
              <a:spcBef>
                <a:spcPts val="0"/>
              </a:spcBef>
              <a:spcAft>
                <a:spcPts val="600"/>
              </a:spcAft>
              <a:defRPr/>
            </a:pPr>
            <a:endParaRPr lang="en-US" sz="1800" kern="0" dirty="0">
              <a:latin typeface="Times New Roman" panose="02020603050405020304" pitchFamily="18" charset="0"/>
              <a:ea typeface="Arial"/>
              <a:cs typeface="Times New Roman" panose="02020603050405020304" pitchFamily="18" charset="0"/>
              <a:sym typeface="Arial"/>
            </a:endParaRPr>
          </a:p>
          <a:p>
            <a:pPr indent="-285750" algn="just">
              <a:spcBef>
                <a:spcPts val="0"/>
              </a:spcBef>
              <a:spcAft>
                <a:spcPts val="600"/>
              </a:spcAft>
              <a:buFont typeface="Arial" panose="020B0604020202020204" pitchFamily="34" charset="0"/>
              <a:buChar char="•"/>
              <a:defRPr/>
            </a:pPr>
            <a:r>
              <a:rPr lang="en-US" sz="1800" kern="0" dirty="0">
                <a:latin typeface="Times New Roman" panose="02020603050405020304" pitchFamily="18" charset="0"/>
                <a:ea typeface="Arial"/>
                <a:cs typeface="Times New Roman" panose="02020603050405020304" pitchFamily="18" charset="0"/>
                <a:sym typeface="Arial"/>
              </a:rPr>
              <a:t>The eye is a highly delicate and complex organ</a:t>
            </a:r>
          </a:p>
          <a:p>
            <a:pPr indent="-285750" algn="just">
              <a:spcBef>
                <a:spcPts val="0"/>
              </a:spcBef>
              <a:spcAft>
                <a:spcPts val="600"/>
              </a:spcAft>
              <a:buFont typeface="Arial" panose="020B0604020202020204" pitchFamily="34" charset="0"/>
              <a:buChar char="•"/>
              <a:defRPr/>
            </a:pPr>
            <a:r>
              <a:rPr lang="en-US" sz="1800" kern="0" dirty="0">
                <a:latin typeface="Times New Roman" panose="02020603050405020304" pitchFamily="18" charset="0"/>
                <a:ea typeface="Arial"/>
                <a:cs typeface="Times New Roman" panose="02020603050405020304" pitchFamily="18" charset="0"/>
                <a:sym typeface="Arial"/>
              </a:rPr>
              <a:t>Any deviation in needle trajectory can cause significant consequences</a:t>
            </a:r>
          </a:p>
          <a:p>
            <a:pPr indent="-285750" algn="just">
              <a:spcBef>
                <a:spcPts val="285"/>
              </a:spcBef>
              <a:spcAft>
                <a:spcPts val="600"/>
              </a:spcAft>
              <a:buFont typeface="Arial" panose="020B0604020202020204" pitchFamily="34" charset="0"/>
              <a:buChar char="•"/>
              <a:defRPr/>
            </a:pPr>
            <a:r>
              <a:rPr lang="en-US" sz="1800" kern="0" dirty="0">
                <a:latin typeface="Times New Roman" panose="02020603050405020304" pitchFamily="18" charset="0"/>
                <a:ea typeface="Arial"/>
                <a:cs typeface="Times New Roman" panose="02020603050405020304" pitchFamily="18" charset="0"/>
                <a:sym typeface="Arial"/>
              </a:rPr>
              <a:t>High risk of retinal tears (vision loss)</a:t>
            </a:r>
          </a:p>
          <a:p>
            <a:pPr indent="-285750" algn="just">
              <a:spcBef>
                <a:spcPts val="0"/>
              </a:spcBef>
              <a:spcAft>
                <a:spcPts val="600"/>
              </a:spcAft>
              <a:buFont typeface="Arial" panose="020B0604020202020204" pitchFamily="34" charset="0"/>
              <a:buChar char="•"/>
              <a:defRPr/>
            </a:pPr>
            <a:r>
              <a:rPr lang="en-US" sz="1800" kern="0" dirty="0">
                <a:latin typeface="Times New Roman" panose="02020603050405020304" pitchFamily="18" charset="0"/>
                <a:ea typeface="Arial"/>
                <a:cs typeface="Times New Roman" panose="02020603050405020304" pitchFamily="18" charset="0"/>
                <a:sym typeface="Arial"/>
              </a:rPr>
              <a:t>Limited access to different areas of the eye</a:t>
            </a:r>
          </a:p>
          <a:p>
            <a:pPr indent="-285750" algn="just">
              <a:spcBef>
                <a:spcPts val="0"/>
              </a:spcBef>
              <a:spcAft>
                <a:spcPts val="600"/>
              </a:spcAft>
              <a:buFont typeface="Arial" panose="020B0604020202020204" pitchFamily="34" charset="0"/>
              <a:buChar char="•"/>
              <a:defRPr/>
            </a:pPr>
            <a:r>
              <a:rPr lang="en-US" sz="1800" kern="0" dirty="0">
                <a:latin typeface="Times New Roman" panose="02020603050405020304" pitchFamily="18" charset="0"/>
                <a:ea typeface="Arial"/>
                <a:cs typeface="Times New Roman" panose="02020603050405020304" pitchFamily="18" charset="0"/>
                <a:sym typeface="Arial"/>
              </a:rPr>
              <a:t>Manual Dexterity </a:t>
            </a:r>
          </a:p>
        </p:txBody>
      </p:sp>
      <p:pic>
        <p:nvPicPr>
          <p:cNvPr id="5125" name="Picture 2">
            <a:extLst>
              <a:ext uri="{FF2B5EF4-FFF2-40B4-BE49-F238E27FC236}">
                <a16:creationId xmlns:a16="http://schemas.microsoft.com/office/drawing/2014/main" id="{C23E9A9B-A563-4D06-99E6-B870A882FF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65738" y="3014663"/>
            <a:ext cx="3754437" cy="276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6" name="Picture 2">
            <a:extLst>
              <a:ext uri="{FF2B5EF4-FFF2-40B4-BE49-F238E27FC236}">
                <a16:creationId xmlns:a16="http://schemas.microsoft.com/office/drawing/2014/main" id="{F7234907-D273-417C-8EDF-D2AAA787DD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480" r="4184"/>
          <a:stretch>
            <a:fillRect/>
          </a:stretch>
        </p:blipFill>
        <p:spPr bwMode="auto">
          <a:xfrm>
            <a:off x="5265738" y="1178321"/>
            <a:ext cx="1985661" cy="16767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pic>
        <p:nvPicPr>
          <p:cNvPr id="3" name="Picture 2">
            <a:extLst>
              <a:ext uri="{FF2B5EF4-FFF2-40B4-BE49-F238E27FC236}">
                <a16:creationId xmlns:a16="http://schemas.microsoft.com/office/drawing/2014/main" id="{C20CFAA7-97C0-4C3E-8681-A80D23D59765}"/>
              </a:ext>
            </a:extLst>
          </p:cNvPr>
          <p:cNvPicPr>
            <a:picLocks noChangeAspect="1"/>
          </p:cNvPicPr>
          <p:nvPr/>
        </p:nvPicPr>
        <p:blipFill>
          <a:blip r:embed="rId4"/>
          <a:stretch>
            <a:fillRect/>
          </a:stretch>
        </p:blipFill>
        <p:spPr>
          <a:xfrm>
            <a:off x="7319293" y="1676400"/>
            <a:ext cx="1724945" cy="1161238"/>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122" name="Straight Connector 4">
            <a:extLst>
              <a:ext uri="{FF2B5EF4-FFF2-40B4-BE49-F238E27FC236}">
                <a16:creationId xmlns:a16="http://schemas.microsoft.com/office/drawing/2014/main" id="{5B00682B-A357-4333-98BA-DA7CA9057516}"/>
              </a:ext>
            </a:extLst>
          </p:cNvPr>
          <p:cNvCxnSpPr>
            <a:cxnSpLocks/>
          </p:cNvCxnSpPr>
          <p:nvPr/>
        </p:nvCxnSpPr>
        <p:spPr bwMode="auto">
          <a:xfrm>
            <a:off x="0" y="1095375"/>
            <a:ext cx="2914650" cy="0"/>
          </a:xfrm>
          <a:prstGeom prst="line">
            <a:avLst/>
          </a:prstGeom>
          <a:noFill/>
          <a:ln w="19050" algn="ctr">
            <a:solidFill>
              <a:schemeClr val="tx1"/>
            </a:solidFill>
            <a:round/>
            <a:headEnd/>
            <a:tailEnd/>
          </a:ln>
          <a:extLst>
            <a:ext uri="{909E8E84-426E-40DD-AFC4-6F175D3DCCD1}">
              <a14:hiddenFill xmlns:a14="http://schemas.microsoft.com/office/drawing/2010/main">
                <a:noFill/>
              </a14:hiddenFill>
            </a:ext>
          </a:extLst>
        </p:spPr>
      </p:cxnSp>
      <p:sp>
        <p:nvSpPr>
          <p:cNvPr id="6" name="Shape 106">
            <a:extLst>
              <a:ext uri="{FF2B5EF4-FFF2-40B4-BE49-F238E27FC236}">
                <a16:creationId xmlns:a16="http://schemas.microsoft.com/office/drawing/2014/main" id="{C5581F19-FE7B-4196-8E31-A2D51CA78AD6}"/>
              </a:ext>
            </a:extLst>
          </p:cNvPr>
          <p:cNvSpPr txBox="1">
            <a:spLocks/>
          </p:cNvSpPr>
          <p:nvPr/>
        </p:nvSpPr>
        <p:spPr>
          <a:xfrm>
            <a:off x="0" y="250008"/>
            <a:ext cx="2914650" cy="740587"/>
          </a:xfrm>
          <a:prstGeom prst="rect">
            <a:avLst/>
          </a:prstGeom>
        </p:spPr>
        <p:txBody>
          <a:bodyPr lIns="68569" tIns="68569" rIns="68569" bIns="68569" anchor="ctr"/>
          <a:lstStyle>
            <a:lvl1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mj-lt"/>
                <a:ea typeface="+mj-ea"/>
                <a:cs typeface="+mj-cs"/>
              </a:defRPr>
            </a:lvl1pPr>
            <a:lvl2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2pPr>
            <a:lvl3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3pPr>
            <a:lvl4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4pPr>
            <a:lvl5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5pPr>
            <a:lvl6pPr marL="25146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6pPr>
            <a:lvl7pPr marL="29718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7pPr>
            <a:lvl8pPr marL="34290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8pPr>
            <a:lvl9pPr marL="38862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9pPr>
          </a:lstStyle>
          <a:p>
            <a:pPr marL="0" marR="0" lvl="0" indent="0" algn="ctr" defTabSz="457200" rtl="0" eaLnBrk="0" fontAlgn="base" latinLnBrk="0" hangingPunct="0">
              <a:lnSpc>
                <a:spcPct val="100000"/>
              </a:lnSpc>
              <a:spcBef>
                <a:spcPts val="0"/>
              </a:spcBef>
              <a:spcAft>
                <a:spcPct val="0"/>
              </a:spcAft>
              <a:buClr>
                <a:srgbClr val="000000"/>
              </a:buClr>
              <a:buSzPct val="100000"/>
              <a:buFont typeface="Times New Roman" panose="02020603050405020304" pitchFamily="18" charset="0"/>
              <a:buNone/>
              <a:tabLst/>
              <a:defRPr/>
            </a:pPr>
            <a:r>
              <a:rPr kumimoji="0" lang="en-US" sz="3200" b="1" i="0" u="none" strike="noStrike" kern="0" cap="none" spc="0" normalizeH="0" baseline="0" noProof="0" dirty="0">
                <a:ln>
                  <a:noFill/>
                </a:ln>
                <a:solidFill>
                  <a:srgbClr val="000000"/>
                </a:solidFill>
                <a:effectLst/>
                <a:uLnTx/>
                <a:uFillTx/>
                <a:latin typeface="Times New Roman" panose="02020603050405020304" pitchFamily="18" charset="0"/>
                <a:ea typeface="ＭＳ Ｐゴシック"/>
                <a:cs typeface="Times New Roman" panose="02020603050405020304" pitchFamily="18" charset="0"/>
              </a:rPr>
              <a:t>Motivation</a:t>
            </a:r>
            <a:r>
              <a:rPr kumimoji="0" lang="en-US" sz="2800" b="1" i="1" u="none" strike="noStrike" kern="0" cap="none" spc="0" normalizeH="0" baseline="0" noProof="0" dirty="0">
                <a:ln>
                  <a:noFill/>
                </a:ln>
                <a:solidFill>
                  <a:srgbClr val="000000"/>
                </a:solidFill>
                <a:effectLst/>
                <a:uLnTx/>
                <a:uFillTx/>
                <a:latin typeface="Times New Roman" panose="02020603050405020304" pitchFamily="18" charset="0"/>
                <a:ea typeface="ＭＳ Ｐゴシック"/>
                <a:cs typeface="Times New Roman" panose="02020603050405020304" pitchFamily="18" charset="0"/>
              </a:rPr>
              <a:t> </a:t>
            </a:r>
          </a:p>
        </p:txBody>
      </p:sp>
      <p:sp>
        <p:nvSpPr>
          <p:cNvPr id="7" name="Shape 107">
            <a:extLst>
              <a:ext uri="{FF2B5EF4-FFF2-40B4-BE49-F238E27FC236}">
                <a16:creationId xmlns:a16="http://schemas.microsoft.com/office/drawing/2014/main" id="{2753F2B4-C8C7-4727-822B-72C452C4F9C4}"/>
              </a:ext>
            </a:extLst>
          </p:cNvPr>
          <p:cNvSpPr txBox="1">
            <a:spLocks/>
          </p:cNvSpPr>
          <p:nvPr/>
        </p:nvSpPr>
        <p:spPr>
          <a:xfrm>
            <a:off x="762000" y="1200156"/>
            <a:ext cx="7467600" cy="4686297"/>
          </a:xfrm>
          <a:prstGeom prst="rect">
            <a:avLst/>
          </a:prstGeom>
        </p:spPr>
        <p:txBody>
          <a:bodyPr lIns="68569" tIns="68569" rIns="68569" bIns="68569"/>
          <a:lstStyle>
            <a:lvl1pPr marL="342900" indent="-342900" algn="l" defTabSz="457200" rtl="0" eaLnBrk="0" fontAlgn="base" hangingPunct="0">
              <a:spcBef>
                <a:spcPts val="800"/>
              </a:spcBef>
              <a:spcAft>
                <a:spcPct val="0"/>
              </a:spcAft>
              <a:buClr>
                <a:srgbClr val="000000"/>
              </a:buClr>
              <a:buSzPct val="100000"/>
              <a:buFont typeface="Times New Roman" panose="02020603050405020304" pitchFamily="18" charset="0"/>
              <a:defRPr sz="3200">
                <a:solidFill>
                  <a:srgbClr val="000000"/>
                </a:solidFill>
                <a:latin typeface="+mn-lt"/>
                <a:ea typeface="+mn-ea"/>
                <a:cs typeface="+mn-cs"/>
              </a:defRPr>
            </a:lvl1pPr>
            <a:lvl2pPr marL="742950" indent="-285750" algn="l" defTabSz="457200" rtl="0" eaLnBrk="0" fontAlgn="base" hangingPunct="0">
              <a:spcBef>
                <a:spcPts val="700"/>
              </a:spcBef>
              <a:spcAft>
                <a:spcPct val="0"/>
              </a:spcAft>
              <a:buClr>
                <a:srgbClr val="000000"/>
              </a:buClr>
              <a:buSzPct val="100000"/>
              <a:buFont typeface="Times New Roman" panose="02020603050405020304" pitchFamily="18" charset="0"/>
              <a:defRPr sz="2800">
                <a:solidFill>
                  <a:srgbClr val="000000"/>
                </a:solidFill>
                <a:latin typeface="+mn-lt"/>
                <a:ea typeface="+mn-ea"/>
                <a:cs typeface="+mn-cs"/>
              </a:defRPr>
            </a:lvl2pPr>
            <a:lvl3pPr marL="1143000" indent="-228600" algn="l" defTabSz="457200" rtl="0" eaLnBrk="0" fontAlgn="base" hangingPunct="0">
              <a:spcBef>
                <a:spcPts val="600"/>
              </a:spcBef>
              <a:spcAft>
                <a:spcPct val="0"/>
              </a:spcAft>
              <a:buClr>
                <a:srgbClr val="000000"/>
              </a:buClr>
              <a:buSzPct val="100000"/>
              <a:buFont typeface="Times New Roman" panose="02020603050405020304" pitchFamily="18" charset="0"/>
              <a:defRPr sz="2400">
                <a:solidFill>
                  <a:srgbClr val="000000"/>
                </a:solidFill>
                <a:latin typeface="+mn-lt"/>
                <a:ea typeface="+mn-ea"/>
                <a:cs typeface="+mn-cs"/>
              </a:defRPr>
            </a:lvl3pPr>
            <a:lvl4pPr marL="1600200" indent="-228600" algn="l" defTabSz="457200" rtl="0" eaLnBrk="0" fontAlgn="base" hangingPunct="0">
              <a:spcBef>
                <a:spcPts val="500"/>
              </a:spcBef>
              <a:spcAft>
                <a:spcPct val="0"/>
              </a:spcAft>
              <a:buClr>
                <a:srgbClr val="000000"/>
              </a:buClr>
              <a:buSzPct val="100000"/>
              <a:buFont typeface="Times New Roman" panose="02020603050405020304" pitchFamily="18" charset="0"/>
              <a:defRPr sz="2000">
                <a:solidFill>
                  <a:srgbClr val="000000"/>
                </a:solidFill>
                <a:latin typeface="+mn-lt"/>
                <a:ea typeface="+mn-ea"/>
                <a:cs typeface="+mn-cs"/>
              </a:defRPr>
            </a:lvl4pPr>
            <a:lvl5pPr marL="2057400" indent="-228600" algn="l" defTabSz="457200" rtl="0" eaLnBrk="0" fontAlgn="base" hangingPunct="0">
              <a:spcBef>
                <a:spcPts val="500"/>
              </a:spcBef>
              <a:spcAft>
                <a:spcPct val="0"/>
              </a:spcAft>
              <a:buClr>
                <a:srgbClr val="000000"/>
              </a:buClr>
              <a:buSzPct val="100000"/>
              <a:buFont typeface="Times New Roman" panose="02020603050405020304" pitchFamily="18" charset="0"/>
              <a:defRPr sz="2000">
                <a:solidFill>
                  <a:srgbClr val="000000"/>
                </a:solidFill>
                <a:latin typeface="+mn-lt"/>
                <a:ea typeface="+mn-ea"/>
                <a:cs typeface="+mn-cs"/>
              </a:defRPr>
            </a:lvl5pPr>
            <a:lvl6pPr marL="2514600" indent="-228600" algn="l" defTabSz="457200" rtl="0" eaLnBrk="0" fontAlgn="base" hangingPunct="0">
              <a:spcBef>
                <a:spcPts val="500"/>
              </a:spcBef>
              <a:spcAft>
                <a:spcPct val="0"/>
              </a:spcAft>
              <a:buClr>
                <a:srgbClr val="000000"/>
              </a:buClr>
              <a:buSzPct val="100000"/>
              <a:buFont typeface="Times New Roman" pitchFamily="-112" charset="0"/>
              <a:defRPr sz="2000">
                <a:solidFill>
                  <a:srgbClr val="000000"/>
                </a:solidFill>
                <a:latin typeface="+mn-lt"/>
                <a:ea typeface="+mn-ea"/>
                <a:cs typeface="+mn-cs"/>
              </a:defRPr>
            </a:lvl6pPr>
            <a:lvl7pPr marL="2971800" indent="-228600" algn="l" defTabSz="457200" rtl="0" eaLnBrk="0" fontAlgn="base" hangingPunct="0">
              <a:spcBef>
                <a:spcPts val="500"/>
              </a:spcBef>
              <a:spcAft>
                <a:spcPct val="0"/>
              </a:spcAft>
              <a:buClr>
                <a:srgbClr val="000000"/>
              </a:buClr>
              <a:buSzPct val="100000"/>
              <a:buFont typeface="Times New Roman" pitchFamily="-112" charset="0"/>
              <a:defRPr sz="2000">
                <a:solidFill>
                  <a:srgbClr val="000000"/>
                </a:solidFill>
                <a:latin typeface="+mn-lt"/>
                <a:ea typeface="+mn-ea"/>
                <a:cs typeface="+mn-cs"/>
              </a:defRPr>
            </a:lvl7pPr>
            <a:lvl8pPr marL="3429000" indent="-228600" algn="l" defTabSz="457200" rtl="0" eaLnBrk="0" fontAlgn="base" hangingPunct="0">
              <a:spcBef>
                <a:spcPts val="500"/>
              </a:spcBef>
              <a:spcAft>
                <a:spcPct val="0"/>
              </a:spcAft>
              <a:buClr>
                <a:srgbClr val="000000"/>
              </a:buClr>
              <a:buSzPct val="100000"/>
              <a:buFont typeface="Times New Roman" pitchFamily="-112" charset="0"/>
              <a:defRPr sz="2000">
                <a:solidFill>
                  <a:srgbClr val="000000"/>
                </a:solidFill>
                <a:latin typeface="+mn-lt"/>
                <a:ea typeface="+mn-ea"/>
                <a:cs typeface="+mn-cs"/>
              </a:defRPr>
            </a:lvl8pPr>
            <a:lvl9pPr marL="3886200" indent="-228600" algn="l" defTabSz="457200" rtl="0" eaLnBrk="0" fontAlgn="base" hangingPunct="0">
              <a:spcBef>
                <a:spcPts val="500"/>
              </a:spcBef>
              <a:spcAft>
                <a:spcPct val="0"/>
              </a:spcAft>
              <a:buClr>
                <a:srgbClr val="000000"/>
              </a:buClr>
              <a:buSzPct val="100000"/>
              <a:buFont typeface="Times New Roman" pitchFamily="-112" charset="0"/>
              <a:defRPr sz="2000">
                <a:solidFill>
                  <a:srgbClr val="000000"/>
                </a:solidFill>
                <a:latin typeface="+mn-lt"/>
                <a:ea typeface="+mn-ea"/>
                <a:cs typeface="+mn-cs"/>
              </a:defRPr>
            </a:lvl9pPr>
          </a:lstStyle>
          <a:p>
            <a:pPr marL="342900" marR="0" lvl="0" indent="-285750" algn="l" defTabSz="457200" rtl="0" eaLnBrk="0" fontAlgn="base" latinLnBrk="0" hangingPunct="0">
              <a:lnSpc>
                <a:spcPct val="100000"/>
              </a:lnSpc>
              <a:spcBef>
                <a:spcPts val="0"/>
              </a:spcBef>
              <a:spcAft>
                <a:spcPct val="0"/>
              </a:spcAft>
              <a:buClr>
                <a:srgbClr val="000000"/>
              </a:buClr>
              <a:buSzPct val="100000"/>
              <a:buFont typeface="Times New Roman" panose="02020603050405020304" pitchFamily="18" charset="0"/>
              <a:buNone/>
              <a:tabLst/>
              <a:defRPr/>
            </a:pPr>
            <a:r>
              <a:rPr kumimoji="0" lang="en-US" sz="1800" b="0" i="0" u="none" strike="noStrike" kern="0" cap="none" spc="0" normalizeH="0" baseline="0" noProof="0" dirty="0">
                <a:ln>
                  <a:noFill/>
                </a:ln>
                <a:solidFill>
                  <a:srgbClr val="000000"/>
                </a:solidFill>
                <a:effectLst/>
                <a:uLnTx/>
                <a:uFillTx/>
                <a:latin typeface="Times New Roman" panose="02020603050405020304" pitchFamily="18" charset="0"/>
                <a:ea typeface="Arial"/>
                <a:cs typeface="Times New Roman" panose="02020603050405020304" pitchFamily="18" charset="0"/>
                <a:sym typeface="Arial"/>
              </a:rPr>
              <a:t>Why Needle Calibration?</a:t>
            </a:r>
          </a:p>
          <a:p>
            <a:pPr marL="342900" marR="0" lvl="0" indent="-285750" algn="l" defTabSz="457200" rtl="0" eaLnBrk="0" fontAlgn="base" latinLnBrk="0" hangingPunct="0">
              <a:lnSpc>
                <a:spcPct val="100000"/>
              </a:lnSpc>
              <a:spcBef>
                <a:spcPts val="0"/>
              </a:spcBef>
              <a:spcAft>
                <a:spcPts val="600"/>
              </a:spcAft>
              <a:buClr>
                <a:srgbClr val="000000"/>
              </a:buClr>
              <a:buSzPct val="100000"/>
              <a:buFont typeface="Times New Roman" panose="02020603050405020304" pitchFamily="18" charset="0"/>
              <a:buNone/>
              <a:tabLst/>
              <a:defRPr/>
            </a:pPr>
            <a:endParaRPr kumimoji="0" lang="en-US" sz="1800" b="0" i="0" u="none" strike="noStrike" kern="0" cap="none" spc="0" normalizeH="0" baseline="0" noProof="0" dirty="0">
              <a:ln>
                <a:noFill/>
              </a:ln>
              <a:solidFill>
                <a:srgbClr val="000000"/>
              </a:solidFill>
              <a:effectLst/>
              <a:uLnTx/>
              <a:uFillTx/>
              <a:latin typeface="Times New Roman" panose="02020603050405020304" pitchFamily="18" charset="0"/>
              <a:ea typeface="Arial"/>
              <a:cs typeface="Times New Roman" panose="02020603050405020304" pitchFamily="18" charset="0"/>
              <a:sym typeface="Arial"/>
            </a:endParaRPr>
          </a:p>
          <a:p>
            <a:pPr marL="342900" marR="0" lvl="0" indent="-285750" algn="l" defTabSz="457200" rtl="0" eaLnBrk="0" fontAlgn="base" latinLnBrk="0" hangingPunct="0">
              <a:lnSpc>
                <a:spcPct val="100000"/>
              </a:lnSpc>
              <a:spcBef>
                <a:spcPts val="0"/>
              </a:spcBef>
              <a:spcAft>
                <a:spcPts val="600"/>
              </a:spcAft>
              <a:buClr>
                <a:srgbClr val="000000"/>
              </a:buClr>
              <a:buSzPct val="100000"/>
              <a:buFont typeface="Times New Roman" panose="02020603050405020304" pitchFamily="18" charset="0"/>
              <a:buNone/>
              <a:tabLst/>
              <a:defRPr/>
            </a:pPr>
            <a:r>
              <a:rPr kumimoji="0" lang="en-US" sz="1200" b="0" i="0" u="none" strike="noStrike" kern="0" cap="none" spc="0" normalizeH="0" baseline="0" noProof="0" dirty="0">
                <a:ln>
                  <a:noFill/>
                </a:ln>
                <a:solidFill>
                  <a:srgbClr val="000000"/>
                </a:solidFill>
                <a:effectLst/>
                <a:uLnTx/>
                <a:uFillTx/>
                <a:latin typeface="Times New Roman" panose="02020603050405020304" pitchFamily="18" charset="0"/>
                <a:ea typeface="Arial"/>
                <a:cs typeface="Times New Roman" panose="02020603050405020304" pitchFamily="18" charset="0"/>
                <a:sym typeface="Arial"/>
              </a:rPr>
              <a:t>* </a:t>
            </a:r>
            <a:r>
              <a:rPr kumimoji="0" lang="en-US" sz="1200" b="1" i="0" u="none" strike="noStrike" kern="0" cap="none" spc="0" normalizeH="0" baseline="0" noProof="0" dirty="0">
                <a:ln>
                  <a:noFill/>
                </a:ln>
                <a:solidFill>
                  <a:srgbClr val="000000"/>
                </a:solidFill>
                <a:effectLst/>
                <a:uLnTx/>
                <a:uFillTx/>
                <a:latin typeface="Times New Roman" panose="02020603050405020304" pitchFamily="18" charset="0"/>
                <a:ea typeface="Arial"/>
                <a:cs typeface="Times New Roman" panose="02020603050405020304" pitchFamily="18" charset="0"/>
                <a:sym typeface="Arial"/>
              </a:rPr>
              <a:t>Precision: </a:t>
            </a:r>
          </a:p>
          <a:p>
            <a:pPr marL="342900" marR="0" lvl="0" indent="-285750" algn="l" defTabSz="457200" rtl="0" eaLnBrk="0" fontAlgn="base" latinLnBrk="0" hangingPunct="0">
              <a:lnSpc>
                <a:spcPct val="100000"/>
              </a:lnSpc>
              <a:spcBef>
                <a:spcPts val="0"/>
              </a:spcBef>
              <a:spcAft>
                <a:spcPts val="600"/>
              </a:spcAft>
              <a:buClr>
                <a:srgbClr val="000000"/>
              </a:buClr>
              <a:buSzPct val="100000"/>
              <a:buFont typeface="Times New Roman" panose="02020603050405020304" pitchFamily="18" charset="0"/>
              <a:buNone/>
              <a:tabLst/>
              <a:defRPr/>
            </a:pPr>
            <a:r>
              <a:rPr lang="en-US" sz="1200" kern="0" dirty="0">
                <a:latin typeface="Times New Roman" panose="02020603050405020304" pitchFamily="18" charset="0"/>
                <a:ea typeface="Arial"/>
                <a:cs typeface="Times New Roman" panose="02020603050405020304" pitchFamily="18" charset="0"/>
                <a:sym typeface="Arial"/>
              </a:rPr>
              <a:t> </a:t>
            </a:r>
            <a:r>
              <a:rPr kumimoji="0" lang="en-US" sz="1200" b="0" i="0" u="none" strike="noStrike" kern="0" cap="none" spc="0" normalizeH="0" baseline="0" noProof="0" dirty="0">
                <a:ln>
                  <a:noFill/>
                </a:ln>
                <a:solidFill>
                  <a:srgbClr val="000000"/>
                </a:solidFill>
                <a:effectLst/>
                <a:uLnTx/>
                <a:uFillTx/>
                <a:latin typeface="Times New Roman" panose="02020603050405020304" pitchFamily="18" charset="0"/>
                <a:ea typeface="Arial"/>
                <a:cs typeface="Times New Roman" panose="02020603050405020304" pitchFamily="18" charset="0"/>
                <a:sym typeface="Arial"/>
              </a:rPr>
              <a:t>Calibration of the needle helps to ensure that it is accurately positioned and moved with precision, which can help to minimize the risk of complications and improve surgical outcomes.</a:t>
            </a:r>
          </a:p>
          <a:p>
            <a:pPr marL="342900" marR="0" lvl="0" indent="-285750" algn="l" defTabSz="457200" rtl="0" eaLnBrk="0" fontAlgn="base" latinLnBrk="0" hangingPunct="0">
              <a:lnSpc>
                <a:spcPct val="100000"/>
              </a:lnSpc>
              <a:spcBef>
                <a:spcPts val="0"/>
              </a:spcBef>
              <a:spcAft>
                <a:spcPts val="600"/>
              </a:spcAft>
              <a:buClr>
                <a:srgbClr val="000000"/>
              </a:buClr>
              <a:buSzPct val="100000"/>
              <a:buFont typeface="Times New Roman" panose="02020603050405020304" pitchFamily="18" charset="0"/>
              <a:buNone/>
              <a:tabLst/>
              <a:defRPr/>
            </a:pPr>
            <a:endParaRPr kumimoji="0" lang="en-US" sz="1200" b="0" i="0" u="none" strike="noStrike" kern="0" cap="none" spc="0" normalizeH="0" baseline="0" noProof="0" dirty="0">
              <a:ln>
                <a:noFill/>
              </a:ln>
              <a:solidFill>
                <a:srgbClr val="000000"/>
              </a:solidFill>
              <a:effectLst/>
              <a:uLnTx/>
              <a:uFillTx/>
              <a:latin typeface="Times New Roman" panose="02020603050405020304" pitchFamily="18" charset="0"/>
              <a:ea typeface="Arial"/>
              <a:cs typeface="Times New Roman" panose="02020603050405020304" pitchFamily="18" charset="0"/>
              <a:sym typeface="Arial"/>
            </a:endParaRPr>
          </a:p>
          <a:p>
            <a:pPr marL="342900" marR="0" lvl="0" indent="-285750" algn="l" defTabSz="457200" rtl="0" eaLnBrk="0" fontAlgn="base" latinLnBrk="0" hangingPunct="0">
              <a:lnSpc>
                <a:spcPct val="100000"/>
              </a:lnSpc>
              <a:spcBef>
                <a:spcPts val="0"/>
              </a:spcBef>
              <a:spcAft>
                <a:spcPts val="600"/>
              </a:spcAft>
              <a:buClr>
                <a:srgbClr val="000000"/>
              </a:buClr>
              <a:buSzPct val="100000"/>
              <a:buFont typeface="Times New Roman" panose="02020603050405020304" pitchFamily="18" charset="0"/>
              <a:buNone/>
              <a:tabLst/>
              <a:defRPr/>
            </a:pPr>
            <a:r>
              <a:rPr kumimoji="0" lang="en-US" sz="1200" b="1" i="0" u="none" strike="noStrike" kern="0" cap="none" spc="0" normalizeH="0" baseline="0" noProof="0" dirty="0">
                <a:ln>
                  <a:noFill/>
                </a:ln>
                <a:solidFill>
                  <a:srgbClr val="000000"/>
                </a:solidFill>
                <a:effectLst/>
                <a:uLnTx/>
                <a:uFillTx/>
                <a:latin typeface="Times New Roman" panose="02020603050405020304" pitchFamily="18" charset="0"/>
                <a:ea typeface="Arial"/>
                <a:cs typeface="Times New Roman" panose="02020603050405020304" pitchFamily="18" charset="0"/>
                <a:sym typeface="Arial"/>
              </a:rPr>
              <a:t>* Accuracy: </a:t>
            </a:r>
          </a:p>
          <a:p>
            <a:pPr marL="342900" marR="0" lvl="0" indent="-285750" algn="l" defTabSz="457200" rtl="0" eaLnBrk="0" fontAlgn="base" latinLnBrk="0" hangingPunct="0">
              <a:lnSpc>
                <a:spcPct val="100000"/>
              </a:lnSpc>
              <a:spcBef>
                <a:spcPts val="0"/>
              </a:spcBef>
              <a:spcAft>
                <a:spcPts val="600"/>
              </a:spcAft>
              <a:buClr>
                <a:srgbClr val="000000"/>
              </a:buClr>
              <a:buSzPct val="100000"/>
              <a:buFont typeface="Times New Roman" panose="02020603050405020304" pitchFamily="18" charset="0"/>
              <a:buNone/>
              <a:tabLst/>
              <a:defRPr/>
            </a:pPr>
            <a:r>
              <a:rPr kumimoji="0" lang="en-US" sz="1200" b="0" i="0" u="none" strike="noStrike" kern="0" cap="none" spc="0" normalizeH="0" baseline="0" noProof="0" dirty="0">
                <a:ln>
                  <a:noFill/>
                </a:ln>
                <a:solidFill>
                  <a:srgbClr val="000000"/>
                </a:solidFill>
                <a:effectLst/>
                <a:uLnTx/>
                <a:uFillTx/>
                <a:latin typeface="Times New Roman" panose="02020603050405020304" pitchFamily="18" charset="0"/>
                <a:ea typeface="Arial"/>
                <a:cs typeface="Times New Roman" panose="02020603050405020304" pitchFamily="18" charset="0"/>
                <a:sym typeface="Arial"/>
              </a:rPr>
              <a:t>    Calibration helps to ensure that the needle is accurately positioned, which can help to minimize damage to surrounding tissue and improve the success of the procedure.</a:t>
            </a:r>
          </a:p>
          <a:p>
            <a:pPr marL="342900" marR="0" lvl="0" indent="-285750" algn="l" defTabSz="457200" rtl="0" eaLnBrk="0" fontAlgn="base" latinLnBrk="0" hangingPunct="0">
              <a:lnSpc>
                <a:spcPct val="100000"/>
              </a:lnSpc>
              <a:spcBef>
                <a:spcPts val="0"/>
              </a:spcBef>
              <a:spcAft>
                <a:spcPts val="600"/>
              </a:spcAft>
              <a:buClr>
                <a:srgbClr val="000000"/>
              </a:buClr>
              <a:buSzPct val="100000"/>
              <a:buFont typeface="Times New Roman" panose="02020603050405020304" pitchFamily="18" charset="0"/>
              <a:buNone/>
              <a:tabLst/>
              <a:defRPr/>
            </a:pPr>
            <a:endParaRPr kumimoji="0" lang="en-US" sz="1200" b="0" i="0" u="none" strike="noStrike" kern="0" cap="none" spc="0" normalizeH="0" baseline="0" noProof="0" dirty="0">
              <a:ln>
                <a:noFill/>
              </a:ln>
              <a:solidFill>
                <a:srgbClr val="000000"/>
              </a:solidFill>
              <a:effectLst/>
              <a:uLnTx/>
              <a:uFillTx/>
              <a:latin typeface="Times New Roman" panose="02020603050405020304" pitchFamily="18" charset="0"/>
              <a:ea typeface="Arial"/>
              <a:cs typeface="Times New Roman" panose="02020603050405020304" pitchFamily="18" charset="0"/>
              <a:sym typeface="Arial"/>
            </a:endParaRPr>
          </a:p>
          <a:p>
            <a:pPr marL="57150" marR="0" lvl="0" indent="0" algn="l" defTabSz="457200" rtl="0" eaLnBrk="0" fontAlgn="base" latinLnBrk="0" hangingPunct="0">
              <a:lnSpc>
                <a:spcPct val="100000"/>
              </a:lnSpc>
              <a:spcBef>
                <a:spcPts val="0"/>
              </a:spcBef>
              <a:spcAft>
                <a:spcPts val="600"/>
              </a:spcAft>
              <a:buClr>
                <a:srgbClr val="000000"/>
              </a:buClr>
              <a:buSzPct val="100000"/>
              <a:tabLst/>
              <a:defRPr/>
            </a:pPr>
            <a:r>
              <a:rPr kumimoji="0" lang="en-US" sz="1200" b="0" i="0" u="none" strike="noStrike" kern="0" cap="none" spc="0" normalizeH="0" baseline="0" noProof="0" dirty="0">
                <a:ln>
                  <a:noFill/>
                </a:ln>
                <a:solidFill>
                  <a:srgbClr val="000000"/>
                </a:solidFill>
                <a:effectLst/>
                <a:uLnTx/>
                <a:uFillTx/>
                <a:latin typeface="Times New Roman" panose="02020603050405020304" pitchFamily="18" charset="0"/>
                <a:ea typeface="Arial"/>
                <a:cs typeface="Times New Roman" panose="02020603050405020304" pitchFamily="18" charset="0"/>
                <a:sym typeface="Arial"/>
              </a:rPr>
              <a:t>* </a:t>
            </a:r>
            <a:r>
              <a:rPr kumimoji="0" lang="en-US" sz="1200" b="1" i="0" u="none" strike="noStrike" kern="0" cap="none" spc="0" normalizeH="0" baseline="0" noProof="0" dirty="0">
                <a:ln>
                  <a:noFill/>
                </a:ln>
                <a:solidFill>
                  <a:srgbClr val="000000"/>
                </a:solidFill>
                <a:effectLst/>
                <a:uLnTx/>
                <a:uFillTx/>
                <a:latin typeface="Times New Roman" panose="02020603050405020304" pitchFamily="18" charset="0"/>
                <a:ea typeface="Arial"/>
                <a:cs typeface="Times New Roman" panose="02020603050405020304" pitchFamily="18" charset="0"/>
                <a:sym typeface="Arial"/>
              </a:rPr>
              <a:t>Real-time visualization: </a:t>
            </a:r>
          </a:p>
          <a:p>
            <a:pPr marL="57150" marR="0" lvl="0" indent="0" algn="l" defTabSz="457200" rtl="0" eaLnBrk="0" fontAlgn="base" latinLnBrk="0" hangingPunct="0">
              <a:lnSpc>
                <a:spcPct val="100000"/>
              </a:lnSpc>
              <a:spcBef>
                <a:spcPts val="0"/>
              </a:spcBef>
              <a:spcAft>
                <a:spcPts val="600"/>
              </a:spcAft>
              <a:buClr>
                <a:srgbClr val="000000"/>
              </a:buClr>
              <a:buSzPct val="100000"/>
              <a:tabLst/>
              <a:defRPr/>
            </a:pPr>
            <a:r>
              <a:rPr lang="en-US" sz="1200" kern="0" dirty="0">
                <a:latin typeface="Times New Roman" panose="02020603050405020304" pitchFamily="18" charset="0"/>
                <a:ea typeface="Arial"/>
                <a:cs typeface="Times New Roman" panose="02020603050405020304" pitchFamily="18" charset="0"/>
                <a:sym typeface="Arial"/>
              </a:rPr>
              <a:t>    </a:t>
            </a:r>
            <a:r>
              <a:rPr kumimoji="0" lang="en-US" sz="1200" b="0" i="0" u="none" strike="noStrike" kern="0" cap="none" spc="0" normalizeH="0" baseline="0" noProof="0" dirty="0">
                <a:ln>
                  <a:noFill/>
                </a:ln>
                <a:solidFill>
                  <a:srgbClr val="000000"/>
                </a:solidFill>
                <a:effectLst/>
                <a:uLnTx/>
                <a:uFillTx/>
                <a:latin typeface="Times New Roman" panose="02020603050405020304" pitchFamily="18" charset="0"/>
                <a:ea typeface="Arial"/>
                <a:cs typeface="Times New Roman" panose="02020603050405020304" pitchFamily="18" charset="0"/>
                <a:sym typeface="Arial"/>
              </a:rPr>
              <a:t>Calibration of robotic surgical systems in retinal surgery often involves the use of advanced imaging technologies,           such as OCT. These technologies provide real-time visualization of the retina and guide the placement of the needle, allowing the surgeon to make precise and accurate movements.</a:t>
            </a:r>
          </a:p>
          <a:p>
            <a:pPr marL="342900" marR="0" lvl="0" indent="-285750" algn="l" defTabSz="457200" rtl="0" eaLnBrk="0" fontAlgn="base" latinLnBrk="0" hangingPunct="0">
              <a:lnSpc>
                <a:spcPct val="100000"/>
              </a:lnSpc>
              <a:spcBef>
                <a:spcPts val="0"/>
              </a:spcBef>
              <a:spcAft>
                <a:spcPts val="600"/>
              </a:spcAft>
              <a:buClr>
                <a:srgbClr val="000000"/>
              </a:buClr>
              <a:buSzPct val="100000"/>
              <a:buFont typeface="Times New Roman" panose="02020603050405020304" pitchFamily="18" charset="0"/>
              <a:buNone/>
              <a:tabLst/>
              <a:defRPr/>
            </a:pPr>
            <a:endParaRPr kumimoji="0" lang="en-US" sz="1200" b="0" i="0" u="none" strike="noStrike" kern="0" cap="none" spc="0" normalizeH="0" baseline="0" noProof="0" dirty="0">
              <a:ln>
                <a:noFill/>
              </a:ln>
              <a:solidFill>
                <a:srgbClr val="000000"/>
              </a:solidFill>
              <a:effectLst/>
              <a:uLnTx/>
              <a:uFillTx/>
              <a:latin typeface="Times New Roman" panose="02020603050405020304" pitchFamily="18" charset="0"/>
              <a:ea typeface="Arial"/>
              <a:cs typeface="Times New Roman" panose="02020603050405020304" pitchFamily="18" charset="0"/>
              <a:sym typeface="Arial"/>
            </a:endParaRPr>
          </a:p>
          <a:p>
            <a:pPr marL="57150" marR="0" lvl="0" indent="0" algn="l" defTabSz="457200" rtl="0" eaLnBrk="0" fontAlgn="base" latinLnBrk="0" hangingPunct="0">
              <a:lnSpc>
                <a:spcPct val="100000"/>
              </a:lnSpc>
              <a:spcBef>
                <a:spcPts val="0"/>
              </a:spcBef>
              <a:spcAft>
                <a:spcPts val="600"/>
              </a:spcAft>
              <a:buClr>
                <a:srgbClr val="000000"/>
              </a:buClr>
              <a:buSzPct val="100000"/>
              <a:tabLst/>
              <a:defRPr/>
            </a:pPr>
            <a:r>
              <a:rPr kumimoji="0" lang="en-US" sz="1200" b="0" i="0" u="none" strike="noStrike" kern="0" cap="none" spc="0" normalizeH="0" baseline="0" noProof="0" dirty="0">
                <a:ln>
                  <a:noFill/>
                </a:ln>
                <a:solidFill>
                  <a:srgbClr val="000000"/>
                </a:solidFill>
                <a:effectLst/>
                <a:uLnTx/>
                <a:uFillTx/>
                <a:latin typeface="Times New Roman" panose="02020603050405020304" pitchFamily="18" charset="0"/>
                <a:ea typeface="Arial"/>
                <a:cs typeface="Times New Roman" panose="02020603050405020304" pitchFamily="18" charset="0"/>
                <a:sym typeface="Arial"/>
              </a:rPr>
              <a:t>*</a:t>
            </a:r>
            <a:r>
              <a:rPr kumimoji="0" lang="en-US" sz="1200" b="1" i="0" u="none" strike="noStrike" kern="0" cap="none" spc="0" normalizeH="0" baseline="0" noProof="0" dirty="0">
                <a:ln>
                  <a:noFill/>
                </a:ln>
                <a:solidFill>
                  <a:srgbClr val="000000"/>
                </a:solidFill>
                <a:effectLst/>
                <a:uLnTx/>
                <a:uFillTx/>
                <a:latin typeface="Times New Roman" panose="02020603050405020304" pitchFamily="18" charset="0"/>
                <a:ea typeface="Arial"/>
                <a:cs typeface="Times New Roman" panose="02020603050405020304" pitchFamily="18" charset="0"/>
                <a:sym typeface="Arial"/>
              </a:rPr>
              <a:t> Efficiency: </a:t>
            </a:r>
          </a:p>
          <a:p>
            <a:pPr marL="57150" marR="0" lvl="0" indent="0" algn="l" defTabSz="457200" rtl="0" eaLnBrk="0" fontAlgn="base" latinLnBrk="0" hangingPunct="0">
              <a:lnSpc>
                <a:spcPct val="100000"/>
              </a:lnSpc>
              <a:spcBef>
                <a:spcPts val="0"/>
              </a:spcBef>
              <a:spcAft>
                <a:spcPts val="600"/>
              </a:spcAft>
              <a:buClr>
                <a:srgbClr val="000000"/>
              </a:buClr>
              <a:buSzPct val="100000"/>
              <a:tabLst/>
              <a:defRPr/>
            </a:pPr>
            <a:r>
              <a:rPr lang="en-US" sz="1200" kern="0" dirty="0">
                <a:latin typeface="Times New Roman" panose="02020603050405020304" pitchFamily="18" charset="0"/>
                <a:ea typeface="Arial"/>
                <a:cs typeface="Times New Roman" panose="02020603050405020304" pitchFamily="18" charset="0"/>
                <a:sym typeface="Arial"/>
              </a:rPr>
              <a:t>    </a:t>
            </a:r>
            <a:r>
              <a:rPr kumimoji="0" lang="en-US" sz="1200" b="0" i="0" u="none" strike="noStrike" kern="0" cap="none" spc="0" normalizeH="0" baseline="0" noProof="0" dirty="0">
                <a:ln>
                  <a:noFill/>
                </a:ln>
                <a:solidFill>
                  <a:srgbClr val="000000"/>
                </a:solidFill>
                <a:effectLst/>
                <a:uLnTx/>
                <a:uFillTx/>
                <a:latin typeface="Times New Roman" panose="02020603050405020304" pitchFamily="18" charset="0"/>
                <a:ea typeface="Arial"/>
                <a:cs typeface="Times New Roman" panose="02020603050405020304" pitchFamily="18" charset="0"/>
                <a:sym typeface="Arial"/>
              </a:rPr>
              <a:t>Calibration of needles in retinal surgery can help to improve the efficiency of the procedure by reducing the need for manual adjustments and reducing the time required for surgery. This can lead to shorter operating times and reduced risk of complications.</a:t>
            </a:r>
          </a:p>
          <a:p>
            <a:pPr marL="342900" marR="0" lvl="0" indent="-285750" algn="just" defTabSz="457200" rtl="0" eaLnBrk="0" fontAlgn="base" latinLnBrk="0" hangingPunct="0">
              <a:lnSpc>
                <a:spcPct val="100000"/>
              </a:lnSpc>
              <a:spcBef>
                <a:spcPts val="0"/>
              </a:spcBef>
              <a:spcAft>
                <a:spcPts val="600"/>
              </a:spcAft>
              <a:buClr>
                <a:srgbClr val="000000"/>
              </a:buClr>
              <a:buSzPct val="100000"/>
              <a:buFont typeface="Arial" panose="020B0604020202020204" pitchFamily="34" charset="0"/>
              <a:buChar char="•"/>
              <a:tabLst/>
              <a:defRPr/>
            </a:pPr>
            <a:endParaRPr kumimoji="0" lang="en-US" sz="1800" b="0" i="0" u="none" strike="noStrike" kern="0" cap="none" spc="0" normalizeH="0" baseline="0" noProof="0" dirty="0">
              <a:ln>
                <a:noFill/>
              </a:ln>
              <a:solidFill>
                <a:srgbClr val="000000"/>
              </a:solidFill>
              <a:effectLst/>
              <a:uLnTx/>
              <a:uFillTx/>
              <a:latin typeface="Times New Roman" panose="02020603050405020304" pitchFamily="18" charset="0"/>
              <a:ea typeface="Arial"/>
              <a:cs typeface="Times New Roman" panose="02020603050405020304" pitchFamily="18" charset="0"/>
              <a:sym typeface="Arial"/>
            </a:endParaRPr>
          </a:p>
        </p:txBody>
      </p:sp>
    </p:spTree>
    <p:extLst>
      <p:ext uri="{BB962C8B-B14F-4D97-AF65-F5344CB8AC3E}">
        <p14:creationId xmlns:p14="http://schemas.microsoft.com/office/powerpoint/2010/main" val="1800268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4">
            <a:extLst>
              <a:ext uri="{FF2B5EF4-FFF2-40B4-BE49-F238E27FC236}">
                <a16:creationId xmlns:a16="http://schemas.microsoft.com/office/drawing/2014/main" id="{BBC28CDD-FFC7-481B-94AF-21EEE43E6017}"/>
              </a:ext>
            </a:extLst>
          </p:cNvPr>
          <p:cNvCxnSpPr>
            <a:cxnSpLocks/>
          </p:cNvCxnSpPr>
          <p:nvPr/>
        </p:nvCxnSpPr>
        <p:spPr bwMode="auto">
          <a:xfrm>
            <a:off x="0" y="1095375"/>
            <a:ext cx="2914650" cy="0"/>
          </a:xfrm>
          <a:prstGeom prst="line">
            <a:avLst/>
          </a:prstGeom>
          <a:noFill/>
          <a:ln w="19050" algn="ctr">
            <a:solidFill>
              <a:schemeClr val="tx1"/>
            </a:solidFill>
            <a:round/>
            <a:headEnd/>
            <a:tailEnd/>
          </a:ln>
          <a:extLst>
            <a:ext uri="{909E8E84-426E-40DD-AFC4-6F175D3DCCD1}">
              <a14:hiddenFill xmlns:a14="http://schemas.microsoft.com/office/drawing/2010/main">
                <a:noFill/>
              </a14:hiddenFill>
            </a:ext>
          </a:extLst>
        </p:spPr>
      </p:cxnSp>
      <p:sp>
        <p:nvSpPr>
          <p:cNvPr id="3" name="Shape 106">
            <a:extLst>
              <a:ext uri="{FF2B5EF4-FFF2-40B4-BE49-F238E27FC236}">
                <a16:creationId xmlns:a16="http://schemas.microsoft.com/office/drawing/2014/main" id="{311E00D9-6F5A-48A6-B8AE-4E3FB758674F}"/>
              </a:ext>
            </a:extLst>
          </p:cNvPr>
          <p:cNvSpPr txBox="1">
            <a:spLocks/>
          </p:cNvSpPr>
          <p:nvPr/>
        </p:nvSpPr>
        <p:spPr>
          <a:xfrm>
            <a:off x="0" y="250008"/>
            <a:ext cx="2914650" cy="740587"/>
          </a:xfrm>
          <a:prstGeom prst="rect">
            <a:avLst/>
          </a:prstGeom>
        </p:spPr>
        <p:txBody>
          <a:bodyPr lIns="68569" tIns="68569" rIns="68569" bIns="68569" anchor="ctr"/>
          <a:lstStyle>
            <a:lvl1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mj-lt"/>
                <a:ea typeface="+mj-ea"/>
                <a:cs typeface="+mj-cs"/>
              </a:defRPr>
            </a:lvl1pPr>
            <a:lvl2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2pPr>
            <a:lvl3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3pPr>
            <a:lvl4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4pPr>
            <a:lvl5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5pPr>
            <a:lvl6pPr marL="25146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6pPr>
            <a:lvl7pPr marL="29718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7pPr>
            <a:lvl8pPr marL="34290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8pPr>
            <a:lvl9pPr marL="38862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9pPr>
          </a:lstStyle>
          <a:p>
            <a:pPr>
              <a:spcBef>
                <a:spcPts val="0"/>
              </a:spcBef>
              <a:defRPr/>
            </a:pPr>
            <a:r>
              <a:rPr lang="en-US" sz="3200" i="0" kern="0" dirty="0">
                <a:solidFill>
                  <a:schemeClr val="tx1"/>
                </a:solidFill>
                <a:latin typeface="Times New Roman" panose="02020603050405020304" pitchFamily="18" charset="0"/>
                <a:cs typeface="Times New Roman" panose="02020603050405020304" pitchFamily="18" charset="0"/>
              </a:rPr>
              <a:t>Prior work</a:t>
            </a:r>
          </a:p>
        </p:txBody>
      </p:sp>
      <p:grpSp>
        <p:nvGrpSpPr>
          <p:cNvPr id="10" name="Group 9">
            <a:extLst>
              <a:ext uri="{FF2B5EF4-FFF2-40B4-BE49-F238E27FC236}">
                <a16:creationId xmlns:a16="http://schemas.microsoft.com/office/drawing/2014/main" id="{C4687536-19B8-4E93-9C10-F3C0BEC7247C}"/>
              </a:ext>
            </a:extLst>
          </p:cNvPr>
          <p:cNvGrpSpPr/>
          <p:nvPr/>
        </p:nvGrpSpPr>
        <p:grpSpPr>
          <a:xfrm>
            <a:off x="544033" y="3810000"/>
            <a:ext cx="5061284" cy="838194"/>
            <a:chOff x="384008" y="2057400"/>
            <a:chExt cx="5061284" cy="1219198"/>
          </a:xfrm>
        </p:grpSpPr>
        <p:graphicFrame>
          <p:nvGraphicFramePr>
            <p:cNvPr id="6" name="Diagram 5">
              <a:extLst>
                <a:ext uri="{FF2B5EF4-FFF2-40B4-BE49-F238E27FC236}">
                  <a16:creationId xmlns:a16="http://schemas.microsoft.com/office/drawing/2014/main" id="{64EB0491-5D98-4FF8-BC2F-EE8692982E20}"/>
                </a:ext>
              </a:extLst>
            </p:cNvPr>
            <p:cNvGraphicFramePr/>
            <p:nvPr>
              <p:extLst>
                <p:ext uri="{D42A27DB-BD31-4B8C-83A1-F6EECF244321}">
                  <p14:modId xmlns:p14="http://schemas.microsoft.com/office/powerpoint/2010/main" val="2625125478"/>
                </p:ext>
              </p:extLst>
            </p:nvPr>
          </p:nvGraphicFramePr>
          <p:xfrm>
            <a:off x="384008" y="2057400"/>
            <a:ext cx="5061284" cy="12191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Rectangle: Rounded Corners 7">
              <a:extLst>
                <a:ext uri="{FF2B5EF4-FFF2-40B4-BE49-F238E27FC236}">
                  <a16:creationId xmlns:a16="http://schemas.microsoft.com/office/drawing/2014/main" id="{4C2B149D-BBDC-4BD0-824E-1A649A5DA147}"/>
                </a:ext>
              </a:extLst>
            </p:cNvPr>
            <p:cNvSpPr/>
            <p:nvPr/>
          </p:nvSpPr>
          <p:spPr bwMode="auto">
            <a:xfrm>
              <a:off x="2885231" y="2362205"/>
              <a:ext cx="2209800" cy="609587"/>
            </a:xfrm>
            <a:prstGeom prst="roundRect">
              <a:avLst/>
            </a:prstGeom>
            <a:solidFill>
              <a:srgbClr val="00B0F0"/>
            </a:solidFill>
            <a:ln w="9525" cap="flat" cmpd="sng" algn="ctr">
              <a:solidFill>
                <a:schemeClr val="accent1">
                  <a:lumMod val="20000"/>
                  <a:lumOff val="80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457200" rtl="0" eaLnBrk="0" fontAlgn="base" latinLnBrk="0" hangingPunct="0">
                <a:lnSpc>
                  <a:spcPct val="100000"/>
                </a:lnSpc>
                <a:spcBef>
                  <a:spcPct val="0"/>
                </a:spcBef>
                <a:spcAft>
                  <a:spcPct val="0"/>
                </a:spcAft>
                <a:buClr>
                  <a:srgbClr val="000000"/>
                </a:buClr>
                <a:buSzPct val="100000"/>
                <a:buFont typeface="Times New Roman" pitchFamily="-112" charset="0"/>
                <a:buNone/>
                <a:tabLst/>
              </a:pPr>
              <a:endParaRPr kumimoji="0" lang="en-US" sz="1200" b="0" i="0" u="none" strike="noStrike" cap="none" normalizeH="0" baseline="0">
                <a:ln>
                  <a:noFill/>
                </a:ln>
                <a:solidFill>
                  <a:schemeClr val="bg1"/>
                </a:solidFill>
                <a:effectLst/>
                <a:latin typeface="Times New Roman" pitchFamily="-112" charset="0"/>
              </a:endParaRPr>
            </a:p>
          </p:txBody>
        </p:sp>
        <p:sp>
          <p:nvSpPr>
            <p:cNvPr id="9" name="TextBox 8">
              <a:extLst>
                <a:ext uri="{FF2B5EF4-FFF2-40B4-BE49-F238E27FC236}">
                  <a16:creationId xmlns:a16="http://schemas.microsoft.com/office/drawing/2014/main" id="{8483B013-7705-45A4-960D-9B9E25C7AF8F}"/>
                </a:ext>
              </a:extLst>
            </p:cNvPr>
            <p:cNvSpPr txBox="1"/>
            <p:nvPr/>
          </p:nvSpPr>
          <p:spPr>
            <a:xfrm>
              <a:off x="3101892" y="2420775"/>
              <a:ext cx="1828800" cy="492445"/>
            </a:xfrm>
            <a:prstGeom prst="rect">
              <a:avLst/>
            </a:prstGeom>
            <a:solidFill>
              <a:srgbClr val="00B0F0"/>
            </a:solidFill>
          </p:spPr>
          <p:txBody>
            <a:bodyPr wrap="square" rtlCol="0">
              <a:spAutoFit/>
            </a:bodyPr>
            <a:lstStyle/>
            <a:p>
              <a:pPr algn="ctr"/>
              <a:r>
                <a:rPr lang="en-US" sz="1600" dirty="0">
                  <a:solidFill>
                    <a:schemeClr val="tx1"/>
                  </a:solidFill>
                </a:rPr>
                <a:t>Calibration</a:t>
              </a:r>
            </a:p>
          </p:txBody>
        </p:sp>
      </p:grpSp>
      <p:grpSp>
        <p:nvGrpSpPr>
          <p:cNvPr id="11" name="Group 10">
            <a:extLst>
              <a:ext uri="{FF2B5EF4-FFF2-40B4-BE49-F238E27FC236}">
                <a16:creationId xmlns:a16="http://schemas.microsoft.com/office/drawing/2014/main" id="{2D03BA09-EB38-40DD-A8D9-3AA5680B86F5}"/>
              </a:ext>
            </a:extLst>
          </p:cNvPr>
          <p:cNvGrpSpPr/>
          <p:nvPr/>
        </p:nvGrpSpPr>
        <p:grpSpPr>
          <a:xfrm>
            <a:off x="457200" y="1466407"/>
            <a:ext cx="5061284" cy="838194"/>
            <a:chOff x="384008" y="2057400"/>
            <a:chExt cx="5061284" cy="1219198"/>
          </a:xfrm>
        </p:grpSpPr>
        <p:graphicFrame>
          <p:nvGraphicFramePr>
            <p:cNvPr id="12" name="Diagram 11">
              <a:extLst>
                <a:ext uri="{FF2B5EF4-FFF2-40B4-BE49-F238E27FC236}">
                  <a16:creationId xmlns:a16="http://schemas.microsoft.com/office/drawing/2014/main" id="{7E30A799-2A58-4F90-A627-524E9877D037}"/>
                </a:ext>
              </a:extLst>
            </p:cNvPr>
            <p:cNvGraphicFramePr/>
            <p:nvPr>
              <p:extLst>
                <p:ext uri="{D42A27DB-BD31-4B8C-83A1-F6EECF244321}">
                  <p14:modId xmlns:p14="http://schemas.microsoft.com/office/powerpoint/2010/main" val="1252600808"/>
                </p:ext>
              </p:extLst>
            </p:nvPr>
          </p:nvGraphicFramePr>
          <p:xfrm>
            <a:off x="384008" y="2057400"/>
            <a:ext cx="5061284" cy="121919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3" name="Rectangle: Rounded Corners 12">
              <a:extLst>
                <a:ext uri="{FF2B5EF4-FFF2-40B4-BE49-F238E27FC236}">
                  <a16:creationId xmlns:a16="http://schemas.microsoft.com/office/drawing/2014/main" id="{3B0FC3D9-0C97-406E-8B15-BE43AD8FE188}"/>
                </a:ext>
              </a:extLst>
            </p:cNvPr>
            <p:cNvSpPr/>
            <p:nvPr/>
          </p:nvSpPr>
          <p:spPr bwMode="auto">
            <a:xfrm>
              <a:off x="2926438" y="2362205"/>
              <a:ext cx="2209800" cy="609587"/>
            </a:xfrm>
            <a:prstGeom prst="roundRect">
              <a:avLst/>
            </a:prstGeom>
            <a:solidFill>
              <a:srgbClr val="00B0F0"/>
            </a:solidFill>
            <a:ln w="9525" cap="flat" cmpd="sng" algn="ctr">
              <a:solidFill>
                <a:schemeClr val="accent1">
                  <a:lumMod val="20000"/>
                  <a:lumOff val="80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457200" rtl="0" eaLnBrk="0" fontAlgn="base" latinLnBrk="0" hangingPunct="0">
                <a:lnSpc>
                  <a:spcPct val="100000"/>
                </a:lnSpc>
                <a:spcBef>
                  <a:spcPct val="0"/>
                </a:spcBef>
                <a:spcAft>
                  <a:spcPct val="0"/>
                </a:spcAft>
                <a:buClr>
                  <a:srgbClr val="000000"/>
                </a:buClr>
                <a:buSzPct val="100000"/>
                <a:buFont typeface="Times New Roman" pitchFamily="-112" charset="0"/>
                <a:buNone/>
                <a:tabLst/>
              </a:pPr>
              <a:endParaRPr kumimoji="0" lang="en-US" sz="1200" b="0" i="0" u="none" strike="noStrike" cap="none" normalizeH="0" baseline="0">
                <a:ln>
                  <a:noFill/>
                </a:ln>
                <a:solidFill>
                  <a:schemeClr val="bg1"/>
                </a:solidFill>
                <a:effectLst/>
                <a:latin typeface="Times New Roman" pitchFamily="-112" charset="0"/>
              </a:endParaRPr>
            </a:p>
          </p:txBody>
        </p:sp>
        <p:sp>
          <p:nvSpPr>
            <p:cNvPr id="14" name="TextBox 13">
              <a:extLst>
                <a:ext uri="{FF2B5EF4-FFF2-40B4-BE49-F238E27FC236}">
                  <a16:creationId xmlns:a16="http://schemas.microsoft.com/office/drawing/2014/main" id="{FCCFE8A8-0254-487C-B569-2B2E27FFAEBD}"/>
                </a:ext>
              </a:extLst>
            </p:cNvPr>
            <p:cNvSpPr txBox="1"/>
            <p:nvPr/>
          </p:nvSpPr>
          <p:spPr>
            <a:xfrm>
              <a:off x="3116938" y="2423217"/>
              <a:ext cx="1828800" cy="492445"/>
            </a:xfrm>
            <a:prstGeom prst="rect">
              <a:avLst/>
            </a:prstGeom>
            <a:noFill/>
          </p:spPr>
          <p:txBody>
            <a:bodyPr wrap="square" rtlCol="0">
              <a:spAutoFit/>
            </a:bodyPr>
            <a:lstStyle/>
            <a:p>
              <a:r>
                <a:rPr lang="en-US" sz="1600" dirty="0">
                  <a:solidFill>
                    <a:schemeClr val="tx1"/>
                  </a:solidFill>
                </a:rPr>
                <a:t>Force-sensing Tools</a:t>
              </a:r>
            </a:p>
          </p:txBody>
        </p:sp>
      </p:grpSp>
      <p:pic>
        <p:nvPicPr>
          <p:cNvPr id="18" name="Picture 17">
            <a:extLst>
              <a:ext uri="{FF2B5EF4-FFF2-40B4-BE49-F238E27FC236}">
                <a16:creationId xmlns:a16="http://schemas.microsoft.com/office/drawing/2014/main" id="{A40C3349-984C-4122-A6FB-EAD6393E68F8}"/>
              </a:ext>
            </a:extLst>
          </p:cNvPr>
          <p:cNvPicPr>
            <a:picLocks noChangeAspect="1"/>
          </p:cNvPicPr>
          <p:nvPr/>
        </p:nvPicPr>
        <p:blipFill>
          <a:blip r:embed="rId12"/>
          <a:stretch>
            <a:fillRect/>
          </a:stretch>
        </p:blipFill>
        <p:spPr>
          <a:xfrm>
            <a:off x="6339708" y="1318836"/>
            <a:ext cx="2228571" cy="1133333"/>
          </a:xfrm>
          <a:prstGeom prst="rect">
            <a:avLst/>
          </a:prstGeom>
        </p:spPr>
      </p:pic>
      <p:sp>
        <p:nvSpPr>
          <p:cNvPr id="19" name="Shape 107">
            <a:extLst>
              <a:ext uri="{FF2B5EF4-FFF2-40B4-BE49-F238E27FC236}">
                <a16:creationId xmlns:a16="http://schemas.microsoft.com/office/drawing/2014/main" id="{403C77BE-D8A4-426A-AA06-A3C561B3E959}"/>
              </a:ext>
            </a:extLst>
          </p:cNvPr>
          <p:cNvSpPr txBox="1">
            <a:spLocks/>
          </p:cNvSpPr>
          <p:nvPr/>
        </p:nvSpPr>
        <p:spPr>
          <a:xfrm>
            <a:off x="657837" y="4343840"/>
            <a:ext cx="5139384" cy="1676401"/>
          </a:xfrm>
          <a:prstGeom prst="rect">
            <a:avLst/>
          </a:prstGeom>
        </p:spPr>
        <p:txBody>
          <a:bodyPr lIns="68569" tIns="68569" rIns="68569" bIns="68569"/>
          <a:lstStyle>
            <a:lvl1pPr marL="342900" indent="-342900" algn="l" defTabSz="457200" rtl="0" eaLnBrk="0" fontAlgn="base" hangingPunct="0">
              <a:spcBef>
                <a:spcPts val="800"/>
              </a:spcBef>
              <a:spcAft>
                <a:spcPct val="0"/>
              </a:spcAft>
              <a:buClr>
                <a:srgbClr val="000000"/>
              </a:buClr>
              <a:buSzPct val="100000"/>
              <a:buFont typeface="Times New Roman" panose="02020603050405020304" pitchFamily="18" charset="0"/>
              <a:defRPr sz="3200">
                <a:solidFill>
                  <a:srgbClr val="000000"/>
                </a:solidFill>
                <a:latin typeface="+mn-lt"/>
                <a:ea typeface="+mn-ea"/>
                <a:cs typeface="+mn-cs"/>
              </a:defRPr>
            </a:lvl1pPr>
            <a:lvl2pPr marL="742950" indent="-285750" algn="l" defTabSz="457200" rtl="0" eaLnBrk="0" fontAlgn="base" hangingPunct="0">
              <a:spcBef>
                <a:spcPts val="700"/>
              </a:spcBef>
              <a:spcAft>
                <a:spcPct val="0"/>
              </a:spcAft>
              <a:buClr>
                <a:srgbClr val="000000"/>
              </a:buClr>
              <a:buSzPct val="100000"/>
              <a:buFont typeface="Times New Roman" panose="02020603050405020304" pitchFamily="18" charset="0"/>
              <a:defRPr sz="2800">
                <a:solidFill>
                  <a:srgbClr val="000000"/>
                </a:solidFill>
                <a:latin typeface="+mn-lt"/>
                <a:ea typeface="+mn-ea"/>
                <a:cs typeface="+mn-cs"/>
              </a:defRPr>
            </a:lvl2pPr>
            <a:lvl3pPr marL="1143000" indent="-228600" algn="l" defTabSz="457200" rtl="0" eaLnBrk="0" fontAlgn="base" hangingPunct="0">
              <a:spcBef>
                <a:spcPts val="600"/>
              </a:spcBef>
              <a:spcAft>
                <a:spcPct val="0"/>
              </a:spcAft>
              <a:buClr>
                <a:srgbClr val="000000"/>
              </a:buClr>
              <a:buSzPct val="100000"/>
              <a:buFont typeface="Times New Roman" panose="02020603050405020304" pitchFamily="18" charset="0"/>
              <a:defRPr sz="2400">
                <a:solidFill>
                  <a:srgbClr val="000000"/>
                </a:solidFill>
                <a:latin typeface="+mn-lt"/>
                <a:ea typeface="+mn-ea"/>
                <a:cs typeface="+mn-cs"/>
              </a:defRPr>
            </a:lvl3pPr>
            <a:lvl4pPr marL="1600200" indent="-228600" algn="l" defTabSz="457200" rtl="0" eaLnBrk="0" fontAlgn="base" hangingPunct="0">
              <a:spcBef>
                <a:spcPts val="500"/>
              </a:spcBef>
              <a:spcAft>
                <a:spcPct val="0"/>
              </a:spcAft>
              <a:buClr>
                <a:srgbClr val="000000"/>
              </a:buClr>
              <a:buSzPct val="100000"/>
              <a:buFont typeface="Times New Roman" panose="02020603050405020304" pitchFamily="18" charset="0"/>
              <a:defRPr sz="2000">
                <a:solidFill>
                  <a:srgbClr val="000000"/>
                </a:solidFill>
                <a:latin typeface="+mn-lt"/>
                <a:ea typeface="+mn-ea"/>
                <a:cs typeface="+mn-cs"/>
              </a:defRPr>
            </a:lvl4pPr>
            <a:lvl5pPr marL="2057400" indent="-228600" algn="l" defTabSz="457200" rtl="0" eaLnBrk="0" fontAlgn="base" hangingPunct="0">
              <a:spcBef>
                <a:spcPts val="500"/>
              </a:spcBef>
              <a:spcAft>
                <a:spcPct val="0"/>
              </a:spcAft>
              <a:buClr>
                <a:srgbClr val="000000"/>
              </a:buClr>
              <a:buSzPct val="100000"/>
              <a:buFont typeface="Times New Roman" panose="02020603050405020304" pitchFamily="18" charset="0"/>
              <a:defRPr sz="2000">
                <a:solidFill>
                  <a:srgbClr val="000000"/>
                </a:solidFill>
                <a:latin typeface="+mn-lt"/>
                <a:ea typeface="+mn-ea"/>
                <a:cs typeface="+mn-cs"/>
              </a:defRPr>
            </a:lvl5pPr>
            <a:lvl6pPr marL="2514600" indent="-228600" algn="l" defTabSz="457200" rtl="0" eaLnBrk="0" fontAlgn="base" hangingPunct="0">
              <a:spcBef>
                <a:spcPts val="500"/>
              </a:spcBef>
              <a:spcAft>
                <a:spcPct val="0"/>
              </a:spcAft>
              <a:buClr>
                <a:srgbClr val="000000"/>
              </a:buClr>
              <a:buSzPct val="100000"/>
              <a:buFont typeface="Times New Roman" pitchFamily="-112" charset="0"/>
              <a:defRPr sz="2000">
                <a:solidFill>
                  <a:srgbClr val="000000"/>
                </a:solidFill>
                <a:latin typeface="+mn-lt"/>
                <a:ea typeface="+mn-ea"/>
                <a:cs typeface="+mn-cs"/>
              </a:defRPr>
            </a:lvl6pPr>
            <a:lvl7pPr marL="2971800" indent="-228600" algn="l" defTabSz="457200" rtl="0" eaLnBrk="0" fontAlgn="base" hangingPunct="0">
              <a:spcBef>
                <a:spcPts val="500"/>
              </a:spcBef>
              <a:spcAft>
                <a:spcPct val="0"/>
              </a:spcAft>
              <a:buClr>
                <a:srgbClr val="000000"/>
              </a:buClr>
              <a:buSzPct val="100000"/>
              <a:buFont typeface="Times New Roman" pitchFamily="-112" charset="0"/>
              <a:defRPr sz="2000">
                <a:solidFill>
                  <a:srgbClr val="000000"/>
                </a:solidFill>
                <a:latin typeface="+mn-lt"/>
                <a:ea typeface="+mn-ea"/>
                <a:cs typeface="+mn-cs"/>
              </a:defRPr>
            </a:lvl7pPr>
            <a:lvl8pPr marL="3429000" indent="-228600" algn="l" defTabSz="457200" rtl="0" eaLnBrk="0" fontAlgn="base" hangingPunct="0">
              <a:spcBef>
                <a:spcPts val="500"/>
              </a:spcBef>
              <a:spcAft>
                <a:spcPct val="0"/>
              </a:spcAft>
              <a:buClr>
                <a:srgbClr val="000000"/>
              </a:buClr>
              <a:buSzPct val="100000"/>
              <a:buFont typeface="Times New Roman" pitchFamily="-112" charset="0"/>
              <a:defRPr sz="2000">
                <a:solidFill>
                  <a:srgbClr val="000000"/>
                </a:solidFill>
                <a:latin typeface="+mn-lt"/>
                <a:ea typeface="+mn-ea"/>
                <a:cs typeface="+mn-cs"/>
              </a:defRPr>
            </a:lvl8pPr>
            <a:lvl9pPr marL="3886200" indent="-228600" algn="l" defTabSz="457200" rtl="0" eaLnBrk="0" fontAlgn="base" hangingPunct="0">
              <a:spcBef>
                <a:spcPts val="500"/>
              </a:spcBef>
              <a:spcAft>
                <a:spcPct val="0"/>
              </a:spcAft>
              <a:buClr>
                <a:srgbClr val="000000"/>
              </a:buClr>
              <a:buSzPct val="100000"/>
              <a:buFont typeface="Times New Roman" pitchFamily="-112" charset="0"/>
              <a:defRPr sz="2000">
                <a:solidFill>
                  <a:srgbClr val="000000"/>
                </a:solidFill>
                <a:latin typeface="+mn-lt"/>
                <a:ea typeface="+mn-ea"/>
                <a:cs typeface="+mn-cs"/>
              </a:defRPr>
            </a:lvl9pPr>
          </a:lstStyle>
          <a:p>
            <a:pPr indent="-285750">
              <a:spcBef>
                <a:spcPts val="0"/>
              </a:spcBef>
              <a:spcAft>
                <a:spcPts val="600"/>
              </a:spcAft>
              <a:defRPr/>
            </a:pPr>
            <a:endParaRPr lang="en-US" sz="1800" kern="0" dirty="0">
              <a:ea typeface="Arial"/>
              <a:cs typeface="Arial"/>
              <a:sym typeface="Arial"/>
            </a:endParaRPr>
          </a:p>
          <a:p>
            <a:pPr indent="-285750" algn="just">
              <a:spcBef>
                <a:spcPts val="0"/>
              </a:spcBef>
              <a:spcAft>
                <a:spcPts val="600"/>
              </a:spcAft>
              <a:buFont typeface="Arial" panose="020B0604020202020204" pitchFamily="34" charset="0"/>
              <a:buChar char="•"/>
              <a:defRPr/>
            </a:pPr>
            <a:r>
              <a:rPr lang="en-US" sz="1800" dirty="0">
                <a:effectLst/>
                <a:latin typeface="Times New Roman" panose="02020603050405020304" pitchFamily="18" charset="0"/>
                <a:ea typeface="Calibri" panose="020F0502020204030204" pitchFamily="34" charset="0"/>
              </a:rPr>
              <a:t>Iordachita et al. (2014)</a:t>
            </a:r>
          </a:p>
          <a:p>
            <a:pPr indent="-285750" algn="just">
              <a:spcBef>
                <a:spcPts val="0"/>
              </a:spcBef>
              <a:spcAft>
                <a:spcPts val="600"/>
              </a:spcAft>
              <a:buFont typeface="Arial" panose="020B0604020202020204" pitchFamily="34" charset="0"/>
              <a:buChar char="•"/>
              <a:defRPr/>
            </a:pPr>
            <a:r>
              <a:rPr lang="en-US" sz="1800" dirty="0">
                <a:effectLst/>
                <a:latin typeface="Times New Roman" panose="02020603050405020304" pitchFamily="18" charset="0"/>
                <a:ea typeface="Calibri" panose="020F0502020204030204" pitchFamily="34" charset="0"/>
              </a:rPr>
              <a:t>Tang et al. (2017) </a:t>
            </a:r>
          </a:p>
          <a:p>
            <a:pPr indent="-285750" algn="just">
              <a:spcBef>
                <a:spcPts val="0"/>
              </a:spcBef>
              <a:spcAft>
                <a:spcPts val="600"/>
              </a:spcAft>
              <a:buFont typeface="Arial" panose="020B0604020202020204" pitchFamily="34" charset="0"/>
              <a:buChar char="•"/>
              <a:defRPr/>
            </a:pPr>
            <a:r>
              <a:rPr lang="en-US" sz="1800" dirty="0">
                <a:effectLst/>
                <a:latin typeface="Times New Roman" panose="02020603050405020304" pitchFamily="18" charset="0"/>
                <a:ea typeface="Calibri" panose="020F0502020204030204" pitchFamily="34" charset="0"/>
              </a:rPr>
              <a:t>Choi et al. (2018)</a:t>
            </a:r>
            <a:endParaRPr lang="en-US" sz="1800" kern="0" dirty="0">
              <a:ea typeface="Arial"/>
              <a:cs typeface="Arial"/>
              <a:sym typeface="Arial"/>
            </a:endParaRPr>
          </a:p>
        </p:txBody>
      </p:sp>
      <p:sp>
        <p:nvSpPr>
          <p:cNvPr id="20" name="Shape 107">
            <a:extLst>
              <a:ext uri="{FF2B5EF4-FFF2-40B4-BE49-F238E27FC236}">
                <a16:creationId xmlns:a16="http://schemas.microsoft.com/office/drawing/2014/main" id="{4959B859-9035-49BC-9D0A-771B124C1264}"/>
              </a:ext>
            </a:extLst>
          </p:cNvPr>
          <p:cNvSpPr txBox="1">
            <a:spLocks/>
          </p:cNvSpPr>
          <p:nvPr/>
        </p:nvSpPr>
        <p:spPr>
          <a:xfrm>
            <a:off x="630623" y="2084020"/>
            <a:ext cx="4525668" cy="1344980"/>
          </a:xfrm>
          <a:prstGeom prst="rect">
            <a:avLst/>
          </a:prstGeom>
        </p:spPr>
        <p:txBody>
          <a:bodyPr lIns="68569" tIns="68569" rIns="68569" bIns="68569"/>
          <a:lstStyle>
            <a:lvl1pPr marL="342900" indent="-342900" algn="l" defTabSz="457200" rtl="0" eaLnBrk="0" fontAlgn="base" hangingPunct="0">
              <a:spcBef>
                <a:spcPts val="800"/>
              </a:spcBef>
              <a:spcAft>
                <a:spcPct val="0"/>
              </a:spcAft>
              <a:buClr>
                <a:srgbClr val="000000"/>
              </a:buClr>
              <a:buSzPct val="100000"/>
              <a:buFont typeface="Times New Roman" panose="02020603050405020304" pitchFamily="18" charset="0"/>
              <a:defRPr sz="3200">
                <a:solidFill>
                  <a:srgbClr val="000000"/>
                </a:solidFill>
                <a:latin typeface="+mn-lt"/>
                <a:ea typeface="+mn-ea"/>
                <a:cs typeface="+mn-cs"/>
              </a:defRPr>
            </a:lvl1pPr>
            <a:lvl2pPr marL="742950" indent="-285750" algn="l" defTabSz="457200" rtl="0" eaLnBrk="0" fontAlgn="base" hangingPunct="0">
              <a:spcBef>
                <a:spcPts val="700"/>
              </a:spcBef>
              <a:spcAft>
                <a:spcPct val="0"/>
              </a:spcAft>
              <a:buClr>
                <a:srgbClr val="000000"/>
              </a:buClr>
              <a:buSzPct val="100000"/>
              <a:buFont typeface="Times New Roman" panose="02020603050405020304" pitchFamily="18" charset="0"/>
              <a:defRPr sz="2800">
                <a:solidFill>
                  <a:srgbClr val="000000"/>
                </a:solidFill>
                <a:latin typeface="+mn-lt"/>
                <a:ea typeface="+mn-ea"/>
                <a:cs typeface="+mn-cs"/>
              </a:defRPr>
            </a:lvl2pPr>
            <a:lvl3pPr marL="1143000" indent="-228600" algn="l" defTabSz="457200" rtl="0" eaLnBrk="0" fontAlgn="base" hangingPunct="0">
              <a:spcBef>
                <a:spcPts val="600"/>
              </a:spcBef>
              <a:spcAft>
                <a:spcPct val="0"/>
              </a:spcAft>
              <a:buClr>
                <a:srgbClr val="000000"/>
              </a:buClr>
              <a:buSzPct val="100000"/>
              <a:buFont typeface="Times New Roman" panose="02020603050405020304" pitchFamily="18" charset="0"/>
              <a:defRPr sz="2400">
                <a:solidFill>
                  <a:srgbClr val="000000"/>
                </a:solidFill>
                <a:latin typeface="+mn-lt"/>
                <a:ea typeface="+mn-ea"/>
                <a:cs typeface="+mn-cs"/>
              </a:defRPr>
            </a:lvl3pPr>
            <a:lvl4pPr marL="1600200" indent="-228600" algn="l" defTabSz="457200" rtl="0" eaLnBrk="0" fontAlgn="base" hangingPunct="0">
              <a:spcBef>
                <a:spcPts val="500"/>
              </a:spcBef>
              <a:spcAft>
                <a:spcPct val="0"/>
              </a:spcAft>
              <a:buClr>
                <a:srgbClr val="000000"/>
              </a:buClr>
              <a:buSzPct val="100000"/>
              <a:buFont typeface="Times New Roman" panose="02020603050405020304" pitchFamily="18" charset="0"/>
              <a:defRPr sz="2000">
                <a:solidFill>
                  <a:srgbClr val="000000"/>
                </a:solidFill>
                <a:latin typeface="+mn-lt"/>
                <a:ea typeface="+mn-ea"/>
                <a:cs typeface="+mn-cs"/>
              </a:defRPr>
            </a:lvl4pPr>
            <a:lvl5pPr marL="2057400" indent="-228600" algn="l" defTabSz="457200" rtl="0" eaLnBrk="0" fontAlgn="base" hangingPunct="0">
              <a:spcBef>
                <a:spcPts val="500"/>
              </a:spcBef>
              <a:spcAft>
                <a:spcPct val="0"/>
              </a:spcAft>
              <a:buClr>
                <a:srgbClr val="000000"/>
              </a:buClr>
              <a:buSzPct val="100000"/>
              <a:buFont typeface="Times New Roman" panose="02020603050405020304" pitchFamily="18" charset="0"/>
              <a:defRPr sz="2000">
                <a:solidFill>
                  <a:srgbClr val="000000"/>
                </a:solidFill>
                <a:latin typeface="+mn-lt"/>
                <a:ea typeface="+mn-ea"/>
                <a:cs typeface="+mn-cs"/>
              </a:defRPr>
            </a:lvl5pPr>
            <a:lvl6pPr marL="2514600" indent="-228600" algn="l" defTabSz="457200" rtl="0" eaLnBrk="0" fontAlgn="base" hangingPunct="0">
              <a:spcBef>
                <a:spcPts val="500"/>
              </a:spcBef>
              <a:spcAft>
                <a:spcPct val="0"/>
              </a:spcAft>
              <a:buClr>
                <a:srgbClr val="000000"/>
              </a:buClr>
              <a:buSzPct val="100000"/>
              <a:buFont typeface="Times New Roman" pitchFamily="-112" charset="0"/>
              <a:defRPr sz="2000">
                <a:solidFill>
                  <a:srgbClr val="000000"/>
                </a:solidFill>
                <a:latin typeface="+mn-lt"/>
                <a:ea typeface="+mn-ea"/>
                <a:cs typeface="+mn-cs"/>
              </a:defRPr>
            </a:lvl6pPr>
            <a:lvl7pPr marL="2971800" indent="-228600" algn="l" defTabSz="457200" rtl="0" eaLnBrk="0" fontAlgn="base" hangingPunct="0">
              <a:spcBef>
                <a:spcPts val="500"/>
              </a:spcBef>
              <a:spcAft>
                <a:spcPct val="0"/>
              </a:spcAft>
              <a:buClr>
                <a:srgbClr val="000000"/>
              </a:buClr>
              <a:buSzPct val="100000"/>
              <a:buFont typeface="Times New Roman" pitchFamily="-112" charset="0"/>
              <a:defRPr sz="2000">
                <a:solidFill>
                  <a:srgbClr val="000000"/>
                </a:solidFill>
                <a:latin typeface="+mn-lt"/>
                <a:ea typeface="+mn-ea"/>
                <a:cs typeface="+mn-cs"/>
              </a:defRPr>
            </a:lvl7pPr>
            <a:lvl8pPr marL="3429000" indent="-228600" algn="l" defTabSz="457200" rtl="0" eaLnBrk="0" fontAlgn="base" hangingPunct="0">
              <a:spcBef>
                <a:spcPts val="500"/>
              </a:spcBef>
              <a:spcAft>
                <a:spcPct val="0"/>
              </a:spcAft>
              <a:buClr>
                <a:srgbClr val="000000"/>
              </a:buClr>
              <a:buSzPct val="100000"/>
              <a:buFont typeface="Times New Roman" pitchFamily="-112" charset="0"/>
              <a:defRPr sz="2000">
                <a:solidFill>
                  <a:srgbClr val="000000"/>
                </a:solidFill>
                <a:latin typeface="+mn-lt"/>
                <a:ea typeface="+mn-ea"/>
                <a:cs typeface="+mn-cs"/>
              </a:defRPr>
            </a:lvl8pPr>
            <a:lvl9pPr marL="3886200" indent="-228600" algn="l" defTabSz="457200" rtl="0" eaLnBrk="0" fontAlgn="base" hangingPunct="0">
              <a:spcBef>
                <a:spcPts val="500"/>
              </a:spcBef>
              <a:spcAft>
                <a:spcPct val="0"/>
              </a:spcAft>
              <a:buClr>
                <a:srgbClr val="000000"/>
              </a:buClr>
              <a:buSzPct val="100000"/>
              <a:buFont typeface="Times New Roman" pitchFamily="-112" charset="0"/>
              <a:defRPr sz="2000">
                <a:solidFill>
                  <a:srgbClr val="000000"/>
                </a:solidFill>
                <a:latin typeface="+mn-lt"/>
                <a:ea typeface="+mn-ea"/>
                <a:cs typeface="+mn-cs"/>
              </a:defRPr>
            </a:lvl9pPr>
          </a:lstStyle>
          <a:p>
            <a:pPr indent="-285750">
              <a:spcBef>
                <a:spcPts val="0"/>
              </a:spcBef>
              <a:spcAft>
                <a:spcPts val="600"/>
              </a:spcAft>
              <a:defRPr/>
            </a:pPr>
            <a:endParaRPr lang="en-US" sz="1800" kern="0" dirty="0">
              <a:ea typeface="Arial"/>
              <a:cs typeface="Arial"/>
              <a:sym typeface="Arial"/>
            </a:endParaRPr>
          </a:p>
          <a:p>
            <a:pPr indent="-285750" algn="just">
              <a:spcBef>
                <a:spcPts val="0"/>
              </a:spcBef>
              <a:spcAft>
                <a:spcPts val="600"/>
              </a:spcAft>
              <a:buFont typeface="Arial" panose="020B0604020202020204" pitchFamily="34" charset="0"/>
              <a:buChar char="•"/>
              <a:defRPr/>
            </a:pPr>
            <a:r>
              <a:rPr lang="en-US" sz="1800" kern="0" dirty="0">
                <a:latin typeface="Times New Roman" panose="02020603050405020304" pitchFamily="18" charset="0"/>
                <a:ea typeface="Arial"/>
                <a:cs typeface="Times New Roman" panose="02020603050405020304" pitchFamily="18" charset="0"/>
                <a:sym typeface="Arial"/>
              </a:rPr>
              <a:t>He et al. 2014  (JHU)</a:t>
            </a:r>
          </a:p>
          <a:p>
            <a:pPr indent="-285750" algn="just">
              <a:spcBef>
                <a:spcPts val="0"/>
              </a:spcBef>
              <a:spcAft>
                <a:spcPts val="600"/>
              </a:spcAft>
              <a:buFont typeface="Arial" panose="020B0604020202020204" pitchFamily="34" charset="0"/>
              <a:buChar char="•"/>
              <a:defRPr/>
            </a:pPr>
            <a:r>
              <a:rPr lang="en-US" sz="1800" kern="0" dirty="0">
                <a:latin typeface="Times New Roman" panose="02020603050405020304" pitchFamily="18" charset="0"/>
                <a:ea typeface="Arial"/>
                <a:cs typeface="Times New Roman" panose="02020603050405020304" pitchFamily="18" charset="0"/>
                <a:sym typeface="Arial"/>
              </a:rPr>
              <a:t>Gibels et al. 2015, (Leuven University)</a:t>
            </a:r>
          </a:p>
          <a:p>
            <a:pPr indent="-285750" algn="just">
              <a:spcBef>
                <a:spcPts val="0"/>
              </a:spcBef>
              <a:spcAft>
                <a:spcPts val="600"/>
              </a:spcAft>
              <a:buFont typeface="Arial" panose="020B0604020202020204" pitchFamily="34" charset="0"/>
              <a:buChar char="•"/>
              <a:defRPr/>
            </a:pPr>
            <a:r>
              <a:rPr lang="en-US" sz="1800" kern="0" dirty="0">
                <a:latin typeface="Times New Roman" panose="02020603050405020304" pitchFamily="18" charset="0"/>
                <a:ea typeface="Arial"/>
                <a:cs typeface="Times New Roman" panose="02020603050405020304" pitchFamily="18" charset="0"/>
                <a:sym typeface="Arial"/>
              </a:rPr>
              <a:t>Ginenc et al. 2017 (JHU)</a:t>
            </a:r>
          </a:p>
        </p:txBody>
      </p:sp>
      <p:pic>
        <p:nvPicPr>
          <p:cNvPr id="21" name="Picture 2">
            <a:extLst>
              <a:ext uri="{FF2B5EF4-FFF2-40B4-BE49-F238E27FC236}">
                <a16:creationId xmlns:a16="http://schemas.microsoft.com/office/drawing/2014/main" id="{B95A84C0-667F-4109-AC22-0322E18E4E3B}"/>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l="2010" t="8437" r="45712" b="19661"/>
          <a:stretch/>
        </p:blipFill>
        <p:spPr bwMode="auto">
          <a:xfrm>
            <a:off x="6305549" y="3651280"/>
            <a:ext cx="2258789" cy="11556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931149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9EEA5B5-15B6-4DAE-93B9-B350A63ABEAF}"/>
              </a:ext>
            </a:extLst>
          </p:cNvPr>
          <p:cNvSpPr txBox="1"/>
          <p:nvPr/>
        </p:nvSpPr>
        <p:spPr>
          <a:xfrm>
            <a:off x="1219200" y="721585"/>
            <a:ext cx="6629400" cy="861774"/>
          </a:xfrm>
          <a:prstGeom prst="rect">
            <a:avLst/>
          </a:prstGeom>
          <a:noFill/>
        </p:spPr>
        <p:txBody>
          <a:bodyPr wrap="square" rtlCol="0">
            <a:spAutoFit/>
          </a:bodyPr>
          <a:lstStyle/>
          <a:p>
            <a:pPr algn="l" rtl="0" fontAlgn="base"/>
            <a:r>
              <a:rPr lang="en-US" sz="1800" b="0" i="0" u="none" strike="noStrike" dirty="0">
                <a:solidFill>
                  <a:srgbClr val="000000"/>
                </a:solidFill>
                <a:effectLst/>
                <a:latin typeface="Times New Roman" panose="02020603050405020304" pitchFamily="18" charset="0"/>
              </a:rPr>
              <a:t>Eye Robot (SHER 2.1)</a:t>
            </a:r>
            <a:r>
              <a:rPr lang="en-US" sz="1800" b="0" i="0" dirty="0">
                <a:solidFill>
                  <a:srgbClr val="000000"/>
                </a:solidFill>
                <a:effectLst/>
                <a:latin typeface="Times New Roman" panose="02020603050405020304" pitchFamily="18" charset="0"/>
              </a:rPr>
              <a:t>​</a:t>
            </a:r>
            <a:r>
              <a:rPr lang="en-US" sz="1800" dirty="0">
                <a:solidFill>
                  <a:srgbClr val="000000"/>
                </a:solidFill>
                <a:latin typeface="Arial" panose="020B0604020202020204" pitchFamily="34" charset="0"/>
              </a:rPr>
              <a:t>,</a:t>
            </a:r>
            <a:r>
              <a:rPr lang="en-US" sz="1800" b="0" i="0" u="none" strike="noStrike" dirty="0">
                <a:solidFill>
                  <a:srgbClr val="000000"/>
                </a:solidFill>
                <a:effectLst/>
                <a:latin typeface="Times New Roman" panose="02020603050405020304" pitchFamily="18" charset="0"/>
              </a:rPr>
              <a:t>Scale, Force-sensing needle</a:t>
            </a:r>
            <a:r>
              <a:rPr lang="en-US" sz="1800" b="0" i="0" dirty="0">
                <a:solidFill>
                  <a:srgbClr val="000000"/>
                </a:solidFill>
                <a:effectLst/>
                <a:latin typeface="Times New Roman" panose="02020603050405020304" pitchFamily="18" charset="0"/>
              </a:rPr>
              <a:t>​</a:t>
            </a:r>
            <a:r>
              <a:rPr lang="en-US" sz="1800" dirty="0">
                <a:solidFill>
                  <a:srgbClr val="000000"/>
                </a:solidFill>
                <a:latin typeface="Arial" panose="020B0604020202020204" pitchFamily="34" charset="0"/>
              </a:rPr>
              <a:t>,</a:t>
            </a:r>
            <a:r>
              <a:rPr lang="en-US" sz="1800" b="0" i="0" u="none" strike="noStrike" dirty="0">
                <a:solidFill>
                  <a:srgbClr val="000000"/>
                </a:solidFill>
                <a:effectLst/>
                <a:latin typeface="Times New Roman" panose="02020603050405020304" pitchFamily="18" charset="0"/>
              </a:rPr>
              <a:t>FBG Interrogator </a:t>
            </a:r>
            <a:r>
              <a:rPr lang="en-US" sz="1800" b="0" i="0" dirty="0">
                <a:solidFill>
                  <a:srgbClr val="000000"/>
                </a:solidFill>
                <a:effectLst/>
                <a:latin typeface="Times New Roman" panose="02020603050405020304" pitchFamily="18" charset="0"/>
              </a:rPr>
              <a:t>​</a:t>
            </a:r>
            <a:endParaRPr lang="en-US" sz="1800" b="0" i="0" dirty="0">
              <a:solidFill>
                <a:srgbClr val="000000"/>
              </a:solidFill>
              <a:effectLst/>
              <a:latin typeface="Arial" panose="020B0604020202020204" pitchFamily="34" charset="0"/>
            </a:endParaRPr>
          </a:p>
          <a:p>
            <a:pPr algn="ctr" rtl="0" fontAlgn="base"/>
            <a:r>
              <a:rPr lang="en-US" sz="1800" b="0" i="0" dirty="0">
                <a:solidFill>
                  <a:srgbClr val="000000"/>
                </a:solidFill>
                <a:effectLst/>
                <a:latin typeface="Arial" panose="020B0604020202020204" pitchFamily="34" charset="0"/>
              </a:rPr>
              <a:t>​</a:t>
            </a:r>
            <a:endParaRPr lang="en-US" sz="1800" b="0" i="0" dirty="0">
              <a:solidFill>
                <a:srgbClr val="000000"/>
              </a:solidFill>
              <a:effectLst/>
              <a:latin typeface="Segoe UI" panose="020B0502040204020203" pitchFamily="34" charset="0"/>
            </a:endParaRPr>
          </a:p>
          <a:p>
            <a:endParaRPr lang="en-US" b="1" dirty="0">
              <a:solidFill>
                <a:schemeClr val="tx1"/>
              </a:solidFill>
            </a:endParaRPr>
          </a:p>
        </p:txBody>
      </p:sp>
      <p:sp>
        <p:nvSpPr>
          <p:cNvPr id="5" name="TextBox 4">
            <a:extLst>
              <a:ext uri="{FF2B5EF4-FFF2-40B4-BE49-F238E27FC236}">
                <a16:creationId xmlns:a16="http://schemas.microsoft.com/office/drawing/2014/main" id="{5F9E6C43-ED99-45DA-A257-AE263ABF8455}"/>
              </a:ext>
            </a:extLst>
          </p:cNvPr>
          <p:cNvSpPr txBox="1"/>
          <p:nvPr/>
        </p:nvSpPr>
        <p:spPr>
          <a:xfrm>
            <a:off x="2627166" y="250485"/>
            <a:ext cx="3200400" cy="400110"/>
          </a:xfrm>
          <a:prstGeom prst="rect">
            <a:avLst/>
          </a:prstGeom>
          <a:noFill/>
        </p:spPr>
        <p:txBody>
          <a:bodyPr wrap="square" rtlCol="0">
            <a:spAutoFit/>
          </a:bodyPr>
          <a:lstStyle/>
          <a:p>
            <a:pPr algn="ctr"/>
            <a:r>
              <a:rPr lang="en-US" sz="2000" b="1" dirty="0">
                <a:solidFill>
                  <a:schemeClr val="tx1"/>
                </a:solidFill>
              </a:rPr>
              <a:t>System Setup </a:t>
            </a:r>
          </a:p>
        </p:txBody>
      </p:sp>
      <p:sp>
        <p:nvSpPr>
          <p:cNvPr id="8" name="TextBox 7">
            <a:extLst>
              <a:ext uri="{FF2B5EF4-FFF2-40B4-BE49-F238E27FC236}">
                <a16:creationId xmlns:a16="http://schemas.microsoft.com/office/drawing/2014/main" id="{B3E742D1-68F8-427C-B7F5-7665855837AF}"/>
              </a:ext>
            </a:extLst>
          </p:cNvPr>
          <p:cNvSpPr txBox="1"/>
          <p:nvPr/>
        </p:nvSpPr>
        <p:spPr>
          <a:xfrm>
            <a:off x="2286000" y="3290501"/>
            <a:ext cx="4572000" cy="276999"/>
          </a:xfrm>
          <a:prstGeom prst="rect">
            <a:avLst/>
          </a:prstGeom>
          <a:noFill/>
        </p:spPr>
        <p:txBody>
          <a:bodyPr wrap="square">
            <a:spAutoFit/>
          </a:bodyPr>
          <a:lstStyle/>
          <a:p>
            <a:r>
              <a:rPr lang="en-US" b="0" i="0" dirty="0">
                <a:solidFill>
                  <a:srgbClr val="000000"/>
                </a:solidFill>
                <a:effectLst/>
                <a:latin typeface="Times New Roman" panose="02020603050405020304" pitchFamily="18" charset="0"/>
              </a:rPr>
              <a:t>  </a:t>
            </a:r>
            <a:endParaRPr lang="en-US" dirty="0"/>
          </a:p>
        </p:txBody>
      </p:sp>
      <p:pic>
        <p:nvPicPr>
          <p:cNvPr id="3074" name="Picture 2">
            <a:extLst>
              <a:ext uri="{FF2B5EF4-FFF2-40B4-BE49-F238E27FC236}">
                <a16:creationId xmlns:a16="http://schemas.microsoft.com/office/drawing/2014/main" id="{C404B90A-589B-40A3-96E9-3962CE779E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4877" y="1388022"/>
            <a:ext cx="3281323" cy="249817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C6A6A9E7-F4AE-4876-A08A-787E7B23D1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27366" y="1388022"/>
            <a:ext cx="4241720" cy="2498178"/>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a:extLst>
              <a:ext uri="{FF2B5EF4-FFF2-40B4-BE49-F238E27FC236}">
                <a16:creationId xmlns:a16="http://schemas.microsoft.com/office/drawing/2014/main" id="{567902CB-E821-4E44-881F-68BFF112D76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16081" y="4038600"/>
            <a:ext cx="5448300" cy="1990725"/>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1">
            <a:extLst>
              <a:ext uri="{FF2B5EF4-FFF2-40B4-BE49-F238E27FC236}">
                <a16:creationId xmlns:a16="http://schemas.microsoft.com/office/drawing/2014/main" id="{0EB8EAAC-C9F8-473C-802C-DCE384469E67}"/>
              </a:ext>
            </a:extLst>
          </p:cNvPr>
          <p:cNvPicPr>
            <a:picLocks noChangeAspect="1"/>
          </p:cNvPicPr>
          <p:nvPr/>
        </p:nvPicPr>
        <p:blipFill>
          <a:blip r:embed="rId5"/>
          <a:stretch>
            <a:fillRect/>
          </a:stretch>
        </p:blipFill>
        <p:spPr>
          <a:xfrm>
            <a:off x="1907066" y="4800600"/>
            <a:ext cx="741871" cy="690641"/>
          </a:xfrm>
          <a:prstGeom prst="rect">
            <a:avLst/>
          </a:prstGeom>
        </p:spPr>
      </p:pic>
      <p:sp>
        <p:nvSpPr>
          <p:cNvPr id="27" name="Rectangle 26">
            <a:extLst>
              <a:ext uri="{FF2B5EF4-FFF2-40B4-BE49-F238E27FC236}">
                <a16:creationId xmlns:a16="http://schemas.microsoft.com/office/drawing/2014/main" id="{B35CD9D7-FCB5-4EB0-A09E-EB73E733EE3B}"/>
              </a:ext>
            </a:extLst>
          </p:cNvPr>
          <p:cNvSpPr/>
          <p:nvPr/>
        </p:nvSpPr>
        <p:spPr>
          <a:xfrm>
            <a:off x="4191000" y="4747906"/>
            <a:ext cx="381000" cy="637947"/>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C664F3D-18BE-411F-8FE5-248B6F4570E1}"/>
              </a:ext>
            </a:extLst>
          </p:cNvPr>
          <p:cNvSpPr/>
          <p:nvPr/>
        </p:nvSpPr>
        <p:spPr>
          <a:xfrm>
            <a:off x="4724400" y="4747907"/>
            <a:ext cx="381000" cy="637947"/>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A7818C81-0CDF-4961-A5FC-F61052224833}"/>
              </a:ext>
            </a:extLst>
          </p:cNvPr>
          <p:cNvPicPr>
            <a:picLocks noChangeAspect="1"/>
          </p:cNvPicPr>
          <p:nvPr/>
        </p:nvPicPr>
        <p:blipFill>
          <a:blip r:embed="rId6"/>
          <a:stretch>
            <a:fillRect/>
          </a:stretch>
        </p:blipFill>
        <p:spPr>
          <a:xfrm>
            <a:off x="1446893" y="5548494"/>
            <a:ext cx="798645" cy="499915"/>
          </a:xfrm>
          <a:prstGeom prst="rect">
            <a:avLst/>
          </a:prstGeom>
        </p:spPr>
      </p:pic>
      <p:pic>
        <p:nvPicPr>
          <p:cNvPr id="24" name="Picture 23">
            <a:extLst>
              <a:ext uri="{FF2B5EF4-FFF2-40B4-BE49-F238E27FC236}">
                <a16:creationId xmlns:a16="http://schemas.microsoft.com/office/drawing/2014/main" id="{7CAA193F-0ADC-432A-B9DC-561827400C1A}"/>
              </a:ext>
            </a:extLst>
          </p:cNvPr>
          <p:cNvPicPr>
            <a:picLocks noChangeAspect="1"/>
          </p:cNvPicPr>
          <p:nvPr/>
        </p:nvPicPr>
        <p:blipFill>
          <a:blip r:embed="rId7"/>
          <a:stretch>
            <a:fillRect/>
          </a:stretch>
        </p:blipFill>
        <p:spPr>
          <a:xfrm>
            <a:off x="3674289" y="4143296"/>
            <a:ext cx="859611" cy="499915"/>
          </a:xfrm>
          <a:prstGeom prst="rect">
            <a:avLst/>
          </a:prstGeom>
        </p:spPr>
      </p:pic>
      <p:pic>
        <p:nvPicPr>
          <p:cNvPr id="26" name="Picture 25">
            <a:extLst>
              <a:ext uri="{FF2B5EF4-FFF2-40B4-BE49-F238E27FC236}">
                <a16:creationId xmlns:a16="http://schemas.microsoft.com/office/drawing/2014/main" id="{11AEC5B2-3A54-43BA-AB39-A644F76B41EF}"/>
              </a:ext>
            </a:extLst>
          </p:cNvPr>
          <p:cNvPicPr>
            <a:picLocks noChangeAspect="1"/>
          </p:cNvPicPr>
          <p:nvPr/>
        </p:nvPicPr>
        <p:blipFill>
          <a:blip r:embed="rId8"/>
          <a:stretch>
            <a:fillRect/>
          </a:stretch>
        </p:blipFill>
        <p:spPr>
          <a:xfrm>
            <a:off x="5181600" y="5453649"/>
            <a:ext cx="920576" cy="499915"/>
          </a:xfrm>
          <a:prstGeom prst="rect">
            <a:avLst/>
          </a:prstGeom>
        </p:spPr>
      </p:pic>
    </p:spTree>
    <p:extLst>
      <p:ext uri="{BB962C8B-B14F-4D97-AF65-F5344CB8AC3E}">
        <p14:creationId xmlns:p14="http://schemas.microsoft.com/office/powerpoint/2010/main" val="28538037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4">
            <a:extLst>
              <a:ext uri="{FF2B5EF4-FFF2-40B4-BE49-F238E27FC236}">
                <a16:creationId xmlns:a16="http://schemas.microsoft.com/office/drawing/2014/main" id="{F5318AAE-2E56-4001-A740-4950CC055028}"/>
              </a:ext>
            </a:extLst>
          </p:cNvPr>
          <p:cNvCxnSpPr>
            <a:cxnSpLocks/>
          </p:cNvCxnSpPr>
          <p:nvPr/>
        </p:nvCxnSpPr>
        <p:spPr bwMode="auto">
          <a:xfrm>
            <a:off x="0" y="1095375"/>
            <a:ext cx="2914650" cy="0"/>
          </a:xfrm>
          <a:prstGeom prst="line">
            <a:avLst/>
          </a:prstGeom>
          <a:noFill/>
          <a:ln w="19050" algn="ctr">
            <a:solidFill>
              <a:schemeClr val="tx1"/>
            </a:solidFill>
            <a:round/>
            <a:headEnd/>
            <a:tailEnd/>
          </a:ln>
          <a:extLst>
            <a:ext uri="{909E8E84-426E-40DD-AFC4-6F175D3DCCD1}">
              <a14:hiddenFill xmlns:a14="http://schemas.microsoft.com/office/drawing/2010/main">
                <a:noFill/>
              </a14:hiddenFill>
            </a:ext>
          </a:extLst>
        </p:spPr>
      </p:cxnSp>
      <p:sp>
        <p:nvSpPr>
          <p:cNvPr id="3" name="Shape 106">
            <a:extLst>
              <a:ext uri="{FF2B5EF4-FFF2-40B4-BE49-F238E27FC236}">
                <a16:creationId xmlns:a16="http://schemas.microsoft.com/office/drawing/2014/main" id="{8C77933E-F43C-4C4C-B32E-E0402780AADF}"/>
              </a:ext>
            </a:extLst>
          </p:cNvPr>
          <p:cNvSpPr txBox="1">
            <a:spLocks/>
          </p:cNvSpPr>
          <p:nvPr/>
        </p:nvSpPr>
        <p:spPr>
          <a:xfrm>
            <a:off x="-304800" y="240919"/>
            <a:ext cx="3657600" cy="740587"/>
          </a:xfrm>
          <a:prstGeom prst="rect">
            <a:avLst/>
          </a:prstGeom>
        </p:spPr>
        <p:txBody>
          <a:bodyPr lIns="68569" tIns="68569" rIns="68569" bIns="68569" anchor="ctr"/>
          <a:lstStyle>
            <a:lvl1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mj-lt"/>
                <a:ea typeface="+mj-ea"/>
                <a:cs typeface="+mj-cs"/>
              </a:defRPr>
            </a:lvl1pPr>
            <a:lvl2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2pPr>
            <a:lvl3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3pPr>
            <a:lvl4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4pPr>
            <a:lvl5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5pPr>
            <a:lvl6pPr marL="25146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6pPr>
            <a:lvl7pPr marL="29718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7pPr>
            <a:lvl8pPr marL="34290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8pPr>
            <a:lvl9pPr marL="38862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9pPr>
          </a:lstStyle>
          <a:p>
            <a:pPr>
              <a:spcBef>
                <a:spcPts val="0"/>
              </a:spcBef>
              <a:defRPr/>
            </a:pPr>
            <a:r>
              <a:rPr lang="en-US" sz="3200" i="0" kern="0" dirty="0">
                <a:solidFill>
                  <a:schemeClr val="tx1"/>
                </a:solidFill>
                <a:latin typeface="Times New Roman" panose="02020603050405020304" pitchFamily="18" charset="0"/>
                <a:cs typeface="Times New Roman" panose="02020603050405020304" pitchFamily="18" charset="0"/>
              </a:rPr>
              <a:t>Background</a:t>
            </a:r>
            <a:endParaRPr lang="en-US" sz="2800" i="0" kern="0" dirty="0">
              <a:solidFill>
                <a:schemeClr val="tx1"/>
              </a:solidFill>
              <a:latin typeface="Times New Roman" panose="02020603050405020304" pitchFamily="18" charset="0"/>
              <a:cs typeface="Times New Roman" panose="02020603050405020304" pitchFamily="18" charset="0"/>
            </a:endParaRPr>
          </a:p>
        </p:txBody>
      </p:sp>
      <p:pic>
        <p:nvPicPr>
          <p:cNvPr id="4" name="Picture 2">
            <a:extLst>
              <a:ext uri="{FF2B5EF4-FFF2-40B4-BE49-F238E27FC236}">
                <a16:creationId xmlns:a16="http://schemas.microsoft.com/office/drawing/2014/main" id="{E606797F-0426-4881-8507-4EC3BBDEE0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6880"/>
          <a:stretch>
            <a:fillRect/>
          </a:stretch>
        </p:blipFill>
        <p:spPr bwMode="auto">
          <a:xfrm>
            <a:off x="4495799" y="3763005"/>
            <a:ext cx="4343401" cy="18757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Shape 351">
            <a:extLst>
              <a:ext uri="{FF2B5EF4-FFF2-40B4-BE49-F238E27FC236}">
                <a16:creationId xmlns:a16="http://schemas.microsoft.com/office/drawing/2014/main" id="{8C110C77-FF0A-4B9C-8E74-EAF5D114F0EC}"/>
              </a:ext>
            </a:extLst>
          </p:cNvPr>
          <p:cNvPicPr preferRelativeResize="0"/>
          <p:nvPr/>
        </p:nvPicPr>
        <p:blipFill rotWithShape="1">
          <a:blip r:embed="rId3">
            <a:alphaModFix/>
          </a:blip>
          <a:srcRect l="4175" t="6331" r="4623" b="4305"/>
          <a:stretch/>
        </p:blipFill>
        <p:spPr>
          <a:xfrm>
            <a:off x="462534" y="3724564"/>
            <a:ext cx="3880866" cy="1828800"/>
          </a:xfrm>
          <a:prstGeom prst="rect">
            <a:avLst/>
          </a:prstGeom>
          <a:noFill/>
          <a:ln>
            <a:noFill/>
          </a:ln>
          <a:effectLst>
            <a:outerShdw blurRad="292100" dist="139700" dir="2700000" algn="tl" rotWithShape="0">
              <a:srgbClr val="333333">
                <a:alpha val="64705"/>
              </a:srgbClr>
            </a:outerShdw>
          </a:effectLst>
        </p:spPr>
      </p:pic>
      <p:pic>
        <p:nvPicPr>
          <p:cNvPr id="6" name="Picture 15">
            <a:extLst>
              <a:ext uri="{FF2B5EF4-FFF2-40B4-BE49-F238E27FC236}">
                <a16:creationId xmlns:a16="http://schemas.microsoft.com/office/drawing/2014/main" id="{9D93D417-1DE9-4BCA-B9FC-732A27DA47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10200" y="1581087"/>
            <a:ext cx="3160713" cy="912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graphicFrame>
        <p:nvGraphicFramePr>
          <p:cNvPr id="7" name="Group 6">
            <a:extLst>
              <a:ext uri="{FF2B5EF4-FFF2-40B4-BE49-F238E27FC236}">
                <a16:creationId xmlns:a16="http://schemas.microsoft.com/office/drawing/2014/main" id="{05D2A395-8A67-4A64-A27E-1B5758162E37}"/>
              </a:ext>
            </a:extLst>
          </p:cNvPr>
          <p:cNvGraphicFramePr>
            <a:graphicFrameLocks noGrp="1"/>
          </p:cNvGraphicFramePr>
          <p:nvPr>
            <p:extLst>
              <p:ext uri="{D42A27DB-BD31-4B8C-83A1-F6EECF244321}">
                <p14:modId xmlns:p14="http://schemas.microsoft.com/office/powerpoint/2010/main" val="2143632387"/>
              </p:ext>
            </p:extLst>
          </p:nvPr>
        </p:nvGraphicFramePr>
        <p:xfrm>
          <a:off x="5638800" y="2590800"/>
          <a:ext cx="2647950" cy="368300"/>
        </p:xfrm>
        <a:graphic>
          <a:graphicData uri="http://schemas.openxmlformats.org/drawingml/2006/table">
            <a:tbl>
              <a:tblPr/>
              <a:tblGrid>
                <a:gridCol w="2647950">
                  <a:extLst>
                    <a:ext uri="{9D8B030D-6E8A-4147-A177-3AD203B41FA5}">
                      <a16:colId xmlns:a16="http://schemas.microsoft.com/office/drawing/2014/main" val="20000"/>
                    </a:ext>
                  </a:extLst>
                </a:gridCol>
              </a:tblGrid>
              <a:tr h="368300">
                <a:tc>
                  <a:txBody>
                    <a:bodyPr/>
                    <a:lstStyle/>
                    <a:p>
                      <a:pPr marL="0" marR="0" lvl="0" indent="0" algn="ctr" defTabSz="457200" rtl="0" eaLnBrk="0" fontAlgn="base" latinLnBrk="0" hangingPunct="0">
                        <a:lnSpc>
                          <a:spcPct val="93000"/>
                        </a:lnSpc>
                        <a:spcBef>
                          <a:spcPct val="0"/>
                        </a:spcBef>
                        <a:spcAft>
                          <a:spcPct val="0"/>
                        </a:spcAft>
                        <a:buClr>
                          <a:srgbClr val="000000"/>
                        </a:buClr>
                        <a:buSzPct val="100000"/>
                        <a:buFont typeface="Times New Roman" pitchFamily="-112"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kumimoji="0" lang="en-US" sz="1400" b="0" i="0" u="none" strike="noStrike" cap="none" normalizeH="0" baseline="0" dirty="0">
                          <a:ln>
                            <a:noFill/>
                          </a:ln>
                          <a:solidFill>
                            <a:srgbClr val="000000"/>
                          </a:solidFill>
                          <a:effectLst/>
                          <a:latin typeface="Times New Roman" panose="02020603050405020304" pitchFamily="18" charset="0"/>
                          <a:ea typeface="Times New Roman" pitchFamily="-112" charset="0"/>
                          <a:cs typeface="Times New Roman" panose="02020603050405020304" pitchFamily="18" charset="0"/>
                        </a:rPr>
                        <a:t>Enlarged needle and FBG fiber</a:t>
                      </a:r>
                      <a:endParaRPr kumimoji="0" lang="en-US" sz="1800" b="0" i="0" u="none" strike="noStrike" cap="none" normalizeH="0" baseline="0" dirty="0">
                        <a:ln>
                          <a:noFill/>
                        </a:ln>
                        <a:solidFill>
                          <a:srgbClr val="000000"/>
                        </a:solidFill>
                        <a:effectLst/>
                        <a:latin typeface="Times New Roman" panose="02020603050405020304" pitchFamily="18" charset="0"/>
                        <a:ea typeface="Times New Roman" pitchFamily="-112" charset="0"/>
                        <a:cs typeface="Times New Roman" panose="02020603050405020304" pitchFamily="18" charset="0"/>
                      </a:endParaRPr>
                    </a:p>
                  </a:txBody>
                  <a:tcPr marT="12347" anchor="ctr" horzOverflow="overflow">
                    <a:lnL cap="flat">
                      <a:noFill/>
                    </a:lnL>
                    <a:lnR cap="flat">
                      <a:noFill/>
                    </a:lnR>
                    <a:lnT cap="flat">
                      <a:noFill/>
                    </a:lnT>
                    <a:lnB cap="flat">
                      <a:noFill/>
                    </a:lnB>
                    <a:lnTlToBr>
                      <a:noFill/>
                    </a:lnTlToBr>
                    <a:lnBlToTr>
                      <a:noFill/>
                    </a:lnBlToTr>
                    <a:noFill/>
                  </a:tcPr>
                </a:tc>
                <a:extLst>
                  <a:ext uri="{0D108BD9-81ED-4DB2-BD59-A6C34878D82A}">
                    <a16:rowId xmlns:a16="http://schemas.microsoft.com/office/drawing/2014/main" val="10000"/>
                  </a:ext>
                </a:extLst>
              </a:tr>
            </a:tbl>
          </a:graphicData>
        </a:graphic>
      </p:graphicFrame>
      <p:sp>
        <p:nvSpPr>
          <p:cNvPr id="8" name="Shape 356">
            <a:extLst>
              <a:ext uri="{FF2B5EF4-FFF2-40B4-BE49-F238E27FC236}">
                <a16:creationId xmlns:a16="http://schemas.microsoft.com/office/drawing/2014/main" id="{DE24EE15-315D-471E-9795-E6547F1C012F}"/>
              </a:ext>
            </a:extLst>
          </p:cNvPr>
          <p:cNvSpPr txBox="1"/>
          <p:nvPr/>
        </p:nvSpPr>
        <p:spPr>
          <a:xfrm>
            <a:off x="457200" y="1536289"/>
            <a:ext cx="4314825" cy="2095703"/>
          </a:xfrm>
          <a:prstGeom prst="rect">
            <a:avLst/>
          </a:prstGeom>
          <a:noFill/>
          <a:ln>
            <a:noFill/>
          </a:ln>
        </p:spPr>
        <p:txBody>
          <a:bodyPr lIns="91425" tIns="91425" rIns="91425" bIns="91425" anchor="t" anchorCtr="0">
            <a:noAutofit/>
          </a:bodyPr>
          <a:lstStyle/>
          <a:p>
            <a:pPr marL="285750" lvl="0" indent="-285750" algn="just">
              <a:spcBef>
                <a:spcPts val="0"/>
              </a:spcBef>
              <a:buFont typeface="Arial" panose="020B0604020202020204" pitchFamily="34" charset="0"/>
              <a:buChar char="•"/>
            </a:pPr>
            <a:r>
              <a:rPr lang="en-US" sz="1800" dirty="0">
                <a:solidFill>
                  <a:schemeClr val="tx1"/>
                </a:solidFill>
                <a:cs typeface="Times New Roman" panose="02020603050405020304" pitchFamily="18" charset="0"/>
              </a:rPr>
              <a:t>Expansion/contraction of FBG causes shift in wavelength. The theory for finding calibration process which relates these wavelengths to interaction forces was developed by He et al, 2014</a:t>
            </a:r>
          </a:p>
          <a:p>
            <a:pPr lvl="0" algn="just">
              <a:spcBef>
                <a:spcPts val="0"/>
              </a:spcBef>
              <a:buNone/>
            </a:pPr>
            <a:endParaRPr lang="en-US" sz="1800" dirty="0">
              <a:solidFill>
                <a:schemeClr val="tx1"/>
              </a:solidFill>
              <a:latin typeface="+mj-lt"/>
            </a:endParaRPr>
          </a:p>
        </p:txBody>
      </p:sp>
      <p:sp>
        <p:nvSpPr>
          <p:cNvPr id="9" name="Shape 352">
            <a:extLst>
              <a:ext uri="{FF2B5EF4-FFF2-40B4-BE49-F238E27FC236}">
                <a16:creationId xmlns:a16="http://schemas.microsoft.com/office/drawing/2014/main" id="{DCE5B6FE-8B5E-45DD-B250-0474592945B0}"/>
              </a:ext>
            </a:extLst>
          </p:cNvPr>
          <p:cNvSpPr txBox="1"/>
          <p:nvPr/>
        </p:nvSpPr>
        <p:spPr>
          <a:xfrm>
            <a:off x="462534" y="3657600"/>
            <a:ext cx="2654628" cy="400109"/>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2000" dirty="0">
                <a:solidFill>
                  <a:schemeClr val="lt1"/>
                </a:solidFill>
                <a:latin typeface="Calibri"/>
                <a:ea typeface="Calibri"/>
                <a:cs typeface="Calibri"/>
                <a:sym typeface="Calibri"/>
              </a:rPr>
              <a:t>2-DOF Pick Tool</a:t>
            </a:r>
          </a:p>
        </p:txBody>
      </p:sp>
      <p:sp>
        <p:nvSpPr>
          <p:cNvPr id="10" name="Shape 353">
            <a:extLst>
              <a:ext uri="{FF2B5EF4-FFF2-40B4-BE49-F238E27FC236}">
                <a16:creationId xmlns:a16="http://schemas.microsoft.com/office/drawing/2014/main" id="{709315C7-DE37-432B-B9A0-E6AB404F85D8}"/>
              </a:ext>
            </a:extLst>
          </p:cNvPr>
          <p:cNvSpPr txBox="1"/>
          <p:nvPr/>
        </p:nvSpPr>
        <p:spPr>
          <a:xfrm>
            <a:off x="1224534" y="5104627"/>
            <a:ext cx="1981199" cy="276998"/>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200" dirty="0">
                <a:solidFill>
                  <a:schemeClr val="lt1"/>
                </a:solidFill>
                <a:latin typeface="Calibri"/>
                <a:ea typeface="Calibri"/>
                <a:cs typeface="Calibri"/>
                <a:sym typeface="Calibri"/>
              </a:rPr>
              <a:t>FBG sensors</a:t>
            </a:r>
          </a:p>
        </p:txBody>
      </p:sp>
      <p:cxnSp>
        <p:nvCxnSpPr>
          <p:cNvPr id="11" name="Shape 354">
            <a:extLst>
              <a:ext uri="{FF2B5EF4-FFF2-40B4-BE49-F238E27FC236}">
                <a16:creationId xmlns:a16="http://schemas.microsoft.com/office/drawing/2014/main" id="{84E57724-C05E-470C-B913-E14CE45D9F50}"/>
              </a:ext>
            </a:extLst>
          </p:cNvPr>
          <p:cNvCxnSpPr/>
          <p:nvPr/>
        </p:nvCxnSpPr>
        <p:spPr>
          <a:xfrm rot="10800000">
            <a:off x="986408" y="5166925"/>
            <a:ext cx="323838" cy="69249"/>
          </a:xfrm>
          <a:prstGeom prst="straightConnector1">
            <a:avLst/>
          </a:prstGeom>
          <a:noFill/>
          <a:ln w="19050" cap="flat" cmpd="sng">
            <a:solidFill>
              <a:schemeClr val="lt1"/>
            </a:solidFill>
            <a:prstDash val="solid"/>
            <a:round/>
            <a:headEnd type="none" w="med" len="med"/>
            <a:tailEnd type="triangle" w="lg" len="lg"/>
          </a:ln>
        </p:spPr>
      </p:cxnSp>
    </p:spTree>
    <p:extLst>
      <p:ext uri="{BB962C8B-B14F-4D97-AF65-F5344CB8AC3E}">
        <p14:creationId xmlns:p14="http://schemas.microsoft.com/office/powerpoint/2010/main" val="31075405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400">
            <a:extLst>
              <a:ext uri="{FF2B5EF4-FFF2-40B4-BE49-F238E27FC236}">
                <a16:creationId xmlns:a16="http://schemas.microsoft.com/office/drawing/2014/main" id="{5C65F338-4C49-482C-8043-8F47DB1F3117}"/>
              </a:ext>
            </a:extLst>
          </p:cNvPr>
          <p:cNvSpPr txBox="1">
            <a:spLocks/>
          </p:cNvSpPr>
          <p:nvPr/>
        </p:nvSpPr>
        <p:spPr>
          <a:xfrm>
            <a:off x="457200" y="1371600"/>
            <a:ext cx="8229600" cy="4526100"/>
          </a:xfrm>
          <a:prstGeom prst="rect">
            <a:avLst/>
          </a:prstGeom>
        </p:spPr>
        <p:txBody>
          <a:bodyPr lIns="91425" tIns="91425" rIns="91425" bIns="91425" anchor="t" anchorCtr="0">
            <a:noAutofit/>
          </a:bodyPr>
          <a:lstStyle>
            <a:lvl1pPr marL="257175" indent="-257175" algn="l" defTabSz="342900" rtl="0" eaLnBrk="0" fontAlgn="base" hangingPunct="0">
              <a:spcBef>
                <a:spcPts val="600"/>
              </a:spcBef>
              <a:spcAft>
                <a:spcPct val="0"/>
              </a:spcAft>
              <a:buClr>
                <a:srgbClr val="000000"/>
              </a:buClr>
              <a:buSzPct val="100000"/>
              <a:buFont typeface="Times New Roman" panose="02020603050405020304" pitchFamily="18" charset="0"/>
              <a:defRPr sz="2400">
                <a:solidFill>
                  <a:srgbClr val="000000"/>
                </a:solidFill>
                <a:latin typeface="+mn-lt"/>
                <a:ea typeface="+mn-ea"/>
                <a:cs typeface="+mn-cs"/>
              </a:defRPr>
            </a:lvl1pPr>
            <a:lvl2pPr marL="557213" indent="-214313" algn="l" defTabSz="342900" rtl="0" eaLnBrk="0" fontAlgn="base" hangingPunct="0">
              <a:spcBef>
                <a:spcPts val="525"/>
              </a:spcBef>
              <a:spcAft>
                <a:spcPct val="0"/>
              </a:spcAft>
              <a:buClr>
                <a:srgbClr val="000000"/>
              </a:buClr>
              <a:buSzPct val="100000"/>
              <a:buFont typeface="Times New Roman" panose="02020603050405020304" pitchFamily="18" charset="0"/>
              <a:defRPr sz="2100">
                <a:solidFill>
                  <a:srgbClr val="000000"/>
                </a:solidFill>
                <a:latin typeface="+mn-lt"/>
                <a:ea typeface="+mn-ea"/>
                <a:cs typeface="+mn-cs"/>
              </a:defRPr>
            </a:lvl2pPr>
            <a:lvl3pPr marL="857250" indent="-171450" algn="l" defTabSz="342900" rtl="0" eaLnBrk="0" fontAlgn="base" hangingPunct="0">
              <a:spcBef>
                <a:spcPts val="450"/>
              </a:spcBef>
              <a:spcAft>
                <a:spcPct val="0"/>
              </a:spcAft>
              <a:buClr>
                <a:srgbClr val="000000"/>
              </a:buClr>
              <a:buSzPct val="100000"/>
              <a:buFont typeface="Times New Roman" panose="02020603050405020304" pitchFamily="18" charset="0"/>
              <a:defRPr>
                <a:solidFill>
                  <a:srgbClr val="000000"/>
                </a:solidFill>
                <a:latin typeface="+mn-lt"/>
                <a:ea typeface="+mn-ea"/>
                <a:cs typeface="+mn-cs"/>
              </a:defRPr>
            </a:lvl3pPr>
            <a:lvl4pPr marL="1200150" indent="-171450" algn="l" defTabSz="342900" rtl="0" eaLnBrk="0" fontAlgn="base" hangingPunct="0">
              <a:spcBef>
                <a:spcPts val="375"/>
              </a:spcBef>
              <a:spcAft>
                <a:spcPct val="0"/>
              </a:spcAft>
              <a:buClr>
                <a:srgbClr val="000000"/>
              </a:buClr>
              <a:buSzPct val="100000"/>
              <a:buFont typeface="Times New Roman" panose="02020603050405020304" pitchFamily="18" charset="0"/>
              <a:defRPr sz="1500">
                <a:solidFill>
                  <a:srgbClr val="000000"/>
                </a:solidFill>
                <a:latin typeface="+mn-lt"/>
                <a:ea typeface="+mn-ea"/>
                <a:cs typeface="+mn-cs"/>
              </a:defRPr>
            </a:lvl4pPr>
            <a:lvl5pPr marL="1543050" indent="-171450" algn="l" defTabSz="342900" rtl="0" eaLnBrk="0" fontAlgn="base" hangingPunct="0">
              <a:spcBef>
                <a:spcPts val="375"/>
              </a:spcBef>
              <a:spcAft>
                <a:spcPct val="0"/>
              </a:spcAft>
              <a:buClr>
                <a:srgbClr val="000000"/>
              </a:buClr>
              <a:buSzPct val="100000"/>
              <a:buFont typeface="Times New Roman" panose="02020603050405020304" pitchFamily="18" charset="0"/>
              <a:defRPr sz="1500">
                <a:solidFill>
                  <a:srgbClr val="000000"/>
                </a:solidFill>
                <a:latin typeface="+mn-lt"/>
                <a:ea typeface="+mn-ea"/>
                <a:cs typeface="+mn-cs"/>
              </a:defRPr>
            </a:lvl5pPr>
            <a:lvl6pPr marL="18859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6pPr>
            <a:lvl7pPr marL="22288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7pPr>
            <a:lvl8pPr marL="25717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8pPr>
            <a:lvl9pPr marL="29146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9pPr>
          </a:lstStyle>
          <a:p>
            <a:pPr marL="342900" indent="-342900" algn="just">
              <a:spcBef>
                <a:spcPts val="0"/>
              </a:spcBef>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rPr>
              <a:t>The first step of the technical plan is to design and fabricate the experimental setup for calibrating the force-sensing instrument.</a:t>
            </a:r>
          </a:p>
          <a:p>
            <a:pPr marL="342900" indent="-342900" algn="just">
              <a:spcBef>
                <a:spcPts val="0"/>
              </a:spcBef>
              <a:buFont typeface="Arial" panose="020B0604020202020204" pitchFamily="34" charset="0"/>
              <a:buChar char="•"/>
            </a:pPr>
            <a:endParaRPr lang="en-US" sz="1800" dirty="0">
              <a:latin typeface="Times New Roman" panose="02020603050405020304" pitchFamily="18" charset="0"/>
              <a:ea typeface="Calibri" panose="020F0502020204030204" pitchFamily="34" charset="0"/>
            </a:endParaRPr>
          </a:p>
          <a:p>
            <a:pPr marL="342900" indent="-342900" algn="just">
              <a:spcBef>
                <a:spcPts val="0"/>
              </a:spcBef>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endParaRPr>
          </a:p>
          <a:p>
            <a:pPr marL="0" indent="0" algn="just">
              <a:spcBef>
                <a:spcPts val="0"/>
              </a:spcBef>
            </a:pPr>
            <a:r>
              <a:rPr lang="en-US" sz="1800" kern="0" dirty="0">
                <a:latin typeface="Times New Roman" panose="02020603050405020304" pitchFamily="18" charset="0"/>
                <a:cs typeface="Times New Roman" panose="02020603050405020304" pitchFamily="18" charset="0"/>
              </a:rPr>
              <a:t>                            </a:t>
            </a:r>
          </a:p>
          <a:p>
            <a:pPr marL="0" indent="0" algn="just">
              <a:spcBef>
                <a:spcPts val="0"/>
              </a:spcBef>
            </a:pPr>
            <a:endParaRPr lang="en-US" sz="1800" kern="0" dirty="0">
              <a:latin typeface="Times New Roman" panose="02020603050405020304" pitchFamily="18" charset="0"/>
              <a:cs typeface="Times New Roman" panose="02020603050405020304" pitchFamily="18" charset="0"/>
            </a:endParaRPr>
          </a:p>
          <a:p>
            <a:pPr marL="0" indent="0" algn="just">
              <a:spcBef>
                <a:spcPts val="0"/>
              </a:spcBef>
            </a:pPr>
            <a:endParaRPr lang="en-US" sz="1800" kern="0" dirty="0"/>
          </a:p>
          <a:p>
            <a:pPr marL="0" indent="0" algn="just">
              <a:spcBef>
                <a:spcPts val="0"/>
              </a:spcBef>
            </a:pPr>
            <a:endParaRPr lang="en-US" sz="1800" kern="0" dirty="0"/>
          </a:p>
          <a:p>
            <a:pPr algn="just">
              <a:spcBef>
                <a:spcPts val="0"/>
              </a:spcBef>
            </a:pPr>
            <a:endParaRPr lang="en-US" sz="1800" kern="0" dirty="0"/>
          </a:p>
        </p:txBody>
      </p:sp>
      <p:cxnSp>
        <p:nvCxnSpPr>
          <p:cNvPr id="4" name="Straight Connector 3">
            <a:extLst>
              <a:ext uri="{FF2B5EF4-FFF2-40B4-BE49-F238E27FC236}">
                <a16:creationId xmlns:a16="http://schemas.microsoft.com/office/drawing/2014/main" id="{04E5E6D7-67C3-4F6E-9BFB-F2B511B839A0}"/>
              </a:ext>
            </a:extLst>
          </p:cNvPr>
          <p:cNvCxnSpPr>
            <a:cxnSpLocks/>
          </p:cNvCxnSpPr>
          <p:nvPr/>
        </p:nvCxnSpPr>
        <p:spPr bwMode="auto">
          <a:xfrm>
            <a:off x="0" y="1095375"/>
            <a:ext cx="2914650" cy="0"/>
          </a:xfrm>
          <a:prstGeom prst="line">
            <a:avLst/>
          </a:prstGeom>
          <a:noFill/>
          <a:ln w="19050" algn="ctr">
            <a:solidFill>
              <a:schemeClr val="tx1"/>
            </a:solidFill>
            <a:round/>
            <a:headEnd/>
            <a:tailEnd/>
          </a:ln>
          <a:extLst>
            <a:ext uri="{909E8E84-426E-40DD-AFC4-6F175D3DCCD1}">
              <a14:hiddenFill xmlns:a14="http://schemas.microsoft.com/office/drawing/2010/main">
                <a:noFill/>
              </a14:hiddenFill>
            </a:ext>
          </a:extLst>
        </p:spPr>
      </p:cxnSp>
      <p:sp>
        <p:nvSpPr>
          <p:cNvPr id="5" name="Shape 106">
            <a:extLst>
              <a:ext uri="{FF2B5EF4-FFF2-40B4-BE49-F238E27FC236}">
                <a16:creationId xmlns:a16="http://schemas.microsoft.com/office/drawing/2014/main" id="{49EC9A2A-A0BA-456C-9633-74232D66F1FF}"/>
              </a:ext>
            </a:extLst>
          </p:cNvPr>
          <p:cNvSpPr txBox="1">
            <a:spLocks/>
          </p:cNvSpPr>
          <p:nvPr/>
        </p:nvSpPr>
        <p:spPr>
          <a:xfrm>
            <a:off x="381000" y="216676"/>
            <a:ext cx="3657600" cy="740587"/>
          </a:xfrm>
          <a:prstGeom prst="rect">
            <a:avLst/>
          </a:prstGeom>
        </p:spPr>
        <p:txBody>
          <a:bodyPr lIns="68569" tIns="68569" rIns="68569" bIns="68569" anchor="ctr"/>
          <a:lstStyle>
            <a:lvl1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mj-lt"/>
                <a:ea typeface="+mj-ea"/>
                <a:cs typeface="+mj-cs"/>
              </a:defRPr>
            </a:lvl1pPr>
            <a:lvl2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2pPr>
            <a:lvl3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3pPr>
            <a:lvl4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4pPr>
            <a:lvl5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5pPr>
            <a:lvl6pPr marL="25146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6pPr>
            <a:lvl7pPr marL="29718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7pPr>
            <a:lvl8pPr marL="34290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8pPr>
            <a:lvl9pPr marL="38862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9pPr>
          </a:lstStyle>
          <a:p>
            <a:pPr>
              <a:spcBef>
                <a:spcPts val="0"/>
              </a:spcBef>
              <a:defRPr/>
            </a:pPr>
            <a:r>
              <a:rPr lang="en-US" sz="3200" i="0" kern="0" dirty="0">
                <a:solidFill>
                  <a:schemeClr val="tx1"/>
                </a:solidFill>
                <a:latin typeface="Times New Roman" panose="02020603050405020304" pitchFamily="18" charset="0"/>
                <a:cs typeface="Times New Roman" panose="02020603050405020304" pitchFamily="18" charset="0"/>
              </a:rPr>
              <a:t>Technical Overview</a:t>
            </a:r>
            <a:endParaRPr lang="en-US" sz="2800" i="0" kern="0" dirty="0">
              <a:solidFill>
                <a:schemeClr val="tx1"/>
              </a:solidFill>
              <a:latin typeface="Times New Roman" panose="02020603050405020304" pitchFamily="18" charset="0"/>
              <a:cs typeface="Times New Roman" panose="02020603050405020304" pitchFamily="18" charset="0"/>
            </a:endParaRPr>
          </a:p>
        </p:txBody>
      </p:sp>
      <p:pic>
        <p:nvPicPr>
          <p:cNvPr id="7" name="cis_ii_2023_project_FBG_Tool_Calibration_v02.pptx">
            <a:hlinkClick r:id="" action="ppaction://media"/>
            <a:extLst>
              <a:ext uri="{FF2B5EF4-FFF2-40B4-BE49-F238E27FC236}">
                <a16:creationId xmlns:a16="http://schemas.microsoft.com/office/drawing/2014/main" id="{FBC2F380-E9A4-4E11-84AA-A25C8E60C40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438400" y="2895600"/>
            <a:ext cx="4114800" cy="2314575"/>
          </a:xfrm>
          <a:prstGeom prst="rect">
            <a:avLst/>
          </a:prstGeom>
        </p:spPr>
      </p:pic>
    </p:spTree>
    <p:extLst>
      <p:ext uri="{BB962C8B-B14F-4D97-AF65-F5344CB8AC3E}">
        <p14:creationId xmlns:p14="http://schemas.microsoft.com/office/powerpoint/2010/main" val="2298825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286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400">
            <a:extLst>
              <a:ext uri="{FF2B5EF4-FFF2-40B4-BE49-F238E27FC236}">
                <a16:creationId xmlns:a16="http://schemas.microsoft.com/office/drawing/2014/main" id="{5C65F338-4C49-482C-8043-8F47DB1F3117}"/>
              </a:ext>
            </a:extLst>
          </p:cNvPr>
          <p:cNvSpPr txBox="1">
            <a:spLocks/>
          </p:cNvSpPr>
          <p:nvPr/>
        </p:nvSpPr>
        <p:spPr>
          <a:xfrm>
            <a:off x="457200" y="1371600"/>
            <a:ext cx="8229600" cy="4526100"/>
          </a:xfrm>
          <a:prstGeom prst="rect">
            <a:avLst/>
          </a:prstGeom>
        </p:spPr>
        <p:txBody>
          <a:bodyPr lIns="91425" tIns="91425" rIns="91425" bIns="91425" anchor="t" anchorCtr="0">
            <a:noAutofit/>
          </a:bodyPr>
          <a:lstStyle>
            <a:lvl1pPr marL="257175" indent="-257175" algn="l" defTabSz="342900" rtl="0" eaLnBrk="0" fontAlgn="base" hangingPunct="0">
              <a:spcBef>
                <a:spcPts val="600"/>
              </a:spcBef>
              <a:spcAft>
                <a:spcPct val="0"/>
              </a:spcAft>
              <a:buClr>
                <a:srgbClr val="000000"/>
              </a:buClr>
              <a:buSzPct val="100000"/>
              <a:buFont typeface="Times New Roman" panose="02020603050405020304" pitchFamily="18" charset="0"/>
              <a:defRPr sz="2400">
                <a:solidFill>
                  <a:srgbClr val="000000"/>
                </a:solidFill>
                <a:latin typeface="+mn-lt"/>
                <a:ea typeface="+mn-ea"/>
                <a:cs typeface="+mn-cs"/>
              </a:defRPr>
            </a:lvl1pPr>
            <a:lvl2pPr marL="557213" indent="-214313" algn="l" defTabSz="342900" rtl="0" eaLnBrk="0" fontAlgn="base" hangingPunct="0">
              <a:spcBef>
                <a:spcPts val="525"/>
              </a:spcBef>
              <a:spcAft>
                <a:spcPct val="0"/>
              </a:spcAft>
              <a:buClr>
                <a:srgbClr val="000000"/>
              </a:buClr>
              <a:buSzPct val="100000"/>
              <a:buFont typeface="Times New Roman" panose="02020603050405020304" pitchFamily="18" charset="0"/>
              <a:defRPr sz="2100">
                <a:solidFill>
                  <a:srgbClr val="000000"/>
                </a:solidFill>
                <a:latin typeface="+mn-lt"/>
                <a:ea typeface="+mn-ea"/>
                <a:cs typeface="+mn-cs"/>
              </a:defRPr>
            </a:lvl2pPr>
            <a:lvl3pPr marL="857250" indent="-171450" algn="l" defTabSz="342900" rtl="0" eaLnBrk="0" fontAlgn="base" hangingPunct="0">
              <a:spcBef>
                <a:spcPts val="450"/>
              </a:spcBef>
              <a:spcAft>
                <a:spcPct val="0"/>
              </a:spcAft>
              <a:buClr>
                <a:srgbClr val="000000"/>
              </a:buClr>
              <a:buSzPct val="100000"/>
              <a:buFont typeface="Times New Roman" panose="02020603050405020304" pitchFamily="18" charset="0"/>
              <a:defRPr>
                <a:solidFill>
                  <a:srgbClr val="000000"/>
                </a:solidFill>
                <a:latin typeface="+mn-lt"/>
                <a:ea typeface="+mn-ea"/>
                <a:cs typeface="+mn-cs"/>
              </a:defRPr>
            </a:lvl3pPr>
            <a:lvl4pPr marL="1200150" indent="-171450" algn="l" defTabSz="342900" rtl="0" eaLnBrk="0" fontAlgn="base" hangingPunct="0">
              <a:spcBef>
                <a:spcPts val="375"/>
              </a:spcBef>
              <a:spcAft>
                <a:spcPct val="0"/>
              </a:spcAft>
              <a:buClr>
                <a:srgbClr val="000000"/>
              </a:buClr>
              <a:buSzPct val="100000"/>
              <a:buFont typeface="Times New Roman" panose="02020603050405020304" pitchFamily="18" charset="0"/>
              <a:defRPr sz="1500">
                <a:solidFill>
                  <a:srgbClr val="000000"/>
                </a:solidFill>
                <a:latin typeface="+mn-lt"/>
                <a:ea typeface="+mn-ea"/>
                <a:cs typeface="+mn-cs"/>
              </a:defRPr>
            </a:lvl4pPr>
            <a:lvl5pPr marL="1543050" indent="-171450" algn="l" defTabSz="342900" rtl="0" eaLnBrk="0" fontAlgn="base" hangingPunct="0">
              <a:spcBef>
                <a:spcPts val="375"/>
              </a:spcBef>
              <a:spcAft>
                <a:spcPct val="0"/>
              </a:spcAft>
              <a:buClr>
                <a:srgbClr val="000000"/>
              </a:buClr>
              <a:buSzPct val="100000"/>
              <a:buFont typeface="Times New Roman" panose="02020603050405020304" pitchFamily="18" charset="0"/>
              <a:defRPr sz="1500">
                <a:solidFill>
                  <a:srgbClr val="000000"/>
                </a:solidFill>
                <a:latin typeface="+mn-lt"/>
                <a:ea typeface="+mn-ea"/>
                <a:cs typeface="+mn-cs"/>
              </a:defRPr>
            </a:lvl5pPr>
            <a:lvl6pPr marL="18859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6pPr>
            <a:lvl7pPr marL="22288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7pPr>
            <a:lvl8pPr marL="25717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8pPr>
            <a:lvl9pPr marL="29146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9pPr>
          </a:lstStyle>
          <a:p>
            <a:pPr marL="0" marR="0" lvl="0" indent="0" algn="just" defTabSz="342900" rtl="0" eaLnBrk="0" fontAlgn="base" latinLnBrk="0" hangingPunct="0">
              <a:lnSpc>
                <a:spcPct val="100000"/>
              </a:lnSpc>
              <a:spcBef>
                <a:spcPts val="0"/>
              </a:spcBef>
              <a:spcAft>
                <a:spcPct val="0"/>
              </a:spcAft>
              <a:buClr>
                <a:srgbClr val="000000"/>
              </a:buClr>
              <a:buSzPct val="100000"/>
              <a:buFont typeface="Times New Roman" panose="02020603050405020304" pitchFamily="18" charset="0"/>
              <a:buNone/>
              <a:tabLst/>
              <a:defRPr/>
            </a:pPr>
            <a:endParaRPr kumimoji="0" lang="en-US" sz="1800" b="0" i="0" u="none" strike="noStrike" kern="0" cap="none" spc="0" normalizeH="0" baseline="0" noProof="0" dirty="0">
              <a:ln>
                <a:noFill/>
              </a:ln>
              <a:solidFill>
                <a:srgbClr val="000000"/>
              </a:solidFill>
              <a:effectLst/>
              <a:uLnTx/>
              <a:uFillTx/>
              <a:latin typeface="Arial"/>
              <a:ea typeface="ＭＳ Ｐゴシック"/>
            </a:endParaRPr>
          </a:p>
          <a:p>
            <a:pPr marL="0" marR="0" lvl="0" indent="0" algn="just" defTabSz="342900" rtl="0" eaLnBrk="0" fontAlgn="base" latinLnBrk="0" hangingPunct="0">
              <a:lnSpc>
                <a:spcPct val="100000"/>
              </a:lnSpc>
              <a:spcBef>
                <a:spcPts val="0"/>
              </a:spcBef>
              <a:spcAft>
                <a:spcPct val="0"/>
              </a:spcAft>
              <a:buClr>
                <a:srgbClr val="000000"/>
              </a:buClr>
              <a:buSzPct val="100000"/>
              <a:buFont typeface="Times New Roman" panose="02020603050405020304" pitchFamily="18" charset="0"/>
              <a:buNone/>
              <a:tabLst/>
              <a:defRPr/>
            </a:pPr>
            <a:endParaRPr kumimoji="0" lang="en-US" sz="1800" b="0" i="0" u="none" strike="noStrike" kern="0" cap="none" spc="0" normalizeH="0" baseline="0" noProof="0" dirty="0">
              <a:ln>
                <a:noFill/>
              </a:ln>
              <a:solidFill>
                <a:srgbClr val="000000"/>
              </a:solidFill>
              <a:effectLst/>
              <a:uLnTx/>
              <a:uFillTx/>
              <a:latin typeface="Arial"/>
              <a:ea typeface="ＭＳ Ｐゴシック"/>
            </a:endParaRPr>
          </a:p>
          <a:p>
            <a:pPr marL="257175" marR="0" lvl="0" indent="-257175" algn="just" defTabSz="342900" rtl="0" eaLnBrk="0" fontAlgn="base" latinLnBrk="0" hangingPunct="0">
              <a:lnSpc>
                <a:spcPct val="100000"/>
              </a:lnSpc>
              <a:spcBef>
                <a:spcPts val="0"/>
              </a:spcBef>
              <a:spcAft>
                <a:spcPct val="0"/>
              </a:spcAft>
              <a:buClr>
                <a:srgbClr val="000000"/>
              </a:buClr>
              <a:buSzPct val="100000"/>
              <a:buFont typeface="Times New Roman" panose="02020603050405020304" pitchFamily="18" charset="0"/>
              <a:buNone/>
              <a:tabLst/>
              <a:defRPr/>
            </a:pPr>
            <a:endParaRPr kumimoji="0" lang="en-US" sz="1800" b="0" i="0" u="none" strike="noStrike" kern="0" cap="none" spc="0" normalizeH="0" baseline="0" noProof="0" dirty="0">
              <a:ln>
                <a:noFill/>
              </a:ln>
              <a:solidFill>
                <a:srgbClr val="000000"/>
              </a:solidFill>
              <a:effectLst/>
              <a:uLnTx/>
              <a:uFillTx/>
              <a:latin typeface="Arial"/>
              <a:ea typeface="ＭＳ Ｐゴシック"/>
            </a:endParaRPr>
          </a:p>
        </p:txBody>
      </p:sp>
      <p:cxnSp>
        <p:nvCxnSpPr>
          <p:cNvPr id="4" name="Straight Connector 3">
            <a:extLst>
              <a:ext uri="{FF2B5EF4-FFF2-40B4-BE49-F238E27FC236}">
                <a16:creationId xmlns:a16="http://schemas.microsoft.com/office/drawing/2014/main" id="{04E5E6D7-67C3-4F6E-9BFB-F2B511B839A0}"/>
              </a:ext>
            </a:extLst>
          </p:cNvPr>
          <p:cNvCxnSpPr>
            <a:cxnSpLocks/>
          </p:cNvCxnSpPr>
          <p:nvPr/>
        </p:nvCxnSpPr>
        <p:spPr bwMode="auto">
          <a:xfrm>
            <a:off x="0" y="1095375"/>
            <a:ext cx="2914650" cy="0"/>
          </a:xfrm>
          <a:prstGeom prst="line">
            <a:avLst/>
          </a:prstGeom>
          <a:noFill/>
          <a:ln w="19050" algn="ctr">
            <a:solidFill>
              <a:schemeClr val="tx1"/>
            </a:solidFill>
            <a:round/>
            <a:headEnd/>
            <a:tailEnd/>
          </a:ln>
          <a:extLst>
            <a:ext uri="{909E8E84-426E-40DD-AFC4-6F175D3DCCD1}">
              <a14:hiddenFill xmlns:a14="http://schemas.microsoft.com/office/drawing/2010/main">
                <a:noFill/>
              </a14:hiddenFill>
            </a:ext>
          </a:extLst>
        </p:spPr>
      </p:cxnSp>
      <p:sp>
        <p:nvSpPr>
          <p:cNvPr id="5" name="Shape 106">
            <a:extLst>
              <a:ext uri="{FF2B5EF4-FFF2-40B4-BE49-F238E27FC236}">
                <a16:creationId xmlns:a16="http://schemas.microsoft.com/office/drawing/2014/main" id="{49EC9A2A-A0BA-456C-9633-74232D66F1FF}"/>
              </a:ext>
            </a:extLst>
          </p:cNvPr>
          <p:cNvSpPr txBox="1">
            <a:spLocks/>
          </p:cNvSpPr>
          <p:nvPr/>
        </p:nvSpPr>
        <p:spPr>
          <a:xfrm>
            <a:off x="-371475" y="271544"/>
            <a:ext cx="3657600" cy="740587"/>
          </a:xfrm>
          <a:prstGeom prst="rect">
            <a:avLst/>
          </a:prstGeom>
        </p:spPr>
        <p:txBody>
          <a:bodyPr lIns="68569" tIns="68569" rIns="68569" bIns="68569" anchor="ctr"/>
          <a:lstStyle>
            <a:lvl1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mj-lt"/>
                <a:ea typeface="+mj-ea"/>
                <a:cs typeface="+mj-cs"/>
              </a:defRPr>
            </a:lvl1pPr>
            <a:lvl2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2pPr>
            <a:lvl3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3pPr>
            <a:lvl4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4pPr>
            <a:lvl5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5pPr>
            <a:lvl6pPr marL="25146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6pPr>
            <a:lvl7pPr marL="29718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7pPr>
            <a:lvl8pPr marL="34290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8pPr>
            <a:lvl9pPr marL="38862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9pPr>
          </a:lstStyle>
          <a:p>
            <a:pPr marL="0" marR="0" lvl="0" indent="0" algn="ctr" defTabSz="457200" rtl="0" eaLnBrk="0" fontAlgn="base" latinLnBrk="0" hangingPunct="0">
              <a:lnSpc>
                <a:spcPct val="100000"/>
              </a:lnSpc>
              <a:spcBef>
                <a:spcPts val="0"/>
              </a:spcBef>
              <a:spcAft>
                <a:spcPct val="0"/>
              </a:spcAft>
              <a:buClr>
                <a:srgbClr val="000000"/>
              </a:buClr>
              <a:buSzPct val="100000"/>
              <a:buFont typeface="Times New Roman" panose="02020603050405020304" pitchFamily="18" charset="0"/>
              <a:buNone/>
              <a:tabLst/>
              <a:defRPr/>
            </a:pPr>
            <a:r>
              <a:rPr kumimoji="0" lang="en-US" sz="3200" b="1" i="0" u="none" strike="noStrike" kern="0" cap="none" spc="0" normalizeH="0" baseline="0" noProof="0" dirty="0">
                <a:ln>
                  <a:noFill/>
                </a:ln>
                <a:solidFill>
                  <a:srgbClr val="000000"/>
                </a:solidFill>
                <a:effectLst/>
                <a:uLnTx/>
                <a:uFillTx/>
                <a:latin typeface="Times New Roman" panose="02020603050405020304" pitchFamily="18" charset="0"/>
                <a:ea typeface="ＭＳ Ｐゴシック"/>
                <a:cs typeface="Times New Roman" panose="02020603050405020304" pitchFamily="18" charset="0"/>
              </a:rPr>
              <a:t>Overview</a:t>
            </a:r>
            <a:endParaRPr kumimoji="0" lang="en-US" sz="2800" b="1" i="0" u="none" strike="noStrike" kern="0" cap="none" spc="0" normalizeH="0" baseline="0" noProof="0" dirty="0">
              <a:ln>
                <a:noFill/>
              </a:ln>
              <a:solidFill>
                <a:srgbClr val="000000"/>
              </a:solidFill>
              <a:effectLst/>
              <a:uLnTx/>
              <a:uFillTx/>
              <a:latin typeface="Times New Roman" panose="02020603050405020304" pitchFamily="18" charset="0"/>
              <a:ea typeface="ＭＳ Ｐゴシック"/>
              <a:cs typeface="Times New Roman" panose="02020603050405020304" pitchFamily="18" charset="0"/>
            </a:endParaRPr>
          </a:p>
        </p:txBody>
      </p:sp>
      <p:sp>
        <p:nvSpPr>
          <p:cNvPr id="14" name="Shape 400">
            <a:extLst>
              <a:ext uri="{FF2B5EF4-FFF2-40B4-BE49-F238E27FC236}">
                <a16:creationId xmlns:a16="http://schemas.microsoft.com/office/drawing/2014/main" id="{249AB33F-B173-485D-8B0C-F7A123BDEAFB}"/>
              </a:ext>
            </a:extLst>
          </p:cNvPr>
          <p:cNvSpPr txBox="1">
            <a:spLocks/>
          </p:cNvSpPr>
          <p:nvPr/>
        </p:nvSpPr>
        <p:spPr>
          <a:xfrm>
            <a:off x="609600" y="1524000"/>
            <a:ext cx="8229600" cy="4526100"/>
          </a:xfrm>
          <a:prstGeom prst="rect">
            <a:avLst/>
          </a:prstGeom>
        </p:spPr>
        <p:txBody>
          <a:bodyPr lIns="91425" tIns="91425" rIns="91425" bIns="91425" anchor="t" anchorCtr="0">
            <a:noAutofit/>
          </a:bodyPr>
          <a:lstStyle>
            <a:lvl1pPr marL="257175" indent="-257175" algn="l" defTabSz="342900" rtl="0" eaLnBrk="0" fontAlgn="base" hangingPunct="0">
              <a:spcBef>
                <a:spcPts val="600"/>
              </a:spcBef>
              <a:spcAft>
                <a:spcPct val="0"/>
              </a:spcAft>
              <a:buClr>
                <a:srgbClr val="000000"/>
              </a:buClr>
              <a:buSzPct val="100000"/>
              <a:buFont typeface="Times New Roman" panose="02020603050405020304" pitchFamily="18" charset="0"/>
              <a:defRPr sz="2400">
                <a:solidFill>
                  <a:srgbClr val="000000"/>
                </a:solidFill>
                <a:latin typeface="+mn-lt"/>
                <a:ea typeface="+mn-ea"/>
                <a:cs typeface="+mn-cs"/>
              </a:defRPr>
            </a:lvl1pPr>
            <a:lvl2pPr marL="557213" indent="-214313" algn="l" defTabSz="342900" rtl="0" eaLnBrk="0" fontAlgn="base" hangingPunct="0">
              <a:spcBef>
                <a:spcPts val="525"/>
              </a:spcBef>
              <a:spcAft>
                <a:spcPct val="0"/>
              </a:spcAft>
              <a:buClr>
                <a:srgbClr val="000000"/>
              </a:buClr>
              <a:buSzPct val="100000"/>
              <a:buFont typeface="Times New Roman" panose="02020603050405020304" pitchFamily="18" charset="0"/>
              <a:defRPr sz="2100">
                <a:solidFill>
                  <a:srgbClr val="000000"/>
                </a:solidFill>
                <a:latin typeface="+mn-lt"/>
                <a:ea typeface="+mn-ea"/>
                <a:cs typeface="+mn-cs"/>
              </a:defRPr>
            </a:lvl2pPr>
            <a:lvl3pPr marL="857250" indent="-171450" algn="l" defTabSz="342900" rtl="0" eaLnBrk="0" fontAlgn="base" hangingPunct="0">
              <a:spcBef>
                <a:spcPts val="450"/>
              </a:spcBef>
              <a:spcAft>
                <a:spcPct val="0"/>
              </a:spcAft>
              <a:buClr>
                <a:srgbClr val="000000"/>
              </a:buClr>
              <a:buSzPct val="100000"/>
              <a:buFont typeface="Times New Roman" panose="02020603050405020304" pitchFamily="18" charset="0"/>
              <a:defRPr>
                <a:solidFill>
                  <a:srgbClr val="000000"/>
                </a:solidFill>
                <a:latin typeface="+mn-lt"/>
                <a:ea typeface="+mn-ea"/>
                <a:cs typeface="+mn-cs"/>
              </a:defRPr>
            </a:lvl3pPr>
            <a:lvl4pPr marL="1200150" indent="-171450" algn="l" defTabSz="342900" rtl="0" eaLnBrk="0" fontAlgn="base" hangingPunct="0">
              <a:spcBef>
                <a:spcPts val="375"/>
              </a:spcBef>
              <a:spcAft>
                <a:spcPct val="0"/>
              </a:spcAft>
              <a:buClr>
                <a:srgbClr val="000000"/>
              </a:buClr>
              <a:buSzPct val="100000"/>
              <a:buFont typeface="Times New Roman" panose="02020603050405020304" pitchFamily="18" charset="0"/>
              <a:defRPr sz="1500">
                <a:solidFill>
                  <a:srgbClr val="000000"/>
                </a:solidFill>
                <a:latin typeface="+mn-lt"/>
                <a:ea typeface="+mn-ea"/>
                <a:cs typeface="+mn-cs"/>
              </a:defRPr>
            </a:lvl4pPr>
            <a:lvl5pPr marL="1543050" indent="-171450" algn="l" defTabSz="342900" rtl="0" eaLnBrk="0" fontAlgn="base" hangingPunct="0">
              <a:spcBef>
                <a:spcPts val="375"/>
              </a:spcBef>
              <a:spcAft>
                <a:spcPct val="0"/>
              </a:spcAft>
              <a:buClr>
                <a:srgbClr val="000000"/>
              </a:buClr>
              <a:buSzPct val="100000"/>
              <a:buFont typeface="Times New Roman" panose="02020603050405020304" pitchFamily="18" charset="0"/>
              <a:defRPr sz="1500">
                <a:solidFill>
                  <a:srgbClr val="000000"/>
                </a:solidFill>
                <a:latin typeface="+mn-lt"/>
                <a:ea typeface="+mn-ea"/>
                <a:cs typeface="+mn-cs"/>
              </a:defRPr>
            </a:lvl5pPr>
            <a:lvl6pPr marL="18859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6pPr>
            <a:lvl7pPr marL="22288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7pPr>
            <a:lvl8pPr marL="25717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8pPr>
            <a:lvl9pPr marL="29146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9pPr>
          </a:lstStyle>
          <a:p>
            <a:pPr marL="0" indent="0" algn="just">
              <a:spcBef>
                <a:spcPts val="0"/>
              </a:spcBef>
            </a:pPr>
            <a:r>
              <a:rPr lang="en-US" sz="1800" kern="0" dirty="0">
                <a:latin typeface="Times New Roman" panose="02020603050405020304" pitchFamily="18" charset="0"/>
                <a:cs typeface="Times New Roman" panose="02020603050405020304" pitchFamily="18" charset="0"/>
              </a:rPr>
              <a:t>                     </a:t>
            </a:r>
          </a:p>
          <a:p>
            <a:pPr marL="285750" marR="0" lvl="0" indent="-285750" rtl="0">
              <a:lnSpc>
                <a:spcPct val="107000"/>
              </a:lnSpc>
              <a:spcBef>
                <a:spcPts val="0"/>
              </a:spcBef>
              <a:spcAft>
                <a:spcPts val="800"/>
              </a:spcAft>
              <a:buFont typeface="Arial" panose="020B0604020202020204" pitchFamily="34" charset="0"/>
              <a:buChar char="•"/>
              <a:tabLst>
                <a:tab pos="457200" algn="l"/>
              </a:tabLs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Calibration of the force-sensing instrument: The second step is to calibrate the force-sensing instrument using the experimental setup and automatic data analysis framework.</a:t>
            </a: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342900" marR="0" lvl="0" indent="-342900">
              <a:lnSpc>
                <a:spcPct val="107000"/>
              </a:lnSpc>
              <a:spcBef>
                <a:spcPts val="0"/>
              </a:spcBef>
              <a:spcAft>
                <a:spcPts val="800"/>
              </a:spcAft>
              <a:buFont typeface="Arial" panose="020B0604020202020204" pitchFamily="34" charset="0"/>
              <a:buChar char="•"/>
              <a:tabLst>
                <a:tab pos="457200" algn="l"/>
              </a:tabLs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final step is to validate the calibration results using a separate validation dataset. This involves applying known loads to the instrument and comparing the resulting sensor output to the expected values.</a:t>
            </a:r>
          </a:p>
          <a:p>
            <a:pPr marL="0" indent="0" algn="just">
              <a:spcBef>
                <a:spcPts val="0"/>
              </a:spcBef>
            </a:pPr>
            <a:endParaRPr lang="en-US" sz="1800" kern="0" dirty="0">
              <a:latin typeface="Times New Roman" panose="02020603050405020304" pitchFamily="18" charset="0"/>
              <a:cs typeface="Times New Roman" panose="02020603050405020304" pitchFamily="18" charset="0"/>
            </a:endParaRPr>
          </a:p>
          <a:p>
            <a:pPr marL="0" indent="0" algn="just">
              <a:spcBef>
                <a:spcPts val="0"/>
              </a:spcBef>
            </a:pPr>
            <a:endParaRPr lang="en-US" sz="1800" kern="0" dirty="0"/>
          </a:p>
          <a:p>
            <a:pPr marL="0" indent="0" algn="just">
              <a:spcBef>
                <a:spcPts val="0"/>
              </a:spcBef>
            </a:pPr>
            <a:endParaRPr lang="en-US" sz="1800" kern="0" dirty="0"/>
          </a:p>
          <a:p>
            <a:pPr algn="just">
              <a:spcBef>
                <a:spcPts val="0"/>
              </a:spcBef>
            </a:pPr>
            <a:endParaRPr lang="en-US" sz="1800" kern="0" dirty="0"/>
          </a:p>
        </p:txBody>
      </p:sp>
    </p:spTree>
    <p:extLst>
      <p:ext uri="{BB962C8B-B14F-4D97-AF65-F5344CB8AC3E}">
        <p14:creationId xmlns:p14="http://schemas.microsoft.com/office/powerpoint/2010/main" val="22053273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400">
            <a:extLst>
              <a:ext uri="{FF2B5EF4-FFF2-40B4-BE49-F238E27FC236}">
                <a16:creationId xmlns:a16="http://schemas.microsoft.com/office/drawing/2014/main" id="{5C65F338-4C49-482C-8043-8F47DB1F3117}"/>
              </a:ext>
            </a:extLst>
          </p:cNvPr>
          <p:cNvSpPr txBox="1">
            <a:spLocks/>
          </p:cNvSpPr>
          <p:nvPr/>
        </p:nvSpPr>
        <p:spPr>
          <a:xfrm>
            <a:off x="-381000" y="1369243"/>
            <a:ext cx="8229600" cy="4526100"/>
          </a:xfrm>
          <a:prstGeom prst="rect">
            <a:avLst/>
          </a:prstGeom>
        </p:spPr>
        <p:txBody>
          <a:bodyPr lIns="91425" tIns="91425" rIns="91425" bIns="91425" anchor="t" anchorCtr="0">
            <a:noAutofit/>
          </a:bodyPr>
          <a:lstStyle>
            <a:lvl1pPr marL="257175" indent="-257175" algn="l" defTabSz="342900" rtl="0" eaLnBrk="0" fontAlgn="base" hangingPunct="0">
              <a:spcBef>
                <a:spcPts val="600"/>
              </a:spcBef>
              <a:spcAft>
                <a:spcPct val="0"/>
              </a:spcAft>
              <a:buClr>
                <a:srgbClr val="000000"/>
              </a:buClr>
              <a:buSzPct val="100000"/>
              <a:buFont typeface="Times New Roman" panose="02020603050405020304" pitchFamily="18" charset="0"/>
              <a:defRPr sz="2400">
                <a:solidFill>
                  <a:srgbClr val="000000"/>
                </a:solidFill>
                <a:latin typeface="+mn-lt"/>
                <a:ea typeface="+mn-ea"/>
                <a:cs typeface="+mn-cs"/>
              </a:defRPr>
            </a:lvl1pPr>
            <a:lvl2pPr marL="557213" indent="-214313" algn="l" defTabSz="342900" rtl="0" eaLnBrk="0" fontAlgn="base" hangingPunct="0">
              <a:spcBef>
                <a:spcPts val="525"/>
              </a:spcBef>
              <a:spcAft>
                <a:spcPct val="0"/>
              </a:spcAft>
              <a:buClr>
                <a:srgbClr val="000000"/>
              </a:buClr>
              <a:buSzPct val="100000"/>
              <a:buFont typeface="Times New Roman" panose="02020603050405020304" pitchFamily="18" charset="0"/>
              <a:defRPr sz="2100">
                <a:solidFill>
                  <a:srgbClr val="000000"/>
                </a:solidFill>
                <a:latin typeface="+mn-lt"/>
                <a:ea typeface="+mn-ea"/>
                <a:cs typeface="+mn-cs"/>
              </a:defRPr>
            </a:lvl2pPr>
            <a:lvl3pPr marL="857250" indent="-171450" algn="l" defTabSz="342900" rtl="0" eaLnBrk="0" fontAlgn="base" hangingPunct="0">
              <a:spcBef>
                <a:spcPts val="450"/>
              </a:spcBef>
              <a:spcAft>
                <a:spcPct val="0"/>
              </a:spcAft>
              <a:buClr>
                <a:srgbClr val="000000"/>
              </a:buClr>
              <a:buSzPct val="100000"/>
              <a:buFont typeface="Times New Roman" panose="02020603050405020304" pitchFamily="18" charset="0"/>
              <a:defRPr>
                <a:solidFill>
                  <a:srgbClr val="000000"/>
                </a:solidFill>
                <a:latin typeface="+mn-lt"/>
                <a:ea typeface="+mn-ea"/>
                <a:cs typeface="+mn-cs"/>
              </a:defRPr>
            </a:lvl3pPr>
            <a:lvl4pPr marL="1200150" indent="-171450" algn="l" defTabSz="342900" rtl="0" eaLnBrk="0" fontAlgn="base" hangingPunct="0">
              <a:spcBef>
                <a:spcPts val="375"/>
              </a:spcBef>
              <a:spcAft>
                <a:spcPct val="0"/>
              </a:spcAft>
              <a:buClr>
                <a:srgbClr val="000000"/>
              </a:buClr>
              <a:buSzPct val="100000"/>
              <a:buFont typeface="Times New Roman" panose="02020603050405020304" pitchFamily="18" charset="0"/>
              <a:defRPr sz="1500">
                <a:solidFill>
                  <a:srgbClr val="000000"/>
                </a:solidFill>
                <a:latin typeface="+mn-lt"/>
                <a:ea typeface="+mn-ea"/>
                <a:cs typeface="+mn-cs"/>
              </a:defRPr>
            </a:lvl4pPr>
            <a:lvl5pPr marL="1543050" indent="-171450" algn="l" defTabSz="342900" rtl="0" eaLnBrk="0" fontAlgn="base" hangingPunct="0">
              <a:spcBef>
                <a:spcPts val="375"/>
              </a:spcBef>
              <a:spcAft>
                <a:spcPct val="0"/>
              </a:spcAft>
              <a:buClr>
                <a:srgbClr val="000000"/>
              </a:buClr>
              <a:buSzPct val="100000"/>
              <a:buFont typeface="Times New Roman" panose="02020603050405020304" pitchFamily="18" charset="0"/>
              <a:defRPr sz="1500">
                <a:solidFill>
                  <a:srgbClr val="000000"/>
                </a:solidFill>
                <a:latin typeface="+mn-lt"/>
                <a:ea typeface="+mn-ea"/>
                <a:cs typeface="+mn-cs"/>
              </a:defRPr>
            </a:lvl5pPr>
            <a:lvl6pPr marL="18859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6pPr>
            <a:lvl7pPr marL="22288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7pPr>
            <a:lvl8pPr marL="25717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8pPr>
            <a:lvl9pPr marL="29146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9pPr>
          </a:lstStyle>
          <a:p>
            <a:pPr marL="0" marR="0" lvl="0" indent="0" algn="just" defTabSz="342900" rtl="0" eaLnBrk="0" fontAlgn="base" latinLnBrk="0" hangingPunct="0">
              <a:lnSpc>
                <a:spcPct val="100000"/>
              </a:lnSpc>
              <a:spcBef>
                <a:spcPts val="0"/>
              </a:spcBef>
              <a:spcAft>
                <a:spcPct val="0"/>
              </a:spcAft>
              <a:buClr>
                <a:srgbClr val="000000"/>
              </a:buClr>
              <a:buSzPct val="100000"/>
              <a:buFont typeface="Times New Roman" panose="02020603050405020304" pitchFamily="18" charset="0"/>
              <a:buNone/>
              <a:tabLst/>
              <a:defRPr/>
            </a:pPr>
            <a:endParaRPr kumimoji="0" lang="en-US" sz="1800" b="0" i="0" u="none" strike="noStrike" kern="0" cap="none" spc="0" normalizeH="0" baseline="0" noProof="0" dirty="0">
              <a:ln>
                <a:noFill/>
              </a:ln>
              <a:solidFill>
                <a:srgbClr val="000000"/>
              </a:solidFill>
              <a:effectLst/>
              <a:uLnTx/>
              <a:uFillTx/>
              <a:latin typeface="Arial"/>
              <a:ea typeface="ＭＳ Ｐゴシック"/>
            </a:endParaRPr>
          </a:p>
          <a:p>
            <a:pPr marL="0" marR="0" lvl="0" indent="0" algn="just" defTabSz="342900" rtl="0" eaLnBrk="0" fontAlgn="base" latinLnBrk="0" hangingPunct="0">
              <a:lnSpc>
                <a:spcPct val="100000"/>
              </a:lnSpc>
              <a:spcBef>
                <a:spcPts val="0"/>
              </a:spcBef>
              <a:spcAft>
                <a:spcPct val="0"/>
              </a:spcAft>
              <a:buClr>
                <a:srgbClr val="000000"/>
              </a:buClr>
              <a:buSzPct val="100000"/>
              <a:buFont typeface="Times New Roman" panose="02020603050405020304" pitchFamily="18" charset="0"/>
              <a:buNone/>
              <a:tabLst/>
              <a:defRPr/>
            </a:pPr>
            <a:endParaRPr kumimoji="0" lang="en-US" sz="1800" b="0" i="0" u="none" strike="noStrike" kern="0" cap="none" spc="0" normalizeH="0" baseline="0" noProof="0" dirty="0">
              <a:ln>
                <a:noFill/>
              </a:ln>
              <a:solidFill>
                <a:srgbClr val="000000"/>
              </a:solidFill>
              <a:effectLst/>
              <a:uLnTx/>
              <a:uFillTx/>
              <a:latin typeface="Arial"/>
              <a:ea typeface="ＭＳ Ｐゴシック"/>
            </a:endParaRPr>
          </a:p>
          <a:p>
            <a:pPr marL="257175" marR="0" lvl="0" indent="-257175" algn="just" defTabSz="342900" rtl="0" eaLnBrk="0" fontAlgn="base" latinLnBrk="0" hangingPunct="0">
              <a:lnSpc>
                <a:spcPct val="100000"/>
              </a:lnSpc>
              <a:spcBef>
                <a:spcPts val="0"/>
              </a:spcBef>
              <a:spcAft>
                <a:spcPct val="0"/>
              </a:spcAft>
              <a:buClr>
                <a:srgbClr val="000000"/>
              </a:buClr>
              <a:buSzPct val="100000"/>
              <a:buFont typeface="Times New Roman" panose="02020603050405020304" pitchFamily="18" charset="0"/>
              <a:buNone/>
              <a:tabLst/>
              <a:defRPr/>
            </a:pPr>
            <a:endParaRPr kumimoji="0" lang="en-US" sz="1800" b="0" i="0" u="none" strike="noStrike" kern="0" cap="none" spc="0" normalizeH="0" baseline="0" noProof="0" dirty="0">
              <a:ln>
                <a:noFill/>
              </a:ln>
              <a:solidFill>
                <a:srgbClr val="000000"/>
              </a:solidFill>
              <a:effectLst/>
              <a:uLnTx/>
              <a:uFillTx/>
              <a:latin typeface="Arial"/>
              <a:ea typeface="ＭＳ Ｐゴシック"/>
            </a:endParaRPr>
          </a:p>
        </p:txBody>
      </p:sp>
      <p:cxnSp>
        <p:nvCxnSpPr>
          <p:cNvPr id="4" name="Straight Connector 3">
            <a:extLst>
              <a:ext uri="{FF2B5EF4-FFF2-40B4-BE49-F238E27FC236}">
                <a16:creationId xmlns:a16="http://schemas.microsoft.com/office/drawing/2014/main" id="{04E5E6D7-67C3-4F6E-9BFB-F2B511B839A0}"/>
              </a:ext>
            </a:extLst>
          </p:cNvPr>
          <p:cNvCxnSpPr>
            <a:cxnSpLocks/>
          </p:cNvCxnSpPr>
          <p:nvPr/>
        </p:nvCxnSpPr>
        <p:spPr bwMode="auto">
          <a:xfrm>
            <a:off x="0" y="1095375"/>
            <a:ext cx="2914650" cy="0"/>
          </a:xfrm>
          <a:prstGeom prst="line">
            <a:avLst/>
          </a:prstGeom>
          <a:noFill/>
          <a:ln w="19050" algn="ctr">
            <a:solidFill>
              <a:schemeClr val="tx1"/>
            </a:solidFill>
            <a:round/>
            <a:headEnd/>
            <a:tailEnd/>
          </a:ln>
          <a:extLst>
            <a:ext uri="{909E8E84-426E-40DD-AFC4-6F175D3DCCD1}">
              <a14:hiddenFill xmlns:a14="http://schemas.microsoft.com/office/drawing/2010/main">
                <a:noFill/>
              </a14:hiddenFill>
            </a:ext>
          </a:extLst>
        </p:spPr>
      </p:cxnSp>
      <p:sp>
        <p:nvSpPr>
          <p:cNvPr id="5" name="Shape 106">
            <a:extLst>
              <a:ext uri="{FF2B5EF4-FFF2-40B4-BE49-F238E27FC236}">
                <a16:creationId xmlns:a16="http://schemas.microsoft.com/office/drawing/2014/main" id="{49EC9A2A-A0BA-456C-9633-74232D66F1FF}"/>
              </a:ext>
            </a:extLst>
          </p:cNvPr>
          <p:cNvSpPr txBox="1">
            <a:spLocks/>
          </p:cNvSpPr>
          <p:nvPr/>
        </p:nvSpPr>
        <p:spPr>
          <a:xfrm>
            <a:off x="-371475" y="271544"/>
            <a:ext cx="3657600" cy="740587"/>
          </a:xfrm>
          <a:prstGeom prst="rect">
            <a:avLst/>
          </a:prstGeom>
        </p:spPr>
        <p:txBody>
          <a:bodyPr lIns="68569" tIns="68569" rIns="68569" bIns="68569" anchor="ctr"/>
          <a:lstStyle>
            <a:lvl1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mj-lt"/>
                <a:ea typeface="+mj-ea"/>
                <a:cs typeface="+mj-cs"/>
              </a:defRPr>
            </a:lvl1pPr>
            <a:lvl2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2pPr>
            <a:lvl3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3pPr>
            <a:lvl4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4pPr>
            <a:lvl5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5pPr>
            <a:lvl6pPr marL="25146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6pPr>
            <a:lvl7pPr marL="29718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7pPr>
            <a:lvl8pPr marL="34290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8pPr>
            <a:lvl9pPr marL="38862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9pPr>
          </a:lstStyle>
          <a:p>
            <a:pPr marL="0" marR="0" lvl="0" indent="0" algn="ctr" defTabSz="457200" rtl="0" eaLnBrk="0" fontAlgn="base" latinLnBrk="0" hangingPunct="0">
              <a:lnSpc>
                <a:spcPct val="100000"/>
              </a:lnSpc>
              <a:spcBef>
                <a:spcPts val="0"/>
              </a:spcBef>
              <a:spcAft>
                <a:spcPct val="0"/>
              </a:spcAft>
              <a:buClr>
                <a:srgbClr val="000000"/>
              </a:buClr>
              <a:buSzPct val="100000"/>
              <a:buFont typeface="Times New Roman" panose="02020603050405020304" pitchFamily="18" charset="0"/>
              <a:buNone/>
              <a:tabLst/>
              <a:defRPr/>
            </a:pPr>
            <a:r>
              <a:rPr kumimoji="0" lang="en-US" sz="3200" b="1" i="0" u="none" strike="noStrike" kern="0" cap="none" spc="0" normalizeH="0" baseline="0" noProof="0" dirty="0">
                <a:ln>
                  <a:noFill/>
                </a:ln>
                <a:solidFill>
                  <a:srgbClr val="000000"/>
                </a:solidFill>
                <a:effectLst/>
                <a:uLnTx/>
                <a:uFillTx/>
                <a:latin typeface="Times New Roman" panose="02020603050405020304" pitchFamily="18" charset="0"/>
                <a:ea typeface="ＭＳ Ｐゴシック"/>
                <a:cs typeface="Times New Roman" panose="02020603050405020304" pitchFamily="18" charset="0"/>
              </a:rPr>
              <a:t>Overview</a:t>
            </a:r>
            <a:endParaRPr kumimoji="0" lang="en-US" sz="2800" b="1" i="0" u="none" strike="noStrike" kern="0" cap="none" spc="0" normalizeH="0" baseline="0" noProof="0" dirty="0">
              <a:ln>
                <a:noFill/>
              </a:ln>
              <a:solidFill>
                <a:srgbClr val="000000"/>
              </a:solidFill>
              <a:effectLst/>
              <a:uLnTx/>
              <a:uFillTx/>
              <a:latin typeface="Times New Roman" panose="02020603050405020304" pitchFamily="18" charset="0"/>
              <a:ea typeface="ＭＳ Ｐゴシック"/>
              <a:cs typeface="Times New Roman" panose="02020603050405020304" pitchFamily="18" charset="0"/>
            </a:endParaRPr>
          </a:p>
        </p:txBody>
      </p:sp>
      <p:pic>
        <p:nvPicPr>
          <p:cNvPr id="15" name="Picture 14">
            <a:extLst>
              <a:ext uri="{FF2B5EF4-FFF2-40B4-BE49-F238E27FC236}">
                <a16:creationId xmlns:a16="http://schemas.microsoft.com/office/drawing/2014/main" id="{B6E65AEC-20B5-4E61-AD8A-DBEF799401C0}"/>
              </a:ext>
            </a:extLst>
          </p:cNvPr>
          <p:cNvPicPr>
            <a:picLocks noChangeAspect="1"/>
          </p:cNvPicPr>
          <p:nvPr/>
        </p:nvPicPr>
        <p:blipFill>
          <a:blip r:embed="rId2"/>
          <a:stretch>
            <a:fillRect/>
          </a:stretch>
        </p:blipFill>
        <p:spPr>
          <a:xfrm>
            <a:off x="762000" y="1433094"/>
            <a:ext cx="7620000" cy="3991812"/>
          </a:xfrm>
          <a:prstGeom prst="rect">
            <a:avLst/>
          </a:prstGeom>
        </p:spPr>
      </p:pic>
      <p:sp>
        <p:nvSpPr>
          <p:cNvPr id="8" name="Shape 425">
            <a:extLst>
              <a:ext uri="{FF2B5EF4-FFF2-40B4-BE49-F238E27FC236}">
                <a16:creationId xmlns:a16="http://schemas.microsoft.com/office/drawing/2014/main" id="{5FA934C5-03A4-4BAF-81C4-A7BBD1CB0524}"/>
              </a:ext>
            </a:extLst>
          </p:cNvPr>
          <p:cNvSpPr txBox="1">
            <a:spLocks/>
          </p:cNvSpPr>
          <p:nvPr/>
        </p:nvSpPr>
        <p:spPr>
          <a:xfrm>
            <a:off x="2743200" y="5468491"/>
            <a:ext cx="3505200" cy="441380"/>
          </a:xfrm>
          <a:prstGeom prst="rect">
            <a:avLst/>
          </a:prstGeom>
        </p:spPr>
        <p:txBody>
          <a:bodyPr lIns="91425" tIns="91425" rIns="91425" bIns="91425" anchor="t" anchorCtr="0">
            <a:noAutofit/>
          </a:bodyPr>
          <a:lstStyle>
            <a:lvl1pPr marL="257175" indent="-257175" algn="l" defTabSz="342900" rtl="0" eaLnBrk="0" fontAlgn="base" hangingPunct="0">
              <a:spcBef>
                <a:spcPts val="600"/>
              </a:spcBef>
              <a:spcAft>
                <a:spcPct val="0"/>
              </a:spcAft>
              <a:buClr>
                <a:srgbClr val="000000"/>
              </a:buClr>
              <a:buSzPct val="100000"/>
              <a:buFont typeface="Times New Roman" panose="02020603050405020304" pitchFamily="18" charset="0"/>
              <a:defRPr sz="2400">
                <a:solidFill>
                  <a:srgbClr val="000000"/>
                </a:solidFill>
                <a:latin typeface="+mn-lt"/>
                <a:ea typeface="+mn-ea"/>
                <a:cs typeface="+mn-cs"/>
              </a:defRPr>
            </a:lvl1pPr>
            <a:lvl2pPr marL="557213" indent="-214313" algn="l" defTabSz="342900" rtl="0" eaLnBrk="0" fontAlgn="base" hangingPunct="0">
              <a:spcBef>
                <a:spcPts val="525"/>
              </a:spcBef>
              <a:spcAft>
                <a:spcPct val="0"/>
              </a:spcAft>
              <a:buClr>
                <a:srgbClr val="000000"/>
              </a:buClr>
              <a:buSzPct val="100000"/>
              <a:buFont typeface="Times New Roman" panose="02020603050405020304" pitchFamily="18" charset="0"/>
              <a:defRPr sz="2100">
                <a:solidFill>
                  <a:srgbClr val="000000"/>
                </a:solidFill>
                <a:latin typeface="+mn-lt"/>
                <a:ea typeface="+mn-ea"/>
                <a:cs typeface="+mn-cs"/>
              </a:defRPr>
            </a:lvl2pPr>
            <a:lvl3pPr marL="857250" indent="-171450" algn="l" defTabSz="342900" rtl="0" eaLnBrk="0" fontAlgn="base" hangingPunct="0">
              <a:spcBef>
                <a:spcPts val="450"/>
              </a:spcBef>
              <a:spcAft>
                <a:spcPct val="0"/>
              </a:spcAft>
              <a:buClr>
                <a:srgbClr val="000000"/>
              </a:buClr>
              <a:buSzPct val="100000"/>
              <a:buFont typeface="Times New Roman" panose="02020603050405020304" pitchFamily="18" charset="0"/>
              <a:defRPr>
                <a:solidFill>
                  <a:srgbClr val="000000"/>
                </a:solidFill>
                <a:latin typeface="+mn-lt"/>
                <a:ea typeface="+mn-ea"/>
                <a:cs typeface="+mn-cs"/>
              </a:defRPr>
            </a:lvl3pPr>
            <a:lvl4pPr marL="1200150" indent="-171450" algn="l" defTabSz="342900" rtl="0" eaLnBrk="0" fontAlgn="base" hangingPunct="0">
              <a:spcBef>
                <a:spcPts val="375"/>
              </a:spcBef>
              <a:spcAft>
                <a:spcPct val="0"/>
              </a:spcAft>
              <a:buClr>
                <a:srgbClr val="000000"/>
              </a:buClr>
              <a:buSzPct val="100000"/>
              <a:buFont typeface="Times New Roman" panose="02020603050405020304" pitchFamily="18" charset="0"/>
              <a:defRPr sz="1500">
                <a:solidFill>
                  <a:srgbClr val="000000"/>
                </a:solidFill>
                <a:latin typeface="+mn-lt"/>
                <a:ea typeface="+mn-ea"/>
                <a:cs typeface="+mn-cs"/>
              </a:defRPr>
            </a:lvl4pPr>
            <a:lvl5pPr marL="1543050" indent="-171450" algn="l" defTabSz="342900" rtl="0" eaLnBrk="0" fontAlgn="base" hangingPunct="0">
              <a:spcBef>
                <a:spcPts val="375"/>
              </a:spcBef>
              <a:spcAft>
                <a:spcPct val="0"/>
              </a:spcAft>
              <a:buClr>
                <a:srgbClr val="000000"/>
              </a:buClr>
              <a:buSzPct val="100000"/>
              <a:buFont typeface="Times New Roman" panose="02020603050405020304" pitchFamily="18" charset="0"/>
              <a:defRPr sz="1500">
                <a:solidFill>
                  <a:srgbClr val="000000"/>
                </a:solidFill>
                <a:latin typeface="+mn-lt"/>
                <a:ea typeface="+mn-ea"/>
                <a:cs typeface="+mn-cs"/>
              </a:defRPr>
            </a:lvl5pPr>
            <a:lvl6pPr marL="18859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6pPr>
            <a:lvl7pPr marL="22288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7pPr>
            <a:lvl8pPr marL="25717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8pPr>
            <a:lvl9pPr marL="29146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9pPr>
          </a:lstStyle>
          <a:p>
            <a:pPr marL="0" indent="-69850" algn="ctr">
              <a:lnSpc>
                <a:spcPct val="115000"/>
              </a:lnSpc>
              <a:spcBef>
                <a:spcPts val="0"/>
              </a:spcBef>
              <a:buClr>
                <a:schemeClr val="dk1"/>
              </a:buClr>
              <a:buSzPct val="61111"/>
            </a:pPr>
            <a:r>
              <a:rPr lang="en-US" sz="1400" kern="0" dirty="0">
                <a:latin typeface="Times New Roman" panose="02020603050405020304" pitchFamily="18" charset="0"/>
                <a:ea typeface="Arial"/>
                <a:cs typeface="Times New Roman" panose="02020603050405020304" pitchFamily="18" charset="0"/>
                <a:sym typeface="Arial"/>
              </a:rPr>
              <a:t>courtesy of </a:t>
            </a:r>
            <a:r>
              <a:rPr lang="en-US" sz="1400" dirty="0">
                <a:latin typeface="Times New Roman" panose="02020603050405020304" pitchFamily="18" charset="0"/>
                <a:cs typeface="Times New Roman" panose="02020603050405020304" pitchFamily="18" charset="0"/>
              </a:rPr>
              <a:t>Changyan He</a:t>
            </a:r>
          </a:p>
          <a:p>
            <a:pPr marL="0" indent="-69850" algn="ctr">
              <a:lnSpc>
                <a:spcPct val="115000"/>
              </a:lnSpc>
              <a:spcBef>
                <a:spcPts val="0"/>
              </a:spcBef>
              <a:buClr>
                <a:schemeClr val="dk1"/>
              </a:buClr>
              <a:buSzPct val="61111"/>
              <a:buFont typeface="Arial"/>
              <a:buNone/>
            </a:pPr>
            <a:endParaRPr lang="en-US" sz="1800" kern="0" dirty="0">
              <a:latin typeface="Times New Roman" panose="02020603050405020304" pitchFamily="18" charset="0"/>
              <a:ea typeface="Arial"/>
              <a:cs typeface="Times New Roman" panose="02020603050405020304" pitchFamily="18" charset="0"/>
              <a:sym typeface="Arial"/>
            </a:endParaRPr>
          </a:p>
        </p:txBody>
      </p:sp>
    </p:spTree>
    <p:extLst>
      <p:ext uri="{BB962C8B-B14F-4D97-AF65-F5344CB8AC3E}">
        <p14:creationId xmlns:p14="http://schemas.microsoft.com/office/powerpoint/2010/main" val="18996118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423">
            <a:extLst>
              <a:ext uri="{FF2B5EF4-FFF2-40B4-BE49-F238E27FC236}">
                <a16:creationId xmlns:a16="http://schemas.microsoft.com/office/drawing/2014/main" id="{1A135BD8-9906-4C9A-B363-AF540D42C751}"/>
              </a:ext>
            </a:extLst>
          </p:cNvPr>
          <p:cNvSpPr txBox="1">
            <a:spLocks/>
          </p:cNvSpPr>
          <p:nvPr/>
        </p:nvSpPr>
        <p:spPr>
          <a:xfrm>
            <a:off x="457200" y="228600"/>
            <a:ext cx="8229600" cy="1143000"/>
          </a:xfrm>
          <a:prstGeom prst="rect">
            <a:avLst/>
          </a:prstGeom>
        </p:spPr>
        <p:txBody>
          <a:bodyPr lIns="91425" tIns="91425" rIns="91425" bIns="91425" anchor="ctr" anchorCtr="0">
            <a:noAutofit/>
          </a:bodyPr>
          <a:lstStyle>
            <a:lvl1pPr algn="ctr" defTabSz="342900" rtl="0" eaLnBrk="0" fontAlgn="base" hangingPunct="0">
              <a:spcBef>
                <a:spcPct val="0"/>
              </a:spcBef>
              <a:spcAft>
                <a:spcPct val="0"/>
              </a:spcAft>
              <a:buClr>
                <a:srgbClr val="000000"/>
              </a:buClr>
              <a:buSzPct val="100000"/>
              <a:buFont typeface="Times New Roman" panose="02020603050405020304" pitchFamily="18" charset="0"/>
              <a:defRPr sz="2800" b="1" i="1">
                <a:solidFill>
                  <a:srgbClr val="333399"/>
                </a:solidFill>
                <a:latin typeface="+mj-lt"/>
                <a:ea typeface="+mj-ea"/>
                <a:cs typeface="+mj-cs"/>
              </a:defRPr>
            </a:lvl1pPr>
            <a:lvl2pPr algn="ctr" defTabSz="342900" rtl="0" eaLnBrk="0" fontAlgn="base" hangingPunct="0">
              <a:spcBef>
                <a:spcPct val="0"/>
              </a:spcBef>
              <a:spcAft>
                <a:spcPct val="0"/>
              </a:spcAft>
              <a:buClr>
                <a:srgbClr val="000000"/>
              </a:buClr>
              <a:buSzPct val="100000"/>
              <a:buFont typeface="Times New Roman" panose="02020603050405020304" pitchFamily="18" charset="0"/>
              <a:defRPr sz="2800" b="1" i="1">
                <a:solidFill>
                  <a:srgbClr val="333399"/>
                </a:solidFill>
                <a:latin typeface="Arial" pitchFamily="-112" charset="0"/>
                <a:ea typeface="ＭＳ Ｐゴシック" pitchFamily="-112" charset="-128"/>
                <a:cs typeface="ＭＳ Ｐゴシック" pitchFamily="-112" charset="-128"/>
              </a:defRPr>
            </a:lvl2pPr>
            <a:lvl3pPr algn="ctr" defTabSz="342900" rtl="0" eaLnBrk="0" fontAlgn="base" hangingPunct="0">
              <a:spcBef>
                <a:spcPct val="0"/>
              </a:spcBef>
              <a:spcAft>
                <a:spcPct val="0"/>
              </a:spcAft>
              <a:buClr>
                <a:srgbClr val="000000"/>
              </a:buClr>
              <a:buSzPct val="100000"/>
              <a:buFont typeface="Times New Roman" panose="02020603050405020304" pitchFamily="18" charset="0"/>
              <a:defRPr sz="2800" b="1" i="1">
                <a:solidFill>
                  <a:srgbClr val="333399"/>
                </a:solidFill>
                <a:latin typeface="Arial" pitchFamily="-112" charset="0"/>
                <a:ea typeface="ＭＳ Ｐゴシック" pitchFamily="-112" charset="-128"/>
                <a:cs typeface="ＭＳ Ｐゴシック" pitchFamily="-112" charset="-128"/>
              </a:defRPr>
            </a:lvl3pPr>
            <a:lvl4pPr algn="ctr" defTabSz="342900" rtl="0" eaLnBrk="0" fontAlgn="base" hangingPunct="0">
              <a:spcBef>
                <a:spcPct val="0"/>
              </a:spcBef>
              <a:spcAft>
                <a:spcPct val="0"/>
              </a:spcAft>
              <a:buClr>
                <a:srgbClr val="000000"/>
              </a:buClr>
              <a:buSzPct val="100000"/>
              <a:buFont typeface="Times New Roman" panose="02020603050405020304" pitchFamily="18" charset="0"/>
              <a:defRPr sz="2800" b="1" i="1">
                <a:solidFill>
                  <a:srgbClr val="333399"/>
                </a:solidFill>
                <a:latin typeface="Arial" pitchFamily="-112" charset="0"/>
                <a:ea typeface="ＭＳ Ｐゴシック" pitchFamily="-112" charset="-128"/>
                <a:cs typeface="ＭＳ Ｐゴシック" pitchFamily="-112" charset="-128"/>
              </a:defRPr>
            </a:lvl4pPr>
            <a:lvl5pPr algn="ctr" defTabSz="342900" rtl="0" eaLnBrk="0" fontAlgn="base" hangingPunct="0">
              <a:spcBef>
                <a:spcPct val="0"/>
              </a:spcBef>
              <a:spcAft>
                <a:spcPct val="0"/>
              </a:spcAft>
              <a:buClr>
                <a:srgbClr val="000000"/>
              </a:buClr>
              <a:buSzPct val="100000"/>
              <a:buFont typeface="Times New Roman" panose="02020603050405020304" pitchFamily="18" charset="0"/>
              <a:defRPr sz="2800" b="1" i="1">
                <a:solidFill>
                  <a:srgbClr val="333399"/>
                </a:solidFill>
                <a:latin typeface="Arial" pitchFamily="-112" charset="0"/>
                <a:ea typeface="ＭＳ Ｐゴシック" pitchFamily="-112" charset="-128"/>
                <a:cs typeface="ＭＳ Ｐゴシック" pitchFamily="-112" charset="-128"/>
              </a:defRPr>
            </a:lvl5pPr>
            <a:lvl6pPr marL="1885950" indent="-171450" algn="ctr" defTabSz="342900" rtl="0" eaLnBrk="0" fontAlgn="base" hangingPunct="0">
              <a:spcBef>
                <a:spcPct val="0"/>
              </a:spcBef>
              <a:spcAft>
                <a:spcPct val="0"/>
              </a:spcAft>
              <a:buClr>
                <a:srgbClr val="000000"/>
              </a:buClr>
              <a:buSzPct val="100000"/>
              <a:buFont typeface="Times New Roman" pitchFamily="-112" charset="0"/>
              <a:defRPr sz="2850" b="1" i="1">
                <a:solidFill>
                  <a:srgbClr val="333399"/>
                </a:solidFill>
                <a:latin typeface="Arial" pitchFamily="-112" charset="0"/>
                <a:ea typeface="ＭＳ Ｐゴシック" pitchFamily="-112" charset="-128"/>
                <a:cs typeface="ＭＳ Ｐゴシック" pitchFamily="-112" charset="-128"/>
              </a:defRPr>
            </a:lvl6pPr>
            <a:lvl7pPr marL="2228850" indent="-171450" algn="ctr" defTabSz="342900" rtl="0" eaLnBrk="0" fontAlgn="base" hangingPunct="0">
              <a:spcBef>
                <a:spcPct val="0"/>
              </a:spcBef>
              <a:spcAft>
                <a:spcPct val="0"/>
              </a:spcAft>
              <a:buClr>
                <a:srgbClr val="000000"/>
              </a:buClr>
              <a:buSzPct val="100000"/>
              <a:buFont typeface="Times New Roman" pitchFamily="-112" charset="0"/>
              <a:defRPr sz="2850" b="1" i="1">
                <a:solidFill>
                  <a:srgbClr val="333399"/>
                </a:solidFill>
                <a:latin typeface="Arial" pitchFamily="-112" charset="0"/>
                <a:ea typeface="ＭＳ Ｐゴシック" pitchFamily="-112" charset="-128"/>
                <a:cs typeface="ＭＳ Ｐゴシック" pitchFamily="-112" charset="-128"/>
              </a:defRPr>
            </a:lvl7pPr>
            <a:lvl8pPr marL="2571750" indent="-171450" algn="ctr" defTabSz="342900" rtl="0" eaLnBrk="0" fontAlgn="base" hangingPunct="0">
              <a:spcBef>
                <a:spcPct val="0"/>
              </a:spcBef>
              <a:spcAft>
                <a:spcPct val="0"/>
              </a:spcAft>
              <a:buClr>
                <a:srgbClr val="000000"/>
              </a:buClr>
              <a:buSzPct val="100000"/>
              <a:buFont typeface="Times New Roman" pitchFamily="-112" charset="0"/>
              <a:defRPr sz="2850" b="1" i="1">
                <a:solidFill>
                  <a:srgbClr val="333399"/>
                </a:solidFill>
                <a:latin typeface="Arial" pitchFamily="-112" charset="0"/>
                <a:ea typeface="ＭＳ Ｐゴシック" pitchFamily="-112" charset="-128"/>
                <a:cs typeface="ＭＳ Ｐゴシック" pitchFamily="-112" charset="-128"/>
              </a:defRPr>
            </a:lvl8pPr>
            <a:lvl9pPr marL="2914650" indent="-171450" algn="ctr" defTabSz="342900" rtl="0" eaLnBrk="0" fontAlgn="base" hangingPunct="0">
              <a:spcBef>
                <a:spcPct val="0"/>
              </a:spcBef>
              <a:spcAft>
                <a:spcPct val="0"/>
              </a:spcAft>
              <a:buClr>
                <a:srgbClr val="000000"/>
              </a:buClr>
              <a:buSzPct val="100000"/>
              <a:buFont typeface="Times New Roman" pitchFamily="-112" charset="0"/>
              <a:defRPr sz="2850" b="1" i="1">
                <a:solidFill>
                  <a:srgbClr val="333399"/>
                </a:solidFill>
                <a:latin typeface="Arial" pitchFamily="-112" charset="0"/>
                <a:ea typeface="ＭＳ Ｐゴシック" pitchFamily="-112" charset="-128"/>
                <a:cs typeface="ＭＳ Ｐゴシック" pitchFamily="-112" charset="-128"/>
              </a:defRPr>
            </a:lvl9pPr>
          </a:lstStyle>
          <a:p>
            <a:pPr>
              <a:spcBef>
                <a:spcPts val="0"/>
              </a:spcBef>
            </a:pPr>
            <a:r>
              <a:rPr lang="en-US" i="0" kern="0" dirty="0">
                <a:solidFill>
                  <a:schemeClr val="tx1"/>
                </a:solidFill>
                <a:latin typeface="Times New Roman" panose="02020603050405020304" pitchFamily="18" charset="0"/>
                <a:cs typeface="Times New Roman" panose="02020603050405020304" pitchFamily="18" charset="0"/>
              </a:rPr>
              <a:t>Deliverables</a:t>
            </a:r>
          </a:p>
        </p:txBody>
      </p:sp>
      <p:sp>
        <p:nvSpPr>
          <p:cNvPr id="3" name="Shape 425">
            <a:extLst>
              <a:ext uri="{FF2B5EF4-FFF2-40B4-BE49-F238E27FC236}">
                <a16:creationId xmlns:a16="http://schemas.microsoft.com/office/drawing/2014/main" id="{6B5F507F-AAF8-4CFE-B801-3D717503A02F}"/>
              </a:ext>
            </a:extLst>
          </p:cNvPr>
          <p:cNvSpPr txBox="1">
            <a:spLocks/>
          </p:cNvSpPr>
          <p:nvPr/>
        </p:nvSpPr>
        <p:spPr>
          <a:xfrm>
            <a:off x="381000" y="1279071"/>
            <a:ext cx="8229600" cy="4299858"/>
          </a:xfrm>
          <a:prstGeom prst="rect">
            <a:avLst/>
          </a:prstGeom>
        </p:spPr>
        <p:txBody>
          <a:bodyPr lIns="91425" tIns="91425" rIns="91425" bIns="91425" anchor="t" anchorCtr="0">
            <a:noAutofit/>
          </a:bodyPr>
          <a:lstStyle>
            <a:lvl1pPr marL="257175" indent="-257175" algn="l" defTabSz="342900" rtl="0" eaLnBrk="0" fontAlgn="base" hangingPunct="0">
              <a:spcBef>
                <a:spcPts val="600"/>
              </a:spcBef>
              <a:spcAft>
                <a:spcPct val="0"/>
              </a:spcAft>
              <a:buClr>
                <a:srgbClr val="000000"/>
              </a:buClr>
              <a:buSzPct val="100000"/>
              <a:buFont typeface="Times New Roman" panose="02020603050405020304" pitchFamily="18" charset="0"/>
              <a:defRPr sz="2400">
                <a:solidFill>
                  <a:srgbClr val="000000"/>
                </a:solidFill>
                <a:latin typeface="+mn-lt"/>
                <a:ea typeface="+mn-ea"/>
                <a:cs typeface="+mn-cs"/>
              </a:defRPr>
            </a:lvl1pPr>
            <a:lvl2pPr marL="557213" indent="-214313" algn="l" defTabSz="342900" rtl="0" eaLnBrk="0" fontAlgn="base" hangingPunct="0">
              <a:spcBef>
                <a:spcPts val="525"/>
              </a:spcBef>
              <a:spcAft>
                <a:spcPct val="0"/>
              </a:spcAft>
              <a:buClr>
                <a:srgbClr val="000000"/>
              </a:buClr>
              <a:buSzPct val="100000"/>
              <a:buFont typeface="Times New Roman" panose="02020603050405020304" pitchFamily="18" charset="0"/>
              <a:defRPr sz="2100">
                <a:solidFill>
                  <a:srgbClr val="000000"/>
                </a:solidFill>
                <a:latin typeface="+mn-lt"/>
                <a:ea typeface="+mn-ea"/>
                <a:cs typeface="+mn-cs"/>
              </a:defRPr>
            </a:lvl2pPr>
            <a:lvl3pPr marL="857250" indent="-171450" algn="l" defTabSz="342900" rtl="0" eaLnBrk="0" fontAlgn="base" hangingPunct="0">
              <a:spcBef>
                <a:spcPts val="450"/>
              </a:spcBef>
              <a:spcAft>
                <a:spcPct val="0"/>
              </a:spcAft>
              <a:buClr>
                <a:srgbClr val="000000"/>
              </a:buClr>
              <a:buSzPct val="100000"/>
              <a:buFont typeface="Times New Roman" panose="02020603050405020304" pitchFamily="18" charset="0"/>
              <a:defRPr>
                <a:solidFill>
                  <a:srgbClr val="000000"/>
                </a:solidFill>
                <a:latin typeface="+mn-lt"/>
                <a:ea typeface="+mn-ea"/>
                <a:cs typeface="+mn-cs"/>
              </a:defRPr>
            </a:lvl3pPr>
            <a:lvl4pPr marL="1200150" indent="-171450" algn="l" defTabSz="342900" rtl="0" eaLnBrk="0" fontAlgn="base" hangingPunct="0">
              <a:spcBef>
                <a:spcPts val="375"/>
              </a:spcBef>
              <a:spcAft>
                <a:spcPct val="0"/>
              </a:spcAft>
              <a:buClr>
                <a:srgbClr val="000000"/>
              </a:buClr>
              <a:buSzPct val="100000"/>
              <a:buFont typeface="Times New Roman" panose="02020603050405020304" pitchFamily="18" charset="0"/>
              <a:defRPr sz="1500">
                <a:solidFill>
                  <a:srgbClr val="000000"/>
                </a:solidFill>
                <a:latin typeface="+mn-lt"/>
                <a:ea typeface="+mn-ea"/>
                <a:cs typeface="+mn-cs"/>
              </a:defRPr>
            </a:lvl4pPr>
            <a:lvl5pPr marL="1543050" indent="-171450" algn="l" defTabSz="342900" rtl="0" eaLnBrk="0" fontAlgn="base" hangingPunct="0">
              <a:spcBef>
                <a:spcPts val="375"/>
              </a:spcBef>
              <a:spcAft>
                <a:spcPct val="0"/>
              </a:spcAft>
              <a:buClr>
                <a:srgbClr val="000000"/>
              </a:buClr>
              <a:buSzPct val="100000"/>
              <a:buFont typeface="Times New Roman" panose="02020603050405020304" pitchFamily="18" charset="0"/>
              <a:defRPr sz="1500">
                <a:solidFill>
                  <a:srgbClr val="000000"/>
                </a:solidFill>
                <a:latin typeface="+mn-lt"/>
                <a:ea typeface="+mn-ea"/>
                <a:cs typeface="+mn-cs"/>
              </a:defRPr>
            </a:lvl5pPr>
            <a:lvl6pPr marL="18859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6pPr>
            <a:lvl7pPr marL="22288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7pPr>
            <a:lvl8pPr marL="25717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8pPr>
            <a:lvl9pPr marL="29146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9pPr>
          </a:lstStyle>
          <a:p>
            <a:pPr marL="0" indent="-69850" algn="just">
              <a:lnSpc>
                <a:spcPct val="115000"/>
              </a:lnSpc>
              <a:spcBef>
                <a:spcPts val="0"/>
              </a:spcBef>
              <a:buClr>
                <a:schemeClr val="dk1"/>
              </a:buClr>
              <a:buSzPct val="61111"/>
              <a:buFont typeface="Arial"/>
              <a:buNone/>
            </a:pPr>
            <a:endParaRPr lang="en-US" sz="1800" b="1" kern="0" dirty="0">
              <a:latin typeface="Times New Roman" panose="02020603050405020304" pitchFamily="18" charset="0"/>
              <a:ea typeface="Arial"/>
              <a:cs typeface="Times New Roman" panose="02020603050405020304" pitchFamily="18" charset="0"/>
              <a:sym typeface="Arial"/>
            </a:endParaRPr>
          </a:p>
          <a:p>
            <a:pPr marL="0" indent="-69850" algn="just">
              <a:lnSpc>
                <a:spcPct val="115000"/>
              </a:lnSpc>
              <a:spcBef>
                <a:spcPts val="0"/>
              </a:spcBef>
              <a:spcAft>
                <a:spcPts val="600"/>
              </a:spcAft>
              <a:buClr>
                <a:schemeClr val="dk1"/>
              </a:buClr>
              <a:buSzPct val="61111"/>
              <a:buFont typeface="Arial"/>
              <a:buNone/>
            </a:pPr>
            <a:r>
              <a:rPr lang="en-US" sz="1800" b="1" kern="0" dirty="0">
                <a:latin typeface="Times New Roman" panose="02020603050405020304" pitchFamily="18" charset="0"/>
                <a:ea typeface="Arial"/>
                <a:cs typeface="Times New Roman" panose="02020603050405020304" pitchFamily="18" charset="0"/>
                <a:sym typeface="Arial"/>
              </a:rPr>
              <a:t>Minimum: </a:t>
            </a:r>
          </a:p>
          <a:p>
            <a:pPr marL="285750" marR="0" lvl="0" indent="-285750" rtl="0">
              <a:lnSpc>
                <a:spcPct val="107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Experimental setup and documented calibration procedure</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285750" marR="0" lvl="0" indent="-285750">
              <a:lnSpc>
                <a:spcPct val="107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Automatic data analysis framework</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285750" marR="0" lvl="0" indent="-285750">
              <a:lnSpc>
                <a:spcPct val="107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Calibration of the force-sensing instrument</a:t>
            </a:r>
            <a:endParaRPr lang="en-US" sz="1800" dirty="0">
              <a:latin typeface="Calibri" panose="020F0502020204030204" pitchFamily="34" charset="0"/>
              <a:ea typeface="Calibri" panose="020F0502020204030204" pitchFamily="34" charset="0"/>
              <a:cs typeface="Arial" panose="020B0604020202020204" pitchFamily="34" charset="0"/>
            </a:endParaRPr>
          </a:p>
          <a:p>
            <a:pPr marL="285750" marR="0" lvl="0" indent="-285750">
              <a:lnSpc>
                <a:spcPct val="107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Validation of the results</a:t>
            </a:r>
          </a:p>
          <a:p>
            <a:pPr marL="285750" marR="0" lvl="0" indent="-285750">
              <a:lnSpc>
                <a:spcPct val="107000"/>
              </a:lnSpc>
              <a:spcBef>
                <a:spcPts val="0"/>
              </a:spcBef>
              <a:spcAft>
                <a:spcPts val="0"/>
              </a:spcAft>
              <a:buFont typeface="Arial" panose="020B0604020202020204" pitchFamily="34" charset="0"/>
              <a:buChar char="•"/>
            </a:pP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0" indent="-69850" algn="just">
              <a:lnSpc>
                <a:spcPct val="115000"/>
              </a:lnSpc>
              <a:spcBef>
                <a:spcPts val="0"/>
              </a:spcBef>
              <a:spcAft>
                <a:spcPts val="600"/>
              </a:spcAft>
              <a:buClr>
                <a:schemeClr val="dk1"/>
              </a:buClr>
              <a:buSzPct val="61111"/>
              <a:buFont typeface="Arial"/>
              <a:buNone/>
            </a:pPr>
            <a:r>
              <a:rPr lang="en-US" sz="1800" b="1" kern="0" dirty="0">
                <a:latin typeface="Times New Roman" panose="02020603050405020304" pitchFamily="18" charset="0"/>
                <a:ea typeface="Arial"/>
                <a:cs typeface="Times New Roman" panose="02020603050405020304" pitchFamily="18" charset="0"/>
                <a:sym typeface="Arial"/>
              </a:rPr>
              <a:t>Expected: </a:t>
            </a:r>
            <a:endParaRPr lang="en-US" sz="1800" kern="0" dirty="0">
              <a:latin typeface="Times New Roman" panose="02020603050405020304" pitchFamily="18" charset="0"/>
              <a:ea typeface="Arial"/>
              <a:cs typeface="Times New Roman" panose="02020603050405020304" pitchFamily="18" charset="0"/>
              <a:sym typeface="Arial"/>
            </a:endParaRPr>
          </a:p>
          <a:p>
            <a:pPr marL="285750" marR="0" lvl="0" indent="-285750" rtl="0">
              <a:lnSpc>
                <a:spcPct val="107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Software Requirements Specification (SRS)</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285750" marR="0" lvl="0" indent="-285750">
              <a:lnSpc>
                <a:spcPct val="107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GUI Design Documents</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285750" marR="0" lvl="0" indent="-285750">
              <a:lnSpc>
                <a:spcPct val="107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GUI Prototype</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285750" marR="0" lvl="0" indent="-285750">
              <a:lnSpc>
                <a:spcPct val="107000"/>
              </a:lnSpc>
              <a:spcBef>
                <a:spcPts val="0"/>
              </a:spcBef>
              <a:spcAft>
                <a:spcPts val="12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Source Code</a:t>
            </a:r>
          </a:p>
          <a:p>
            <a:pPr marL="0" indent="0">
              <a:lnSpc>
                <a:spcPct val="107000"/>
              </a:lnSpc>
              <a:spcBef>
                <a:spcPts val="0"/>
              </a:spcBef>
              <a:spcAft>
                <a:spcPts val="800"/>
              </a:spcAft>
            </a:pPr>
            <a:endParaRPr lang="en-US" sz="1800" b="1" kern="0" dirty="0">
              <a:latin typeface="Times New Roman" panose="02020603050405020304" pitchFamily="18" charset="0"/>
              <a:ea typeface="Arial"/>
              <a:cs typeface="Times New Roman" panose="02020603050405020304" pitchFamily="18" charset="0"/>
              <a:sym typeface="Arial"/>
            </a:endParaRPr>
          </a:p>
          <a:p>
            <a:pPr marL="285750" marR="0" lvl="0" indent="-285750">
              <a:lnSpc>
                <a:spcPct val="107000"/>
              </a:lnSpc>
              <a:spcBef>
                <a:spcPts val="0"/>
              </a:spcBef>
              <a:spcAft>
                <a:spcPts val="800"/>
              </a:spcAft>
              <a:buFont typeface="Arial" panose="020B0604020202020204" pitchFamily="34" charset="0"/>
              <a:buChar char="•"/>
            </a:pPr>
            <a:endParaRPr lang="en-US" sz="1800" kern="0" dirty="0">
              <a:latin typeface="Times New Roman" panose="02020603050405020304" pitchFamily="18" charset="0"/>
              <a:ea typeface="Arial"/>
              <a:cs typeface="Times New Roman" panose="02020603050405020304" pitchFamily="18" charset="0"/>
              <a:sym typeface="Arial"/>
            </a:endParaRPr>
          </a:p>
          <a:p>
            <a:pPr marL="114300" indent="0" algn="just">
              <a:lnSpc>
                <a:spcPct val="115000"/>
              </a:lnSpc>
              <a:spcBef>
                <a:spcPts val="0"/>
              </a:spcBef>
            </a:pPr>
            <a:endParaRPr lang="en-US" sz="1800" kern="0" dirty="0">
              <a:latin typeface="Times New Roman" panose="02020603050405020304" pitchFamily="18" charset="0"/>
              <a:ea typeface="Arial"/>
              <a:cs typeface="Times New Roman" panose="02020603050405020304" pitchFamily="18" charset="0"/>
              <a:sym typeface="Arial"/>
            </a:endParaRPr>
          </a:p>
          <a:p>
            <a:pPr marL="0" indent="0" algn="just">
              <a:lnSpc>
                <a:spcPct val="115000"/>
              </a:lnSpc>
              <a:spcBef>
                <a:spcPts val="0"/>
              </a:spcBef>
            </a:pPr>
            <a:endParaRPr lang="en-US" sz="1400" kern="0" dirty="0">
              <a:latin typeface="Times New Roman" panose="02020603050405020304" pitchFamily="18" charset="0"/>
              <a:ea typeface="Arial"/>
              <a:cs typeface="Times New Roman" panose="02020603050405020304" pitchFamily="18" charset="0"/>
              <a:sym typeface="Arial"/>
            </a:endParaRPr>
          </a:p>
        </p:txBody>
      </p:sp>
    </p:spTree>
    <p:extLst>
      <p:ext uri="{BB962C8B-B14F-4D97-AF65-F5344CB8AC3E}">
        <p14:creationId xmlns:p14="http://schemas.microsoft.com/office/powerpoint/2010/main" val="37516847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423">
            <a:extLst>
              <a:ext uri="{FF2B5EF4-FFF2-40B4-BE49-F238E27FC236}">
                <a16:creationId xmlns:a16="http://schemas.microsoft.com/office/drawing/2014/main" id="{1A135BD8-9906-4C9A-B363-AF540D42C751}"/>
              </a:ext>
            </a:extLst>
          </p:cNvPr>
          <p:cNvSpPr txBox="1">
            <a:spLocks/>
          </p:cNvSpPr>
          <p:nvPr/>
        </p:nvSpPr>
        <p:spPr>
          <a:xfrm>
            <a:off x="457200" y="228600"/>
            <a:ext cx="8229600" cy="1143000"/>
          </a:xfrm>
          <a:prstGeom prst="rect">
            <a:avLst/>
          </a:prstGeom>
        </p:spPr>
        <p:txBody>
          <a:bodyPr lIns="91425" tIns="91425" rIns="91425" bIns="91425" anchor="ctr" anchorCtr="0">
            <a:noAutofit/>
          </a:bodyPr>
          <a:lstStyle>
            <a:lvl1pPr algn="ctr" defTabSz="342900" rtl="0" eaLnBrk="0" fontAlgn="base" hangingPunct="0">
              <a:spcBef>
                <a:spcPct val="0"/>
              </a:spcBef>
              <a:spcAft>
                <a:spcPct val="0"/>
              </a:spcAft>
              <a:buClr>
                <a:srgbClr val="000000"/>
              </a:buClr>
              <a:buSzPct val="100000"/>
              <a:buFont typeface="Times New Roman" panose="02020603050405020304" pitchFamily="18" charset="0"/>
              <a:defRPr sz="2800" b="1" i="1">
                <a:solidFill>
                  <a:srgbClr val="333399"/>
                </a:solidFill>
                <a:latin typeface="+mj-lt"/>
                <a:ea typeface="+mj-ea"/>
                <a:cs typeface="+mj-cs"/>
              </a:defRPr>
            </a:lvl1pPr>
            <a:lvl2pPr algn="ctr" defTabSz="342900" rtl="0" eaLnBrk="0" fontAlgn="base" hangingPunct="0">
              <a:spcBef>
                <a:spcPct val="0"/>
              </a:spcBef>
              <a:spcAft>
                <a:spcPct val="0"/>
              </a:spcAft>
              <a:buClr>
                <a:srgbClr val="000000"/>
              </a:buClr>
              <a:buSzPct val="100000"/>
              <a:buFont typeface="Times New Roman" panose="02020603050405020304" pitchFamily="18" charset="0"/>
              <a:defRPr sz="2800" b="1" i="1">
                <a:solidFill>
                  <a:srgbClr val="333399"/>
                </a:solidFill>
                <a:latin typeface="Arial" pitchFamily="-112" charset="0"/>
                <a:ea typeface="ＭＳ Ｐゴシック" pitchFamily="-112" charset="-128"/>
                <a:cs typeface="ＭＳ Ｐゴシック" pitchFamily="-112" charset="-128"/>
              </a:defRPr>
            </a:lvl2pPr>
            <a:lvl3pPr algn="ctr" defTabSz="342900" rtl="0" eaLnBrk="0" fontAlgn="base" hangingPunct="0">
              <a:spcBef>
                <a:spcPct val="0"/>
              </a:spcBef>
              <a:spcAft>
                <a:spcPct val="0"/>
              </a:spcAft>
              <a:buClr>
                <a:srgbClr val="000000"/>
              </a:buClr>
              <a:buSzPct val="100000"/>
              <a:buFont typeface="Times New Roman" panose="02020603050405020304" pitchFamily="18" charset="0"/>
              <a:defRPr sz="2800" b="1" i="1">
                <a:solidFill>
                  <a:srgbClr val="333399"/>
                </a:solidFill>
                <a:latin typeface="Arial" pitchFamily="-112" charset="0"/>
                <a:ea typeface="ＭＳ Ｐゴシック" pitchFamily="-112" charset="-128"/>
                <a:cs typeface="ＭＳ Ｐゴシック" pitchFamily="-112" charset="-128"/>
              </a:defRPr>
            </a:lvl3pPr>
            <a:lvl4pPr algn="ctr" defTabSz="342900" rtl="0" eaLnBrk="0" fontAlgn="base" hangingPunct="0">
              <a:spcBef>
                <a:spcPct val="0"/>
              </a:spcBef>
              <a:spcAft>
                <a:spcPct val="0"/>
              </a:spcAft>
              <a:buClr>
                <a:srgbClr val="000000"/>
              </a:buClr>
              <a:buSzPct val="100000"/>
              <a:buFont typeface="Times New Roman" panose="02020603050405020304" pitchFamily="18" charset="0"/>
              <a:defRPr sz="2800" b="1" i="1">
                <a:solidFill>
                  <a:srgbClr val="333399"/>
                </a:solidFill>
                <a:latin typeface="Arial" pitchFamily="-112" charset="0"/>
                <a:ea typeface="ＭＳ Ｐゴシック" pitchFamily="-112" charset="-128"/>
                <a:cs typeface="ＭＳ Ｐゴシック" pitchFamily="-112" charset="-128"/>
              </a:defRPr>
            </a:lvl4pPr>
            <a:lvl5pPr algn="ctr" defTabSz="342900" rtl="0" eaLnBrk="0" fontAlgn="base" hangingPunct="0">
              <a:spcBef>
                <a:spcPct val="0"/>
              </a:spcBef>
              <a:spcAft>
                <a:spcPct val="0"/>
              </a:spcAft>
              <a:buClr>
                <a:srgbClr val="000000"/>
              </a:buClr>
              <a:buSzPct val="100000"/>
              <a:buFont typeface="Times New Roman" panose="02020603050405020304" pitchFamily="18" charset="0"/>
              <a:defRPr sz="2800" b="1" i="1">
                <a:solidFill>
                  <a:srgbClr val="333399"/>
                </a:solidFill>
                <a:latin typeface="Arial" pitchFamily="-112" charset="0"/>
                <a:ea typeface="ＭＳ Ｐゴシック" pitchFamily="-112" charset="-128"/>
                <a:cs typeface="ＭＳ Ｐゴシック" pitchFamily="-112" charset="-128"/>
              </a:defRPr>
            </a:lvl5pPr>
            <a:lvl6pPr marL="1885950" indent="-171450" algn="ctr" defTabSz="342900" rtl="0" eaLnBrk="0" fontAlgn="base" hangingPunct="0">
              <a:spcBef>
                <a:spcPct val="0"/>
              </a:spcBef>
              <a:spcAft>
                <a:spcPct val="0"/>
              </a:spcAft>
              <a:buClr>
                <a:srgbClr val="000000"/>
              </a:buClr>
              <a:buSzPct val="100000"/>
              <a:buFont typeface="Times New Roman" pitchFamily="-112" charset="0"/>
              <a:defRPr sz="2850" b="1" i="1">
                <a:solidFill>
                  <a:srgbClr val="333399"/>
                </a:solidFill>
                <a:latin typeface="Arial" pitchFamily="-112" charset="0"/>
                <a:ea typeface="ＭＳ Ｐゴシック" pitchFamily="-112" charset="-128"/>
                <a:cs typeface="ＭＳ Ｐゴシック" pitchFamily="-112" charset="-128"/>
              </a:defRPr>
            </a:lvl6pPr>
            <a:lvl7pPr marL="2228850" indent="-171450" algn="ctr" defTabSz="342900" rtl="0" eaLnBrk="0" fontAlgn="base" hangingPunct="0">
              <a:spcBef>
                <a:spcPct val="0"/>
              </a:spcBef>
              <a:spcAft>
                <a:spcPct val="0"/>
              </a:spcAft>
              <a:buClr>
                <a:srgbClr val="000000"/>
              </a:buClr>
              <a:buSzPct val="100000"/>
              <a:buFont typeface="Times New Roman" pitchFamily="-112" charset="0"/>
              <a:defRPr sz="2850" b="1" i="1">
                <a:solidFill>
                  <a:srgbClr val="333399"/>
                </a:solidFill>
                <a:latin typeface="Arial" pitchFamily="-112" charset="0"/>
                <a:ea typeface="ＭＳ Ｐゴシック" pitchFamily="-112" charset="-128"/>
                <a:cs typeface="ＭＳ Ｐゴシック" pitchFamily="-112" charset="-128"/>
              </a:defRPr>
            </a:lvl7pPr>
            <a:lvl8pPr marL="2571750" indent="-171450" algn="ctr" defTabSz="342900" rtl="0" eaLnBrk="0" fontAlgn="base" hangingPunct="0">
              <a:spcBef>
                <a:spcPct val="0"/>
              </a:spcBef>
              <a:spcAft>
                <a:spcPct val="0"/>
              </a:spcAft>
              <a:buClr>
                <a:srgbClr val="000000"/>
              </a:buClr>
              <a:buSzPct val="100000"/>
              <a:buFont typeface="Times New Roman" pitchFamily="-112" charset="0"/>
              <a:defRPr sz="2850" b="1" i="1">
                <a:solidFill>
                  <a:srgbClr val="333399"/>
                </a:solidFill>
                <a:latin typeface="Arial" pitchFamily="-112" charset="0"/>
                <a:ea typeface="ＭＳ Ｐゴシック" pitchFamily="-112" charset="-128"/>
                <a:cs typeface="ＭＳ Ｐゴシック" pitchFamily="-112" charset="-128"/>
              </a:defRPr>
            </a:lvl8pPr>
            <a:lvl9pPr marL="2914650" indent="-171450" algn="ctr" defTabSz="342900" rtl="0" eaLnBrk="0" fontAlgn="base" hangingPunct="0">
              <a:spcBef>
                <a:spcPct val="0"/>
              </a:spcBef>
              <a:spcAft>
                <a:spcPct val="0"/>
              </a:spcAft>
              <a:buClr>
                <a:srgbClr val="000000"/>
              </a:buClr>
              <a:buSzPct val="100000"/>
              <a:buFont typeface="Times New Roman" pitchFamily="-112" charset="0"/>
              <a:defRPr sz="2850" b="1" i="1">
                <a:solidFill>
                  <a:srgbClr val="333399"/>
                </a:solidFill>
                <a:latin typeface="Arial" pitchFamily="-112" charset="0"/>
                <a:ea typeface="ＭＳ Ｐゴシック" pitchFamily="-112" charset="-128"/>
                <a:cs typeface="ＭＳ Ｐゴシック" pitchFamily="-112" charset="-128"/>
              </a:defRPr>
            </a:lvl9pPr>
          </a:lstStyle>
          <a:p>
            <a:pPr>
              <a:spcBef>
                <a:spcPts val="0"/>
              </a:spcBef>
            </a:pPr>
            <a:r>
              <a:rPr lang="en-US" i="0" kern="0" dirty="0">
                <a:solidFill>
                  <a:schemeClr val="tx1"/>
                </a:solidFill>
                <a:latin typeface="Times New Roman" panose="02020603050405020304" pitchFamily="18" charset="0"/>
                <a:cs typeface="Times New Roman" panose="02020603050405020304" pitchFamily="18" charset="0"/>
              </a:rPr>
              <a:t>Deliverables</a:t>
            </a:r>
          </a:p>
        </p:txBody>
      </p:sp>
      <p:sp>
        <p:nvSpPr>
          <p:cNvPr id="3" name="Shape 425">
            <a:extLst>
              <a:ext uri="{FF2B5EF4-FFF2-40B4-BE49-F238E27FC236}">
                <a16:creationId xmlns:a16="http://schemas.microsoft.com/office/drawing/2014/main" id="{6B5F507F-AAF8-4CFE-B801-3D717503A02F}"/>
              </a:ext>
            </a:extLst>
          </p:cNvPr>
          <p:cNvSpPr txBox="1">
            <a:spLocks/>
          </p:cNvSpPr>
          <p:nvPr/>
        </p:nvSpPr>
        <p:spPr>
          <a:xfrm>
            <a:off x="457200" y="805543"/>
            <a:ext cx="8229600" cy="1251858"/>
          </a:xfrm>
          <a:prstGeom prst="rect">
            <a:avLst/>
          </a:prstGeom>
        </p:spPr>
        <p:txBody>
          <a:bodyPr lIns="91425" tIns="91425" rIns="91425" bIns="91425" anchor="t" anchorCtr="0">
            <a:noAutofit/>
          </a:bodyPr>
          <a:lstStyle>
            <a:lvl1pPr marL="257175" indent="-257175" algn="l" defTabSz="342900" rtl="0" eaLnBrk="0" fontAlgn="base" hangingPunct="0">
              <a:spcBef>
                <a:spcPts val="600"/>
              </a:spcBef>
              <a:spcAft>
                <a:spcPct val="0"/>
              </a:spcAft>
              <a:buClr>
                <a:srgbClr val="000000"/>
              </a:buClr>
              <a:buSzPct val="100000"/>
              <a:buFont typeface="Times New Roman" panose="02020603050405020304" pitchFamily="18" charset="0"/>
              <a:defRPr sz="2400">
                <a:solidFill>
                  <a:srgbClr val="000000"/>
                </a:solidFill>
                <a:latin typeface="+mn-lt"/>
                <a:ea typeface="+mn-ea"/>
                <a:cs typeface="+mn-cs"/>
              </a:defRPr>
            </a:lvl1pPr>
            <a:lvl2pPr marL="557213" indent="-214313" algn="l" defTabSz="342900" rtl="0" eaLnBrk="0" fontAlgn="base" hangingPunct="0">
              <a:spcBef>
                <a:spcPts val="525"/>
              </a:spcBef>
              <a:spcAft>
                <a:spcPct val="0"/>
              </a:spcAft>
              <a:buClr>
                <a:srgbClr val="000000"/>
              </a:buClr>
              <a:buSzPct val="100000"/>
              <a:buFont typeface="Times New Roman" panose="02020603050405020304" pitchFamily="18" charset="0"/>
              <a:defRPr sz="2100">
                <a:solidFill>
                  <a:srgbClr val="000000"/>
                </a:solidFill>
                <a:latin typeface="+mn-lt"/>
                <a:ea typeface="+mn-ea"/>
                <a:cs typeface="+mn-cs"/>
              </a:defRPr>
            </a:lvl2pPr>
            <a:lvl3pPr marL="857250" indent="-171450" algn="l" defTabSz="342900" rtl="0" eaLnBrk="0" fontAlgn="base" hangingPunct="0">
              <a:spcBef>
                <a:spcPts val="450"/>
              </a:spcBef>
              <a:spcAft>
                <a:spcPct val="0"/>
              </a:spcAft>
              <a:buClr>
                <a:srgbClr val="000000"/>
              </a:buClr>
              <a:buSzPct val="100000"/>
              <a:buFont typeface="Times New Roman" panose="02020603050405020304" pitchFamily="18" charset="0"/>
              <a:defRPr>
                <a:solidFill>
                  <a:srgbClr val="000000"/>
                </a:solidFill>
                <a:latin typeface="+mn-lt"/>
                <a:ea typeface="+mn-ea"/>
                <a:cs typeface="+mn-cs"/>
              </a:defRPr>
            </a:lvl3pPr>
            <a:lvl4pPr marL="1200150" indent="-171450" algn="l" defTabSz="342900" rtl="0" eaLnBrk="0" fontAlgn="base" hangingPunct="0">
              <a:spcBef>
                <a:spcPts val="375"/>
              </a:spcBef>
              <a:spcAft>
                <a:spcPct val="0"/>
              </a:spcAft>
              <a:buClr>
                <a:srgbClr val="000000"/>
              </a:buClr>
              <a:buSzPct val="100000"/>
              <a:buFont typeface="Times New Roman" panose="02020603050405020304" pitchFamily="18" charset="0"/>
              <a:defRPr sz="1500">
                <a:solidFill>
                  <a:srgbClr val="000000"/>
                </a:solidFill>
                <a:latin typeface="+mn-lt"/>
                <a:ea typeface="+mn-ea"/>
                <a:cs typeface="+mn-cs"/>
              </a:defRPr>
            </a:lvl4pPr>
            <a:lvl5pPr marL="1543050" indent="-171450" algn="l" defTabSz="342900" rtl="0" eaLnBrk="0" fontAlgn="base" hangingPunct="0">
              <a:spcBef>
                <a:spcPts val="375"/>
              </a:spcBef>
              <a:spcAft>
                <a:spcPct val="0"/>
              </a:spcAft>
              <a:buClr>
                <a:srgbClr val="000000"/>
              </a:buClr>
              <a:buSzPct val="100000"/>
              <a:buFont typeface="Times New Roman" panose="02020603050405020304" pitchFamily="18" charset="0"/>
              <a:defRPr sz="1500">
                <a:solidFill>
                  <a:srgbClr val="000000"/>
                </a:solidFill>
                <a:latin typeface="+mn-lt"/>
                <a:ea typeface="+mn-ea"/>
                <a:cs typeface="+mn-cs"/>
              </a:defRPr>
            </a:lvl5pPr>
            <a:lvl6pPr marL="18859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6pPr>
            <a:lvl7pPr marL="22288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7pPr>
            <a:lvl8pPr marL="25717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8pPr>
            <a:lvl9pPr marL="29146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9pPr>
          </a:lstStyle>
          <a:p>
            <a:pPr marL="0" indent="-69850" algn="just">
              <a:lnSpc>
                <a:spcPct val="115000"/>
              </a:lnSpc>
              <a:spcBef>
                <a:spcPts val="0"/>
              </a:spcBef>
              <a:buClr>
                <a:schemeClr val="dk1"/>
              </a:buClr>
              <a:buSzPct val="61111"/>
              <a:buFont typeface="Arial"/>
              <a:buNone/>
            </a:pPr>
            <a:endParaRPr lang="en-US" sz="1800" b="1" kern="0" dirty="0">
              <a:latin typeface="Times New Roman" panose="02020603050405020304" pitchFamily="18" charset="0"/>
              <a:ea typeface="Arial"/>
              <a:cs typeface="Times New Roman" panose="02020603050405020304" pitchFamily="18" charset="0"/>
              <a:sym typeface="Arial"/>
            </a:endParaRPr>
          </a:p>
          <a:p>
            <a:pPr marL="0" indent="0">
              <a:lnSpc>
                <a:spcPct val="107000"/>
              </a:lnSpc>
              <a:spcBef>
                <a:spcPts val="0"/>
              </a:spcBef>
              <a:spcAft>
                <a:spcPts val="800"/>
              </a:spcAft>
            </a:pPr>
            <a:r>
              <a:rPr lang="en-US" sz="1800" b="1" kern="0" dirty="0">
                <a:latin typeface="Times New Roman" panose="02020603050405020304" pitchFamily="18" charset="0"/>
                <a:ea typeface="Arial"/>
                <a:cs typeface="Times New Roman" panose="02020603050405020304" pitchFamily="18" charset="0"/>
                <a:sym typeface="Arial"/>
              </a:rPr>
              <a:t>Maximum: </a:t>
            </a:r>
          </a:p>
          <a:p>
            <a:pPr marL="285750" indent="-285750">
              <a:lnSpc>
                <a:spcPct val="107000"/>
              </a:lnSpc>
              <a:spcBef>
                <a:spcPts val="0"/>
              </a:spcBef>
              <a:spcAft>
                <a:spcPts val="800"/>
              </a:spcAft>
              <a:buFont typeface="Arial" panose="020B0604020202020204" pitchFamily="34" charset="0"/>
              <a:buChar char="•"/>
            </a:pPr>
            <a:r>
              <a:rPr lang="en-US" sz="1800" kern="0" dirty="0">
                <a:latin typeface="Times New Roman" panose="02020603050405020304" pitchFamily="18" charset="0"/>
                <a:ea typeface="Arial"/>
                <a:cs typeface="Times New Roman" panose="02020603050405020304" pitchFamily="18" charset="0"/>
                <a:sym typeface="Arial"/>
              </a:rPr>
              <a:t>Develop a mobile application for tele-calibration </a:t>
            </a:r>
          </a:p>
          <a:p>
            <a:pPr marL="285750" indent="-285750">
              <a:lnSpc>
                <a:spcPct val="107000"/>
              </a:lnSpc>
              <a:spcBef>
                <a:spcPts val="0"/>
              </a:spcBef>
              <a:spcAft>
                <a:spcPts val="800"/>
              </a:spcAft>
              <a:buFont typeface="Arial" panose="020B0604020202020204" pitchFamily="34" charset="0"/>
              <a:buChar char="•"/>
            </a:pPr>
            <a:endParaRPr lang="en-US" sz="1800" b="1" kern="0" dirty="0">
              <a:latin typeface="Times New Roman" panose="02020603050405020304" pitchFamily="18" charset="0"/>
              <a:ea typeface="Arial"/>
              <a:cs typeface="Times New Roman" panose="02020603050405020304" pitchFamily="18" charset="0"/>
              <a:sym typeface="Arial"/>
            </a:endParaRPr>
          </a:p>
          <a:p>
            <a:pPr marL="285750" marR="0" lvl="0" indent="-285750">
              <a:lnSpc>
                <a:spcPct val="107000"/>
              </a:lnSpc>
              <a:spcBef>
                <a:spcPts val="0"/>
              </a:spcBef>
              <a:spcAft>
                <a:spcPts val="800"/>
              </a:spcAft>
              <a:buFont typeface="Arial" panose="020B0604020202020204" pitchFamily="34" charset="0"/>
              <a:buChar char="•"/>
            </a:pPr>
            <a:endParaRPr lang="en-US" sz="1800" kern="0" dirty="0">
              <a:latin typeface="Times New Roman" panose="02020603050405020304" pitchFamily="18" charset="0"/>
              <a:ea typeface="Arial"/>
              <a:cs typeface="Times New Roman" panose="02020603050405020304" pitchFamily="18" charset="0"/>
              <a:sym typeface="Arial"/>
            </a:endParaRPr>
          </a:p>
          <a:p>
            <a:pPr marL="114300" indent="0" algn="just">
              <a:lnSpc>
                <a:spcPct val="115000"/>
              </a:lnSpc>
              <a:spcBef>
                <a:spcPts val="0"/>
              </a:spcBef>
            </a:pPr>
            <a:endParaRPr lang="en-US" sz="1800" kern="0" dirty="0">
              <a:latin typeface="Times New Roman" panose="02020603050405020304" pitchFamily="18" charset="0"/>
              <a:ea typeface="Arial"/>
              <a:cs typeface="Times New Roman" panose="02020603050405020304" pitchFamily="18" charset="0"/>
              <a:sym typeface="Arial"/>
            </a:endParaRPr>
          </a:p>
          <a:p>
            <a:pPr marL="0" indent="0" algn="just">
              <a:lnSpc>
                <a:spcPct val="115000"/>
              </a:lnSpc>
              <a:spcBef>
                <a:spcPts val="0"/>
              </a:spcBef>
            </a:pPr>
            <a:endParaRPr lang="en-US" sz="1400" kern="0" dirty="0">
              <a:latin typeface="Times New Roman" panose="02020603050405020304" pitchFamily="18" charset="0"/>
              <a:ea typeface="Arial"/>
              <a:cs typeface="Times New Roman" panose="02020603050405020304" pitchFamily="18" charset="0"/>
              <a:sym typeface="Arial"/>
            </a:endParaRPr>
          </a:p>
        </p:txBody>
      </p:sp>
      <p:pic>
        <p:nvPicPr>
          <p:cNvPr id="5" name="Picture 4">
            <a:extLst>
              <a:ext uri="{FF2B5EF4-FFF2-40B4-BE49-F238E27FC236}">
                <a16:creationId xmlns:a16="http://schemas.microsoft.com/office/drawing/2014/main" id="{4BFA2656-4713-4700-928E-2D68792A29ED}"/>
              </a:ext>
            </a:extLst>
          </p:cNvPr>
          <p:cNvPicPr>
            <a:picLocks noChangeAspect="1"/>
          </p:cNvPicPr>
          <p:nvPr/>
        </p:nvPicPr>
        <p:blipFill>
          <a:blip r:embed="rId2"/>
          <a:stretch>
            <a:fillRect/>
          </a:stretch>
        </p:blipFill>
        <p:spPr>
          <a:xfrm>
            <a:off x="1981200" y="2342920"/>
            <a:ext cx="4876800" cy="3349129"/>
          </a:xfrm>
          <a:prstGeom prst="rect">
            <a:avLst/>
          </a:prstGeom>
        </p:spPr>
      </p:pic>
    </p:spTree>
    <p:extLst>
      <p:ext uri="{BB962C8B-B14F-4D97-AF65-F5344CB8AC3E}">
        <p14:creationId xmlns:p14="http://schemas.microsoft.com/office/powerpoint/2010/main" val="34888855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400">
            <a:extLst>
              <a:ext uri="{FF2B5EF4-FFF2-40B4-BE49-F238E27FC236}">
                <a16:creationId xmlns:a16="http://schemas.microsoft.com/office/drawing/2014/main" id="{5C65F338-4C49-482C-8043-8F47DB1F3117}"/>
              </a:ext>
            </a:extLst>
          </p:cNvPr>
          <p:cNvSpPr txBox="1">
            <a:spLocks/>
          </p:cNvSpPr>
          <p:nvPr/>
        </p:nvSpPr>
        <p:spPr>
          <a:xfrm>
            <a:off x="457200" y="1676400"/>
            <a:ext cx="8229600" cy="4526100"/>
          </a:xfrm>
          <a:prstGeom prst="rect">
            <a:avLst/>
          </a:prstGeom>
        </p:spPr>
        <p:txBody>
          <a:bodyPr lIns="91425" tIns="91425" rIns="91425" bIns="91425" anchor="t" anchorCtr="0">
            <a:noAutofit/>
          </a:bodyPr>
          <a:lstStyle>
            <a:lvl1pPr marL="257175" indent="-257175" algn="l" defTabSz="342900" rtl="0" eaLnBrk="0" fontAlgn="base" hangingPunct="0">
              <a:spcBef>
                <a:spcPts val="600"/>
              </a:spcBef>
              <a:spcAft>
                <a:spcPct val="0"/>
              </a:spcAft>
              <a:buClr>
                <a:srgbClr val="000000"/>
              </a:buClr>
              <a:buSzPct val="100000"/>
              <a:buFont typeface="Times New Roman" panose="02020603050405020304" pitchFamily="18" charset="0"/>
              <a:defRPr sz="2400">
                <a:solidFill>
                  <a:srgbClr val="000000"/>
                </a:solidFill>
                <a:latin typeface="+mn-lt"/>
                <a:ea typeface="+mn-ea"/>
                <a:cs typeface="+mn-cs"/>
              </a:defRPr>
            </a:lvl1pPr>
            <a:lvl2pPr marL="557213" indent="-214313" algn="l" defTabSz="342900" rtl="0" eaLnBrk="0" fontAlgn="base" hangingPunct="0">
              <a:spcBef>
                <a:spcPts val="525"/>
              </a:spcBef>
              <a:spcAft>
                <a:spcPct val="0"/>
              </a:spcAft>
              <a:buClr>
                <a:srgbClr val="000000"/>
              </a:buClr>
              <a:buSzPct val="100000"/>
              <a:buFont typeface="Times New Roman" panose="02020603050405020304" pitchFamily="18" charset="0"/>
              <a:defRPr sz="2100">
                <a:solidFill>
                  <a:srgbClr val="000000"/>
                </a:solidFill>
                <a:latin typeface="+mn-lt"/>
                <a:ea typeface="+mn-ea"/>
                <a:cs typeface="+mn-cs"/>
              </a:defRPr>
            </a:lvl2pPr>
            <a:lvl3pPr marL="857250" indent="-171450" algn="l" defTabSz="342900" rtl="0" eaLnBrk="0" fontAlgn="base" hangingPunct="0">
              <a:spcBef>
                <a:spcPts val="450"/>
              </a:spcBef>
              <a:spcAft>
                <a:spcPct val="0"/>
              </a:spcAft>
              <a:buClr>
                <a:srgbClr val="000000"/>
              </a:buClr>
              <a:buSzPct val="100000"/>
              <a:buFont typeface="Times New Roman" panose="02020603050405020304" pitchFamily="18" charset="0"/>
              <a:defRPr>
                <a:solidFill>
                  <a:srgbClr val="000000"/>
                </a:solidFill>
                <a:latin typeface="+mn-lt"/>
                <a:ea typeface="+mn-ea"/>
                <a:cs typeface="+mn-cs"/>
              </a:defRPr>
            </a:lvl3pPr>
            <a:lvl4pPr marL="1200150" indent="-171450" algn="l" defTabSz="342900" rtl="0" eaLnBrk="0" fontAlgn="base" hangingPunct="0">
              <a:spcBef>
                <a:spcPts val="375"/>
              </a:spcBef>
              <a:spcAft>
                <a:spcPct val="0"/>
              </a:spcAft>
              <a:buClr>
                <a:srgbClr val="000000"/>
              </a:buClr>
              <a:buSzPct val="100000"/>
              <a:buFont typeface="Times New Roman" panose="02020603050405020304" pitchFamily="18" charset="0"/>
              <a:defRPr sz="1500">
                <a:solidFill>
                  <a:srgbClr val="000000"/>
                </a:solidFill>
                <a:latin typeface="+mn-lt"/>
                <a:ea typeface="+mn-ea"/>
                <a:cs typeface="+mn-cs"/>
              </a:defRPr>
            </a:lvl4pPr>
            <a:lvl5pPr marL="1543050" indent="-171450" algn="l" defTabSz="342900" rtl="0" eaLnBrk="0" fontAlgn="base" hangingPunct="0">
              <a:spcBef>
                <a:spcPts val="375"/>
              </a:spcBef>
              <a:spcAft>
                <a:spcPct val="0"/>
              </a:spcAft>
              <a:buClr>
                <a:srgbClr val="000000"/>
              </a:buClr>
              <a:buSzPct val="100000"/>
              <a:buFont typeface="Times New Roman" panose="02020603050405020304" pitchFamily="18" charset="0"/>
              <a:defRPr sz="1500">
                <a:solidFill>
                  <a:srgbClr val="000000"/>
                </a:solidFill>
                <a:latin typeface="+mn-lt"/>
                <a:ea typeface="+mn-ea"/>
                <a:cs typeface="+mn-cs"/>
              </a:defRPr>
            </a:lvl5pPr>
            <a:lvl6pPr marL="18859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6pPr>
            <a:lvl7pPr marL="22288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7pPr>
            <a:lvl8pPr marL="25717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8pPr>
            <a:lvl9pPr marL="29146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9pPr>
          </a:lstStyle>
          <a:p>
            <a:pPr marL="342900" marR="0" lvl="0" indent="-342900" algn="just" defTabSz="342900" rtl="0" eaLnBrk="0" fontAlgn="base" latinLnBrk="0" hangingPunct="0">
              <a:lnSpc>
                <a:spcPct val="100000"/>
              </a:lnSpc>
              <a:spcBef>
                <a:spcPts val="0"/>
              </a:spcBef>
              <a:spcAft>
                <a:spcPct val="0"/>
              </a:spcAft>
              <a:buClr>
                <a:srgbClr val="000000"/>
              </a:buClr>
              <a:buSzPct val="100000"/>
              <a:buFont typeface="Arial" panose="020B0604020202020204" pitchFamily="34" charset="0"/>
              <a:buChar char="•"/>
              <a:tabLst/>
              <a:defRPr/>
            </a:pPr>
            <a:r>
              <a:rPr lang="en-US" sz="1800" dirty="0">
                <a:latin typeface="Times New Roman" panose="02020603050405020304" pitchFamily="18" charset="0"/>
                <a:ea typeface="Calibri" panose="020F0502020204030204" pitchFamily="34" charset="0"/>
                <a:cs typeface="Times New Roman" panose="02020603050405020304" pitchFamily="18" charset="0"/>
              </a:rPr>
              <a:t>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liminate the effect of temperature changes on the FBG sensors by using methods such as neural network or other forms of analysis.</a:t>
            </a:r>
            <a:endParaRPr kumimoji="0" lang="en-US" sz="1800" b="0" i="0" u="none" strike="noStrike" kern="0" cap="none" spc="0" normalizeH="0" baseline="0" noProof="0" dirty="0">
              <a:ln>
                <a:noFill/>
              </a:ln>
              <a:solidFill>
                <a:srgbClr val="000000"/>
              </a:solidFill>
              <a:effectLst/>
              <a:uLnTx/>
              <a:uFillTx/>
              <a:latin typeface="Times New Roman" panose="02020603050405020304" pitchFamily="18" charset="0"/>
              <a:ea typeface="ＭＳ Ｐゴシック"/>
              <a:cs typeface="Times New Roman" panose="02020603050405020304" pitchFamily="18" charset="0"/>
            </a:endParaRPr>
          </a:p>
          <a:p>
            <a:pPr marL="457200" marR="0" lvl="0" indent="-381000" algn="just" defTabSz="342900" rtl="0" eaLnBrk="0" fontAlgn="base" latinLnBrk="0" hangingPunct="0">
              <a:lnSpc>
                <a:spcPct val="100000"/>
              </a:lnSpc>
              <a:spcBef>
                <a:spcPts val="0"/>
              </a:spcBef>
              <a:spcAft>
                <a:spcPct val="0"/>
              </a:spcAft>
              <a:buClr>
                <a:srgbClr val="000000"/>
              </a:buClr>
              <a:buSzPct val="100000"/>
              <a:buFont typeface="Times New Roman" panose="02020603050405020304" pitchFamily="18" charset="0"/>
              <a:buNone/>
              <a:tabLst/>
              <a:defRPr/>
            </a:pPr>
            <a:endParaRPr kumimoji="0" lang="en-US" sz="1800" b="0" i="0" u="none" strike="noStrike" kern="0" cap="none" spc="0" normalizeH="0" baseline="0" noProof="0" dirty="0">
              <a:ln>
                <a:noFill/>
              </a:ln>
              <a:solidFill>
                <a:srgbClr val="000000"/>
              </a:solidFill>
              <a:effectLst/>
              <a:uLnTx/>
              <a:uFillTx/>
              <a:latin typeface="Times New Roman" panose="02020603050405020304" pitchFamily="18" charset="0"/>
              <a:ea typeface="ＭＳ Ｐゴシック"/>
              <a:cs typeface="Times New Roman" panose="02020603050405020304" pitchFamily="18" charset="0"/>
            </a:endParaRPr>
          </a:p>
          <a:p>
            <a:pPr marL="457200" marR="0" lvl="0" indent="-381000" algn="just" defTabSz="342900" rtl="0" eaLnBrk="0" fontAlgn="base" latinLnBrk="0" hangingPunct="0">
              <a:lnSpc>
                <a:spcPct val="100000"/>
              </a:lnSpc>
              <a:spcBef>
                <a:spcPts val="0"/>
              </a:spcBef>
              <a:spcAft>
                <a:spcPct val="0"/>
              </a:spcAft>
              <a:buClr>
                <a:srgbClr val="000000"/>
              </a:buClr>
              <a:buSzPct val="100000"/>
              <a:buFont typeface="Arial" panose="020B0604020202020204" pitchFamily="34" charset="0"/>
              <a:buChar char="•"/>
              <a:tabLst/>
              <a:defRPr/>
            </a:pPr>
            <a:r>
              <a:rPr kumimoji="0" lang="en-US" sz="1800" b="0" i="0" u="none" strike="noStrike" kern="0" cap="none" spc="0" normalizeH="0" baseline="0" noProof="0" dirty="0">
                <a:ln>
                  <a:noFill/>
                </a:ln>
                <a:solidFill>
                  <a:srgbClr val="000000"/>
                </a:solidFill>
                <a:effectLst/>
                <a:uLnTx/>
                <a:uFillTx/>
                <a:latin typeface="Times New Roman" panose="02020603050405020304" pitchFamily="18" charset="0"/>
                <a:ea typeface="ＭＳ Ｐゴシック"/>
                <a:cs typeface="Times New Roman" panose="02020603050405020304" pitchFamily="18" charset="0"/>
              </a:rPr>
              <a:t>Until now, we have obtained an algebraic and first-order relationship between the FBG sensors and the force values ft, fs, which is a comprehensive and complete model because non-linear functions are not possible for FBGs.</a:t>
            </a:r>
          </a:p>
          <a:p>
            <a:pPr marL="457200" marR="0" lvl="0" indent="-381000" algn="just" defTabSz="342900" rtl="0" eaLnBrk="0" fontAlgn="base" latinLnBrk="0" hangingPunct="0">
              <a:lnSpc>
                <a:spcPct val="100000"/>
              </a:lnSpc>
              <a:spcBef>
                <a:spcPts val="0"/>
              </a:spcBef>
              <a:spcAft>
                <a:spcPct val="0"/>
              </a:spcAft>
              <a:buClr>
                <a:srgbClr val="000000"/>
              </a:buClr>
              <a:buSzPct val="100000"/>
              <a:buFont typeface="Arial" panose="020B0604020202020204" pitchFamily="34" charset="0"/>
              <a:buChar char="•"/>
              <a:tabLst/>
              <a:defRPr/>
            </a:pPr>
            <a:endParaRPr kumimoji="0" lang="en-US" sz="1800" b="0" i="0" u="none" strike="noStrike" kern="0" cap="none" spc="0" normalizeH="0" baseline="0" noProof="0" dirty="0">
              <a:ln>
                <a:noFill/>
              </a:ln>
              <a:solidFill>
                <a:srgbClr val="000000"/>
              </a:solidFill>
              <a:effectLst/>
              <a:uLnTx/>
              <a:uFillTx/>
              <a:latin typeface="Times New Roman" panose="02020603050405020304" pitchFamily="18" charset="0"/>
              <a:ea typeface="ＭＳ Ｐゴシック"/>
              <a:cs typeface="Times New Roman" panose="02020603050405020304" pitchFamily="18" charset="0"/>
            </a:endParaRPr>
          </a:p>
          <a:p>
            <a:pPr marL="457200" marR="0" lvl="0" indent="-381000" algn="just" defTabSz="342900" rtl="0" eaLnBrk="0" fontAlgn="base" latinLnBrk="0" hangingPunct="0">
              <a:lnSpc>
                <a:spcPct val="100000"/>
              </a:lnSpc>
              <a:spcBef>
                <a:spcPts val="0"/>
              </a:spcBef>
              <a:spcAft>
                <a:spcPct val="0"/>
              </a:spcAft>
              <a:buClr>
                <a:srgbClr val="000000"/>
              </a:buClr>
              <a:buSzPct val="100000"/>
              <a:buFont typeface="Arial" panose="020B0604020202020204" pitchFamily="34" charset="0"/>
              <a:buChar char="•"/>
              <a:tabLst/>
              <a:defRPr/>
            </a:pPr>
            <a:r>
              <a:rPr kumimoji="0" lang="en-US" sz="1800" b="0" i="0" u="none" strike="noStrike" kern="0" cap="none" spc="0" normalizeH="0" baseline="0" noProof="0" dirty="0">
                <a:ln>
                  <a:noFill/>
                </a:ln>
                <a:solidFill>
                  <a:srgbClr val="000000"/>
                </a:solidFill>
                <a:effectLst/>
                <a:uLnTx/>
                <a:uFillTx/>
                <a:latin typeface="Times New Roman" panose="02020603050405020304" pitchFamily="18" charset="0"/>
                <a:ea typeface="ＭＳ Ｐゴシック"/>
                <a:cs typeface="Times New Roman" panose="02020603050405020304" pitchFamily="18" charset="0"/>
              </a:rPr>
              <a:t>Factorial experiments can be used to reduce the amount of time required for calibration in this project by identifying the most important factors that affect the accuracy of the force-sensing instrument, and optimizing these factors using a minimum number of experiments.</a:t>
            </a:r>
          </a:p>
          <a:p>
            <a:pPr marL="0" marR="0" lvl="0" indent="0" algn="just" defTabSz="342900" rtl="0" eaLnBrk="0" fontAlgn="base" latinLnBrk="0" hangingPunct="0">
              <a:lnSpc>
                <a:spcPct val="100000"/>
              </a:lnSpc>
              <a:spcBef>
                <a:spcPts val="0"/>
              </a:spcBef>
              <a:spcAft>
                <a:spcPct val="0"/>
              </a:spcAft>
              <a:buClr>
                <a:srgbClr val="000000"/>
              </a:buClr>
              <a:buSzPct val="100000"/>
              <a:buFont typeface="Times New Roman" panose="02020603050405020304" pitchFamily="18" charset="0"/>
              <a:buNone/>
              <a:tabLst/>
              <a:defRPr/>
            </a:pPr>
            <a:endParaRPr kumimoji="0" lang="en-US" sz="1800" b="0" i="0" u="none" strike="noStrike" kern="0" cap="none" spc="0" normalizeH="0" baseline="0" noProof="0" dirty="0">
              <a:ln>
                <a:noFill/>
              </a:ln>
              <a:solidFill>
                <a:srgbClr val="000000"/>
              </a:solidFill>
              <a:effectLst/>
              <a:uLnTx/>
              <a:uFillTx/>
              <a:latin typeface="Arial"/>
              <a:ea typeface="ＭＳ Ｐゴシック"/>
            </a:endParaRPr>
          </a:p>
          <a:p>
            <a:pPr marL="0" marR="0" lvl="0" indent="0" algn="just" defTabSz="342900" rtl="0" eaLnBrk="0" fontAlgn="base" latinLnBrk="0" hangingPunct="0">
              <a:lnSpc>
                <a:spcPct val="100000"/>
              </a:lnSpc>
              <a:spcBef>
                <a:spcPts val="0"/>
              </a:spcBef>
              <a:spcAft>
                <a:spcPct val="0"/>
              </a:spcAft>
              <a:buClr>
                <a:srgbClr val="000000"/>
              </a:buClr>
              <a:buSzPct val="100000"/>
              <a:buFont typeface="Times New Roman" panose="02020603050405020304" pitchFamily="18" charset="0"/>
              <a:buNone/>
              <a:tabLst/>
              <a:defRPr/>
            </a:pPr>
            <a:endParaRPr kumimoji="0" lang="en-US" sz="1800" b="0" i="0" u="none" strike="noStrike" kern="0" cap="none" spc="0" normalizeH="0" baseline="0" noProof="0" dirty="0">
              <a:ln>
                <a:noFill/>
              </a:ln>
              <a:solidFill>
                <a:srgbClr val="000000"/>
              </a:solidFill>
              <a:effectLst/>
              <a:uLnTx/>
              <a:uFillTx/>
              <a:latin typeface="Arial"/>
              <a:ea typeface="ＭＳ Ｐゴシック"/>
            </a:endParaRPr>
          </a:p>
          <a:p>
            <a:pPr marL="257175" marR="0" lvl="0" indent="-257175" algn="just" defTabSz="342900" rtl="0" eaLnBrk="0" fontAlgn="base" latinLnBrk="0" hangingPunct="0">
              <a:lnSpc>
                <a:spcPct val="100000"/>
              </a:lnSpc>
              <a:spcBef>
                <a:spcPts val="0"/>
              </a:spcBef>
              <a:spcAft>
                <a:spcPct val="0"/>
              </a:spcAft>
              <a:buClr>
                <a:srgbClr val="000000"/>
              </a:buClr>
              <a:buSzPct val="100000"/>
              <a:buFont typeface="Times New Roman" panose="02020603050405020304" pitchFamily="18" charset="0"/>
              <a:buNone/>
              <a:tabLst/>
              <a:defRPr/>
            </a:pPr>
            <a:endParaRPr kumimoji="0" lang="en-US" sz="1800" b="0" i="0" u="none" strike="noStrike" kern="0" cap="none" spc="0" normalizeH="0" baseline="0" noProof="0" dirty="0">
              <a:ln>
                <a:noFill/>
              </a:ln>
              <a:solidFill>
                <a:srgbClr val="000000"/>
              </a:solidFill>
              <a:effectLst/>
              <a:uLnTx/>
              <a:uFillTx/>
              <a:latin typeface="Arial"/>
              <a:ea typeface="ＭＳ Ｐゴシック"/>
            </a:endParaRPr>
          </a:p>
        </p:txBody>
      </p:sp>
      <p:cxnSp>
        <p:nvCxnSpPr>
          <p:cNvPr id="4" name="Straight Connector 3">
            <a:extLst>
              <a:ext uri="{FF2B5EF4-FFF2-40B4-BE49-F238E27FC236}">
                <a16:creationId xmlns:a16="http://schemas.microsoft.com/office/drawing/2014/main" id="{04E5E6D7-67C3-4F6E-9BFB-F2B511B839A0}"/>
              </a:ext>
            </a:extLst>
          </p:cNvPr>
          <p:cNvCxnSpPr>
            <a:cxnSpLocks/>
          </p:cNvCxnSpPr>
          <p:nvPr/>
        </p:nvCxnSpPr>
        <p:spPr bwMode="auto">
          <a:xfrm>
            <a:off x="0" y="1095375"/>
            <a:ext cx="2914650" cy="0"/>
          </a:xfrm>
          <a:prstGeom prst="line">
            <a:avLst/>
          </a:prstGeom>
          <a:noFill/>
          <a:ln w="19050" algn="ctr">
            <a:solidFill>
              <a:schemeClr val="tx1"/>
            </a:solidFill>
            <a:round/>
            <a:headEnd/>
            <a:tailEnd/>
          </a:ln>
          <a:extLst>
            <a:ext uri="{909E8E84-426E-40DD-AFC4-6F175D3DCCD1}">
              <a14:hiddenFill xmlns:a14="http://schemas.microsoft.com/office/drawing/2010/main">
                <a:noFill/>
              </a14:hiddenFill>
            </a:ext>
          </a:extLst>
        </p:spPr>
      </p:cxnSp>
      <p:sp>
        <p:nvSpPr>
          <p:cNvPr id="5" name="Shape 106">
            <a:extLst>
              <a:ext uri="{FF2B5EF4-FFF2-40B4-BE49-F238E27FC236}">
                <a16:creationId xmlns:a16="http://schemas.microsoft.com/office/drawing/2014/main" id="{49EC9A2A-A0BA-456C-9633-74232D66F1FF}"/>
              </a:ext>
            </a:extLst>
          </p:cNvPr>
          <p:cNvSpPr txBox="1">
            <a:spLocks/>
          </p:cNvSpPr>
          <p:nvPr/>
        </p:nvSpPr>
        <p:spPr>
          <a:xfrm>
            <a:off x="-32657" y="216676"/>
            <a:ext cx="3657600" cy="740587"/>
          </a:xfrm>
          <a:prstGeom prst="rect">
            <a:avLst/>
          </a:prstGeom>
        </p:spPr>
        <p:txBody>
          <a:bodyPr lIns="68569" tIns="68569" rIns="68569" bIns="68569" anchor="ctr"/>
          <a:lstStyle>
            <a:lvl1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mj-lt"/>
                <a:ea typeface="+mj-ea"/>
                <a:cs typeface="+mj-cs"/>
              </a:defRPr>
            </a:lvl1pPr>
            <a:lvl2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2pPr>
            <a:lvl3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3pPr>
            <a:lvl4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4pPr>
            <a:lvl5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5pPr>
            <a:lvl6pPr marL="25146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6pPr>
            <a:lvl7pPr marL="29718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7pPr>
            <a:lvl8pPr marL="34290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8pPr>
            <a:lvl9pPr marL="38862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9pPr>
          </a:lstStyle>
          <a:p>
            <a:pPr marL="0" marR="0" lvl="0" indent="0" algn="ctr" defTabSz="457200" rtl="0" eaLnBrk="0" fontAlgn="base" latinLnBrk="0" hangingPunct="0">
              <a:lnSpc>
                <a:spcPct val="100000"/>
              </a:lnSpc>
              <a:spcBef>
                <a:spcPts val="0"/>
              </a:spcBef>
              <a:spcAft>
                <a:spcPct val="0"/>
              </a:spcAft>
              <a:buClr>
                <a:srgbClr val="000000"/>
              </a:buClr>
              <a:buSzPct val="100000"/>
              <a:buFont typeface="Times New Roman" panose="02020603050405020304" pitchFamily="18" charset="0"/>
              <a:buNone/>
              <a:tabLst/>
              <a:defRPr/>
            </a:pPr>
            <a:r>
              <a:rPr kumimoji="0" lang="en-US" sz="3200" b="1" i="0" u="none" strike="noStrike" kern="0" cap="none" spc="0" normalizeH="0" baseline="0" noProof="0" dirty="0">
                <a:ln>
                  <a:noFill/>
                </a:ln>
                <a:solidFill>
                  <a:srgbClr val="000000"/>
                </a:solidFill>
                <a:effectLst/>
                <a:uLnTx/>
                <a:uFillTx/>
                <a:latin typeface="Times New Roman" panose="02020603050405020304" pitchFamily="18" charset="0"/>
                <a:ea typeface="ＭＳ Ｐゴシック"/>
                <a:cs typeface="Times New Roman" panose="02020603050405020304" pitchFamily="18" charset="0"/>
              </a:rPr>
              <a:t>Future Work</a:t>
            </a:r>
            <a:endParaRPr kumimoji="0" lang="en-US" sz="2800" b="1" i="0" u="none" strike="noStrike" kern="0" cap="none" spc="0" normalizeH="0" baseline="0" noProof="0" dirty="0">
              <a:ln>
                <a:noFill/>
              </a:ln>
              <a:solidFill>
                <a:srgbClr val="000000"/>
              </a:solidFill>
              <a:effectLst/>
              <a:uLnTx/>
              <a:uFillTx/>
              <a:latin typeface="Times New Roman" panose="02020603050405020304" pitchFamily="18" charset="0"/>
              <a:ea typeface="ＭＳ Ｐゴシック"/>
              <a:cs typeface="Times New Roman" panose="02020603050405020304" pitchFamily="18" charset="0"/>
            </a:endParaRPr>
          </a:p>
        </p:txBody>
      </p:sp>
    </p:spTree>
    <p:extLst>
      <p:ext uri="{BB962C8B-B14F-4D97-AF65-F5344CB8AC3E}">
        <p14:creationId xmlns:p14="http://schemas.microsoft.com/office/powerpoint/2010/main" val="39888430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hape 450">
            <a:extLst>
              <a:ext uri="{FF2B5EF4-FFF2-40B4-BE49-F238E27FC236}">
                <a16:creationId xmlns:a16="http://schemas.microsoft.com/office/drawing/2014/main" id="{1B474415-5C15-49AD-B14A-FE0A3ACD61C6}"/>
              </a:ext>
            </a:extLst>
          </p:cNvPr>
          <p:cNvSpPr txBox="1">
            <a:spLocks/>
          </p:cNvSpPr>
          <p:nvPr/>
        </p:nvSpPr>
        <p:spPr>
          <a:xfrm>
            <a:off x="457200" y="4618"/>
            <a:ext cx="8229600" cy="838200"/>
          </a:xfrm>
          <a:prstGeom prst="rect">
            <a:avLst/>
          </a:prstGeom>
        </p:spPr>
        <p:txBody>
          <a:bodyPr lIns="91425" tIns="91425" rIns="91425" bIns="91425" anchor="ctr" anchorCtr="0">
            <a:noAutofit/>
          </a:bodyPr>
          <a:lstStyle>
            <a:lvl1pPr algn="ctr" defTabSz="342900" rtl="0" eaLnBrk="0" fontAlgn="base" hangingPunct="0">
              <a:spcBef>
                <a:spcPct val="0"/>
              </a:spcBef>
              <a:spcAft>
                <a:spcPct val="0"/>
              </a:spcAft>
              <a:buClr>
                <a:srgbClr val="000000"/>
              </a:buClr>
              <a:buSzPct val="100000"/>
              <a:buFont typeface="Times New Roman" panose="02020603050405020304" pitchFamily="18" charset="0"/>
              <a:defRPr sz="2800" b="1" i="1">
                <a:solidFill>
                  <a:srgbClr val="333399"/>
                </a:solidFill>
                <a:latin typeface="+mj-lt"/>
                <a:ea typeface="+mj-ea"/>
                <a:cs typeface="+mj-cs"/>
              </a:defRPr>
            </a:lvl1pPr>
            <a:lvl2pPr algn="ctr" defTabSz="342900" rtl="0" eaLnBrk="0" fontAlgn="base" hangingPunct="0">
              <a:spcBef>
                <a:spcPct val="0"/>
              </a:spcBef>
              <a:spcAft>
                <a:spcPct val="0"/>
              </a:spcAft>
              <a:buClr>
                <a:srgbClr val="000000"/>
              </a:buClr>
              <a:buSzPct val="100000"/>
              <a:buFont typeface="Times New Roman" panose="02020603050405020304" pitchFamily="18" charset="0"/>
              <a:defRPr sz="2800" b="1" i="1">
                <a:solidFill>
                  <a:srgbClr val="333399"/>
                </a:solidFill>
                <a:latin typeface="Arial" pitchFamily="-112" charset="0"/>
                <a:ea typeface="ＭＳ Ｐゴシック" pitchFamily="-112" charset="-128"/>
                <a:cs typeface="ＭＳ Ｐゴシック" pitchFamily="-112" charset="-128"/>
              </a:defRPr>
            </a:lvl2pPr>
            <a:lvl3pPr algn="ctr" defTabSz="342900" rtl="0" eaLnBrk="0" fontAlgn="base" hangingPunct="0">
              <a:spcBef>
                <a:spcPct val="0"/>
              </a:spcBef>
              <a:spcAft>
                <a:spcPct val="0"/>
              </a:spcAft>
              <a:buClr>
                <a:srgbClr val="000000"/>
              </a:buClr>
              <a:buSzPct val="100000"/>
              <a:buFont typeface="Times New Roman" panose="02020603050405020304" pitchFamily="18" charset="0"/>
              <a:defRPr sz="2800" b="1" i="1">
                <a:solidFill>
                  <a:srgbClr val="333399"/>
                </a:solidFill>
                <a:latin typeface="Arial" pitchFamily="-112" charset="0"/>
                <a:ea typeface="ＭＳ Ｐゴシック" pitchFamily="-112" charset="-128"/>
                <a:cs typeface="ＭＳ Ｐゴシック" pitchFamily="-112" charset="-128"/>
              </a:defRPr>
            </a:lvl3pPr>
            <a:lvl4pPr algn="ctr" defTabSz="342900" rtl="0" eaLnBrk="0" fontAlgn="base" hangingPunct="0">
              <a:spcBef>
                <a:spcPct val="0"/>
              </a:spcBef>
              <a:spcAft>
                <a:spcPct val="0"/>
              </a:spcAft>
              <a:buClr>
                <a:srgbClr val="000000"/>
              </a:buClr>
              <a:buSzPct val="100000"/>
              <a:buFont typeface="Times New Roman" panose="02020603050405020304" pitchFamily="18" charset="0"/>
              <a:defRPr sz="2800" b="1" i="1">
                <a:solidFill>
                  <a:srgbClr val="333399"/>
                </a:solidFill>
                <a:latin typeface="Arial" pitchFamily="-112" charset="0"/>
                <a:ea typeface="ＭＳ Ｐゴシック" pitchFamily="-112" charset="-128"/>
                <a:cs typeface="ＭＳ Ｐゴシック" pitchFamily="-112" charset="-128"/>
              </a:defRPr>
            </a:lvl4pPr>
            <a:lvl5pPr algn="ctr" defTabSz="342900" rtl="0" eaLnBrk="0" fontAlgn="base" hangingPunct="0">
              <a:spcBef>
                <a:spcPct val="0"/>
              </a:spcBef>
              <a:spcAft>
                <a:spcPct val="0"/>
              </a:spcAft>
              <a:buClr>
                <a:srgbClr val="000000"/>
              </a:buClr>
              <a:buSzPct val="100000"/>
              <a:buFont typeface="Times New Roman" panose="02020603050405020304" pitchFamily="18" charset="0"/>
              <a:defRPr sz="2800" b="1" i="1">
                <a:solidFill>
                  <a:srgbClr val="333399"/>
                </a:solidFill>
                <a:latin typeface="Arial" pitchFamily="-112" charset="0"/>
                <a:ea typeface="ＭＳ Ｐゴシック" pitchFamily="-112" charset="-128"/>
                <a:cs typeface="ＭＳ Ｐゴシック" pitchFamily="-112" charset="-128"/>
              </a:defRPr>
            </a:lvl5pPr>
            <a:lvl6pPr marL="1885950" indent="-171450" algn="ctr" defTabSz="342900" rtl="0" eaLnBrk="0" fontAlgn="base" hangingPunct="0">
              <a:spcBef>
                <a:spcPct val="0"/>
              </a:spcBef>
              <a:spcAft>
                <a:spcPct val="0"/>
              </a:spcAft>
              <a:buClr>
                <a:srgbClr val="000000"/>
              </a:buClr>
              <a:buSzPct val="100000"/>
              <a:buFont typeface="Times New Roman" pitchFamily="-112" charset="0"/>
              <a:defRPr sz="2850" b="1" i="1">
                <a:solidFill>
                  <a:srgbClr val="333399"/>
                </a:solidFill>
                <a:latin typeface="Arial" pitchFamily="-112" charset="0"/>
                <a:ea typeface="ＭＳ Ｐゴシック" pitchFamily="-112" charset="-128"/>
                <a:cs typeface="ＭＳ Ｐゴシック" pitchFamily="-112" charset="-128"/>
              </a:defRPr>
            </a:lvl6pPr>
            <a:lvl7pPr marL="2228850" indent="-171450" algn="ctr" defTabSz="342900" rtl="0" eaLnBrk="0" fontAlgn="base" hangingPunct="0">
              <a:spcBef>
                <a:spcPct val="0"/>
              </a:spcBef>
              <a:spcAft>
                <a:spcPct val="0"/>
              </a:spcAft>
              <a:buClr>
                <a:srgbClr val="000000"/>
              </a:buClr>
              <a:buSzPct val="100000"/>
              <a:buFont typeface="Times New Roman" pitchFamily="-112" charset="0"/>
              <a:defRPr sz="2850" b="1" i="1">
                <a:solidFill>
                  <a:srgbClr val="333399"/>
                </a:solidFill>
                <a:latin typeface="Arial" pitchFamily="-112" charset="0"/>
                <a:ea typeface="ＭＳ Ｐゴシック" pitchFamily="-112" charset="-128"/>
                <a:cs typeface="ＭＳ Ｐゴシック" pitchFamily="-112" charset="-128"/>
              </a:defRPr>
            </a:lvl7pPr>
            <a:lvl8pPr marL="2571750" indent="-171450" algn="ctr" defTabSz="342900" rtl="0" eaLnBrk="0" fontAlgn="base" hangingPunct="0">
              <a:spcBef>
                <a:spcPct val="0"/>
              </a:spcBef>
              <a:spcAft>
                <a:spcPct val="0"/>
              </a:spcAft>
              <a:buClr>
                <a:srgbClr val="000000"/>
              </a:buClr>
              <a:buSzPct val="100000"/>
              <a:buFont typeface="Times New Roman" pitchFamily="-112" charset="0"/>
              <a:defRPr sz="2850" b="1" i="1">
                <a:solidFill>
                  <a:srgbClr val="333399"/>
                </a:solidFill>
                <a:latin typeface="Arial" pitchFamily="-112" charset="0"/>
                <a:ea typeface="ＭＳ Ｐゴシック" pitchFamily="-112" charset="-128"/>
                <a:cs typeface="ＭＳ Ｐゴシック" pitchFamily="-112" charset="-128"/>
              </a:defRPr>
            </a:lvl8pPr>
            <a:lvl9pPr marL="2914650" indent="-171450" algn="ctr" defTabSz="342900" rtl="0" eaLnBrk="0" fontAlgn="base" hangingPunct="0">
              <a:spcBef>
                <a:spcPct val="0"/>
              </a:spcBef>
              <a:spcAft>
                <a:spcPct val="0"/>
              </a:spcAft>
              <a:buClr>
                <a:srgbClr val="000000"/>
              </a:buClr>
              <a:buSzPct val="100000"/>
              <a:buFont typeface="Times New Roman" pitchFamily="-112" charset="0"/>
              <a:defRPr sz="2850" b="1" i="1">
                <a:solidFill>
                  <a:srgbClr val="333399"/>
                </a:solidFill>
                <a:latin typeface="Arial" pitchFamily="-112" charset="0"/>
                <a:ea typeface="ＭＳ Ｐゴシック" pitchFamily="-112" charset="-128"/>
                <a:cs typeface="ＭＳ Ｐゴシック" pitchFamily="-112" charset="-128"/>
              </a:defRPr>
            </a:lvl9pPr>
          </a:lstStyle>
          <a:p>
            <a:pPr>
              <a:spcBef>
                <a:spcPts val="0"/>
              </a:spcBef>
            </a:pPr>
            <a:r>
              <a:rPr lang="en-US" i="0" kern="0" dirty="0">
                <a:solidFill>
                  <a:schemeClr val="tx1"/>
                </a:solidFill>
                <a:latin typeface="Times New Roman" panose="02020603050405020304" pitchFamily="18" charset="0"/>
                <a:cs typeface="Times New Roman" panose="02020603050405020304" pitchFamily="18" charset="0"/>
              </a:rPr>
              <a:t>Dependencies</a:t>
            </a:r>
          </a:p>
        </p:txBody>
      </p:sp>
      <p:sp>
        <p:nvSpPr>
          <p:cNvPr id="3" name="Rectangle 1">
            <a:extLst>
              <a:ext uri="{FF2B5EF4-FFF2-40B4-BE49-F238E27FC236}">
                <a16:creationId xmlns:a16="http://schemas.microsoft.com/office/drawing/2014/main" id="{3DF950E5-CC3A-4216-AF3E-69994C751D16}"/>
              </a:ext>
            </a:extLst>
          </p:cNvPr>
          <p:cNvSpPr>
            <a:spLocks noChangeArrowheads="1"/>
          </p:cNvSpPr>
          <p:nvPr/>
        </p:nvSpPr>
        <p:spPr bwMode="auto">
          <a:xfrm>
            <a:off x="1533525" y="1387475"/>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7" name="Picture 6">
            <a:extLst>
              <a:ext uri="{FF2B5EF4-FFF2-40B4-BE49-F238E27FC236}">
                <a16:creationId xmlns:a16="http://schemas.microsoft.com/office/drawing/2014/main" id="{EDB86E46-EB49-4EB9-AAA1-9ABB598225BF}"/>
              </a:ext>
            </a:extLst>
          </p:cNvPr>
          <p:cNvPicPr>
            <a:picLocks noChangeAspect="1"/>
          </p:cNvPicPr>
          <p:nvPr/>
        </p:nvPicPr>
        <p:blipFill>
          <a:blip r:embed="rId2"/>
          <a:stretch>
            <a:fillRect/>
          </a:stretch>
        </p:blipFill>
        <p:spPr>
          <a:xfrm>
            <a:off x="483393" y="1407318"/>
            <a:ext cx="8177213" cy="4043363"/>
          </a:xfrm>
          <a:prstGeom prst="rect">
            <a:avLst/>
          </a:prstGeom>
        </p:spPr>
      </p:pic>
    </p:spTree>
    <p:extLst>
      <p:ext uri="{BB962C8B-B14F-4D97-AF65-F5344CB8AC3E}">
        <p14:creationId xmlns:p14="http://schemas.microsoft.com/office/powerpoint/2010/main" val="25707593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hape 450">
            <a:extLst>
              <a:ext uri="{FF2B5EF4-FFF2-40B4-BE49-F238E27FC236}">
                <a16:creationId xmlns:a16="http://schemas.microsoft.com/office/drawing/2014/main" id="{5EC51D7D-C5F8-407F-B3C6-4D283C986F10}"/>
              </a:ext>
            </a:extLst>
          </p:cNvPr>
          <p:cNvSpPr txBox="1">
            <a:spLocks/>
          </p:cNvSpPr>
          <p:nvPr/>
        </p:nvSpPr>
        <p:spPr>
          <a:xfrm>
            <a:off x="457200" y="152400"/>
            <a:ext cx="8229600" cy="838200"/>
          </a:xfrm>
          <a:prstGeom prst="rect">
            <a:avLst/>
          </a:prstGeom>
        </p:spPr>
        <p:txBody>
          <a:bodyPr lIns="91425" tIns="91425" rIns="91425" bIns="91425" anchor="ctr" anchorCtr="0">
            <a:noAutofit/>
          </a:bodyPr>
          <a:lstStyle>
            <a:lvl1pPr algn="ctr" defTabSz="342900" rtl="0" eaLnBrk="0" fontAlgn="base" hangingPunct="0">
              <a:spcBef>
                <a:spcPct val="0"/>
              </a:spcBef>
              <a:spcAft>
                <a:spcPct val="0"/>
              </a:spcAft>
              <a:buClr>
                <a:srgbClr val="000000"/>
              </a:buClr>
              <a:buSzPct val="100000"/>
              <a:buFont typeface="Times New Roman" panose="02020603050405020304" pitchFamily="18" charset="0"/>
              <a:defRPr sz="2800" b="1" i="1">
                <a:solidFill>
                  <a:srgbClr val="333399"/>
                </a:solidFill>
                <a:latin typeface="+mj-lt"/>
                <a:ea typeface="+mj-ea"/>
                <a:cs typeface="+mj-cs"/>
              </a:defRPr>
            </a:lvl1pPr>
            <a:lvl2pPr algn="ctr" defTabSz="342900" rtl="0" eaLnBrk="0" fontAlgn="base" hangingPunct="0">
              <a:spcBef>
                <a:spcPct val="0"/>
              </a:spcBef>
              <a:spcAft>
                <a:spcPct val="0"/>
              </a:spcAft>
              <a:buClr>
                <a:srgbClr val="000000"/>
              </a:buClr>
              <a:buSzPct val="100000"/>
              <a:buFont typeface="Times New Roman" panose="02020603050405020304" pitchFamily="18" charset="0"/>
              <a:defRPr sz="2800" b="1" i="1">
                <a:solidFill>
                  <a:srgbClr val="333399"/>
                </a:solidFill>
                <a:latin typeface="Arial" pitchFamily="-112" charset="0"/>
                <a:ea typeface="ＭＳ Ｐゴシック" pitchFamily="-112" charset="-128"/>
                <a:cs typeface="ＭＳ Ｐゴシック" pitchFamily="-112" charset="-128"/>
              </a:defRPr>
            </a:lvl2pPr>
            <a:lvl3pPr algn="ctr" defTabSz="342900" rtl="0" eaLnBrk="0" fontAlgn="base" hangingPunct="0">
              <a:spcBef>
                <a:spcPct val="0"/>
              </a:spcBef>
              <a:spcAft>
                <a:spcPct val="0"/>
              </a:spcAft>
              <a:buClr>
                <a:srgbClr val="000000"/>
              </a:buClr>
              <a:buSzPct val="100000"/>
              <a:buFont typeface="Times New Roman" panose="02020603050405020304" pitchFamily="18" charset="0"/>
              <a:defRPr sz="2800" b="1" i="1">
                <a:solidFill>
                  <a:srgbClr val="333399"/>
                </a:solidFill>
                <a:latin typeface="Arial" pitchFamily="-112" charset="0"/>
                <a:ea typeface="ＭＳ Ｐゴシック" pitchFamily="-112" charset="-128"/>
                <a:cs typeface="ＭＳ Ｐゴシック" pitchFamily="-112" charset="-128"/>
              </a:defRPr>
            </a:lvl3pPr>
            <a:lvl4pPr algn="ctr" defTabSz="342900" rtl="0" eaLnBrk="0" fontAlgn="base" hangingPunct="0">
              <a:spcBef>
                <a:spcPct val="0"/>
              </a:spcBef>
              <a:spcAft>
                <a:spcPct val="0"/>
              </a:spcAft>
              <a:buClr>
                <a:srgbClr val="000000"/>
              </a:buClr>
              <a:buSzPct val="100000"/>
              <a:buFont typeface="Times New Roman" panose="02020603050405020304" pitchFamily="18" charset="0"/>
              <a:defRPr sz="2800" b="1" i="1">
                <a:solidFill>
                  <a:srgbClr val="333399"/>
                </a:solidFill>
                <a:latin typeface="Arial" pitchFamily="-112" charset="0"/>
                <a:ea typeface="ＭＳ Ｐゴシック" pitchFamily="-112" charset="-128"/>
                <a:cs typeface="ＭＳ Ｐゴシック" pitchFamily="-112" charset="-128"/>
              </a:defRPr>
            </a:lvl4pPr>
            <a:lvl5pPr algn="ctr" defTabSz="342900" rtl="0" eaLnBrk="0" fontAlgn="base" hangingPunct="0">
              <a:spcBef>
                <a:spcPct val="0"/>
              </a:spcBef>
              <a:spcAft>
                <a:spcPct val="0"/>
              </a:spcAft>
              <a:buClr>
                <a:srgbClr val="000000"/>
              </a:buClr>
              <a:buSzPct val="100000"/>
              <a:buFont typeface="Times New Roman" panose="02020603050405020304" pitchFamily="18" charset="0"/>
              <a:defRPr sz="2800" b="1" i="1">
                <a:solidFill>
                  <a:srgbClr val="333399"/>
                </a:solidFill>
                <a:latin typeface="Arial" pitchFamily="-112" charset="0"/>
                <a:ea typeface="ＭＳ Ｐゴシック" pitchFamily="-112" charset="-128"/>
                <a:cs typeface="ＭＳ Ｐゴシック" pitchFamily="-112" charset="-128"/>
              </a:defRPr>
            </a:lvl5pPr>
            <a:lvl6pPr marL="1885950" indent="-171450" algn="ctr" defTabSz="342900" rtl="0" eaLnBrk="0" fontAlgn="base" hangingPunct="0">
              <a:spcBef>
                <a:spcPct val="0"/>
              </a:spcBef>
              <a:spcAft>
                <a:spcPct val="0"/>
              </a:spcAft>
              <a:buClr>
                <a:srgbClr val="000000"/>
              </a:buClr>
              <a:buSzPct val="100000"/>
              <a:buFont typeface="Times New Roman" pitchFamily="-112" charset="0"/>
              <a:defRPr sz="2850" b="1" i="1">
                <a:solidFill>
                  <a:srgbClr val="333399"/>
                </a:solidFill>
                <a:latin typeface="Arial" pitchFamily="-112" charset="0"/>
                <a:ea typeface="ＭＳ Ｐゴシック" pitchFamily="-112" charset="-128"/>
                <a:cs typeface="ＭＳ Ｐゴシック" pitchFamily="-112" charset="-128"/>
              </a:defRPr>
            </a:lvl6pPr>
            <a:lvl7pPr marL="2228850" indent="-171450" algn="ctr" defTabSz="342900" rtl="0" eaLnBrk="0" fontAlgn="base" hangingPunct="0">
              <a:spcBef>
                <a:spcPct val="0"/>
              </a:spcBef>
              <a:spcAft>
                <a:spcPct val="0"/>
              </a:spcAft>
              <a:buClr>
                <a:srgbClr val="000000"/>
              </a:buClr>
              <a:buSzPct val="100000"/>
              <a:buFont typeface="Times New Roman" pitchFamily="-112" charset="0"/>
              <a:defRPr sz="2850" b="1" i="1">
                <a:solidFill>
                  <a:srgbClr val="333399"/>
                </a:solidFill>
                <a:latin typeface="Arial" pitchFamily="-112" charset="0"/>
                <a:ea typeface="ＭＳ Ｐゴシック" pitchFamily="-112" charset="-128"/>
                <a:cs typeface="ＭＳ Ｐゴシック" pitchFamily="-112" charset="-128"/>
              </a:defRPr>
            </a:lvl7pPr>
            <a:lvl8pPr marL="2571750" indent="-171450" algn="ctr" defTabSz="342900" rtl="0" eaLnBrk="0" fontAlgn="base" hangingPunct="0">
              <a:spcBef>
                <a:spcPct val="0"/>
              </a:spcBef>
              <a:spcAft>
                <a:spcPct val="0"/>
              </a:spcAft>
              <a:buClr>
                <a:srgbClr val="000000"/>
              </a:buClr>
              <a:buSzPct val="100000"/>
              <a:buFont typeface="Times New Roman" pitchFamily="-112" charset="0"/>
              <a:defRPr sz="2850" b="1" i="1">
                <a:solidFill>
                  <a:srgbClr val="333399"/>
                </a:solidFill>
                <a:latin typeface="Arial" pitchFamily="-112" charset="0"/>
                <a:ea typeface="ＭＳ Ｐゴシック" pitchFamily="-112" charset="-128"/>
                <a:cs typeface="ＭＳ Ｐゴシック" pitchFamily="-112" charset="-128"/>
              </a:defRPr>
            </a:lvl8pPr>
            <a:lvl9pPr marL="2914650" indent="-171450" algn="ctr" defTabSz="342900" rtl="0" eaLnBrk="0" fontAlgn="base" hangingPunct="0">
              <a:spcBef>
                <a:spcPct val="0"/>
              </a:spcBef>
              <a:spcAft>
                <a:spcPct val="0"/>
              </a:spcAft>
              <a:buClr>
                <a:srgbClr val="000000"/>
              </a:buClr>
              <a:buSzPct val="100000"/>
              <a:buFont typeface="Times New Roman" pitchFamily="-112" charset="0"/>
              <a:defRPr sz="2850" b="1" i="1">
                <a:solidFill>
                  <a:srgbClr val="333399"/>
                </a:solidFill>
                <a:latin typeface="Arial" pitchFamily="-112" charset="0"/>
                <a:ea typeface="ＭＳ Ｐゴシック" pitchFamily="-112" charset="-128"/>
                <a:cs typeface="ＭＳ Ｐゴシック" pitchFamily="-112" charset="-128"/>
              </a:defRPr>
            </a:lvl9pPr>
          </a:lstStyle>
          <a:p>
            <a:pPr>
              <a:spcBef>
                <a:spcPts val="0"/>
              </a:spcBef>
            </a:pPr>
            <a:r>
              <a:rPr lang="en-US" i="0" kern="0" dirty="0">
                <a:solidFill>
                  <a:schemeClr val="tx1"/>
                </a:solidFill>
                <a:latin typeface="Times New Roman" panose="02020603050405020304" pitchFamily="18" charset="0"/>
                <a:cs typeface="Times New Roman" panose="02020603050405020304" pitchFamily="18" charset="0"/>
              </a:rPr>
              <a:t>Timeline</a:t>
            </a:r>
            <a:endParaRPr lang="en-US" kern="0" dirty="0">
              <a:solidFill>
                <a:schemeClr val="tx1"/>
              </a:solidFill>
            </a:endParaRPr>
          </a:p>
        </p:txBody>
      </p:sp>
      <p:pic>
        <p:nvPicPr>
          <p:cNvPr id="11" name="Picture 10">
            <a:extLst>
              <a:ext uri="{FF2B5EF4-FFF2-40B4-BE49-F238E27FC236}">
                <a16:creationId xmlns:a16="http://schemas.microsoft.com/office/drawing/2014/main" id="{25859033-B8D9-4D3F-81D1-BA4CDDC339D4}"/>
              </a:ext>
            </a:extLst>
          </p:cNvPr>
          <p:cNvPicPr>
            <a:picLocks noChangeAspect="1"/>
          </p:cNvPicPr>
          <p:nvPr/>
        </p:nvPicPr>
        <p:blipFill>
          <a:blip r:embed="rId2"/>
          <a:stretch>
            <a:fillRect/>
          </a:stretch>
        </p:blipFill>
        <p:spPr>
          <a:xfrm>
            <a:off x="609600" y="914400"/>
            <a:ext cx="7778450" cy="5217318"/>
          </a:xfrm>
          <a:prstGeom prst="rect">
            <a:avLst/>
          </a:prstGeom>
        </p:spPr>
      </p:pic>
    </p:spTree>
    <p:extLst>
      <p:ext uri="{BB962C8B-B14F-4D97-AF65-F5344CB8AC3E}">
        <p14:creationId xmlns:p14="http://schemas.microsoft.com/office/powerpoint/2010/main" val="16415783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77E82C70-C94F-41F9-9A6B-DDF2734DF9E1}"/>
              </a:ext>
            </a:extLst>
          </p:cNvPr>
          <p:cNvCxnSpPr>
            <a:cxnSpLocks/>
          </p:cNvCxnSpPr>
          <p:nvPr/>
        </p:nvCxnSpPr>
        <p:spPr bwMode="auto">
          <a:xfrm>
            <a:off x="0" y="1095375"/>
            <a:ext cx="4486275" cy="0"/>
          </a:xfrm>
          <a:prstGeom prst="line">
            <a:avLst/>
          </a:prstGeom>
          <a:noFill/>
          <a:ln w="19050" algn="ctr">
            <a:solidFill>
              <a:schemeClr val="tx1"/>
            </a:solidFill>
            <a:round/>
            <a:headEnd/>
            <a:tailEnd/>
          </a:ln>
          <a:extLst>
            <a:ext uri="{909E8E84-426E-40DD-AFC4-6F175D3DCCD1}">
              <a14:hiddenFill xmlns:a14="http://schemas.microsoft.com/office/drawing/2010/main">
                <a:noFill/>
              </a14:hiddenFill>
            </a:ext>
          </a:extLst>
        </p:spPr>
      </p:cxnSp>
      <p:sp>
        <p:nvSpPr>
          <p:cNvPr id="3" name="Shape 106">
            <a:extLst>
              <a:ext uri="{FF2B5EF4-FFF2-40B4-BE49-F238E27FC236}">
                <a16:creationId xmlns:a16="http://schemas.microsoft.com/office/drawing/2014/main" id="{F9B06293-6080-41B6-B05E-9D07BAA7FD94}"/>
              </a:ext>
            </a:extLst>
          </p:cNvPr>
          <p:cNvSpPr txBox="1">
            <a:spLocks/>
          </p:cNvSpPr>
          <p:nvPr/>
        </p:nvSpPr>
        <p:spPr>
          <a:xfrm>
            <a:off x="0" y="228600"/>
            <a:ext cx="4486275" cy="740587"/>
          </a:xfrm>
          <a:prstGeom prst="rect">
            <a:avLst/>
          </a:prstGeom>
        </p:spPr>
        <p:txBody>
          <a:bodyPr lIns="68569" tIns="68569" rIns="68569" bIns="68569" anchor="ctr"/>
          <a:lstStyle>
            <a:lvl1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mj-lt"/>
                <a:ea typeface="+mj-ea"/>
                <a:cs typeface="+mj-cs"/>
              </a:defRPr>
            </a:lvl1pPr>
            <a:lvl2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2pPr>
            <a:lvl3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3pPr>
            <a:lvl4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4pPr>
            <a:lvl5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5pPr>
            <a:lvl6pPr marL="25146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6pPr>
            <a:lvl7pPr marL="29718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7pPr>
            <a:lvl8pPr marL="34290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8pPr>
            <a:lvl9pPr marL="38862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9pPr>
          </a:lstStyle>
          <a:p>
            <a:pPr>
              <a:spcBef>
                <a:spcPts val="0"/>
              </a:spcBef>
              <a:defRPr/>
            </a:pPr>
            <a:r>
              <a:rPr lang="en-US" sz="3200" i="0" kern="0" dirty="0">
                <a:solidFill>
                  <a:schemeClr val="tx1"/>
                </a:solidFill>
                <a:latin typeface="Times New Roman" panose="02020603050405020304" pitchFamily="18" charset="0"/>
                <a:cs typeface="Times New Roman" panose="02020603050405020304" pitchFamily="18" charset="0"/>
              </a:rPr>
              <a:t>Reading material</a:t>
            </a:r>
            <a:endParaRPr lang="en-US" sz="2800" i="0" kern="0" dirty="0">
              <a:solidFill>
                <a:schemeClr val="tx1"/>
              </a:solidFill>
              <a:latin typeface="Times New Roman" panose="02020603050405020304" pitchFamily="18" charset="0"/>
              <a:cs typeface="Times New Roman" panose="02020603050405020304" pitchFamily="18" charset="0"/>
            </a:endParaRPr>
          </a:p>
        </p:txBody>
      </p:sp>
      <p:sp>
        <p:nvSpPr>
          <p:cNvPr id="4" name="Shape 425">
            <a:extLst>
              <a:ext uri="{FF2B5EF4-FFF2-40B4-BE49-F238E27FC236}">
                <a16:creationId xmlns:a16="http://schemas.microsoft.com/office/drawing/2014/main" id="{AEF35511-79D0-4289-9CF7-4BDFCF09C0CE}"/>
              </a:ext>
            </a:extLst>
          </p:cNvPr>
          <p:cNvSpPr txBox="1">
            <a:spLocks/>
          </p:cNvSpPr>
          <p:nvPr/>
        </p:nvSpPr>
        <p:spPr>
          <a:xfrm>
            <a:off x="438727" y="1066800"/>
            <a:ext cx="8229600" cy="4526100"/>
          </a:xfrm>
          <a:prstGeom prst="rect">
            <a:avLst/>
          </a:prstGeom>
        </p:spPr>
        <p:txBody>
          <a:bodyPr lIns="91425" tIns="91425" rIns="91425" bIns="91425" anchor="t" anchorCtr="0">
            <a:noAutofit/>
          </a:bodyPr>
          <a:lstStyle>
            <a:lvl1pPr marL="257175" indent="-257175" algn="l" defTabSz="342900" rtl="0" eaLnBrk="0" fontAlgn="base" hangingPunct="0">
              <a:spcBef>
                <a:spcPts val="600"/>
              </a:spcBef>
              <a:spcAft>
                <a:spcPct val="0"/>
              </a:spcAft>
              <a:buClr>
                <a:srgbClr val="000000"/>
              </a:buClr>
              <a:buSzPct val="100000"/>
              <a:buFont typeface="Times New Roman" panose="02020603050405020304" pitchFamily="18" charset="0"/>
              <a:defRPr sz="2400">
                <a:solidFill>
                  <a:srgbClr val="000000"/>
                </a:solidFill>
                <a:latin typeface="+mn-lt"/>
                <a:ea typeface="+mn-ea"/>
                <a:cs typeface="+mn-cs"/>
              </a:defRPr>
            </a:lvl1pPr>
            <a:lvl2pPr marL="557213" indent="-214313" algn="l" defTabSz="342900" rtl="0" eaLnBrk="0" fontAlgn="base" hangingPunct="0">
              <a:spcBef>
                <a:spcPts val="525"/>
              </a:spcBef>
              <a:spcAft>
                <a:spcPct val="0"/>
              </a:spcAft>
              <a:buClr>
                <a:srgbClr val="000000"/>
              </a:buClr>
              <a:buSzPct val="100000"/>
              <a:buFont typeface="Times New Roman" panose="02020603050405020304" pitchFamily="18" charset="0"/>
              <a:defRPr sz="2100">
                <a:solidFill>
                  <a:srgbClr val="000000"/>
                </a:solidFill>
                <a:latin typeface="+mn-lt"/>
                <a:ea typeface="+mn-ea"/>
                <a:cs typeface="+mn-cs"/>
              </a:defRPr>
            </a:lvl2pPr>
            <a:lvl3pPr marL="857250" indent="-171450" algn="l" defTabSz="342900" rtl="0" eaLnBrk="0" fontAlgn="base" hangingPunct="0">
              <a:spcBef>
                <a:spcPts val="450"/>
              </a:spcBef>
              <a:spcAft>
                <a:spcPct val="0"/>
              </a:spcAft>
              <a:buClr>
                <a:srgbClr val="000000"/>
              </a:buClr>
              <a:buSzPct val="100000"/>
              <a:buFont typeface="Times New Roman" panose="02020603050405020304" pitchFamily="18" charset="0"/>
              <a:defRPr>
                <a:solidFill>
                  <a:srgbClr val="000000"/>
                </a:solidFill>
                <a:latin typeface="+mn-lt"/>
                <a:ea typeface="+mn-ea"/>
                <a:cs typeface="+mn-cs"/>
              </a:defRPr>
            </a:lvl3pPr>
            <a:lvl4pPr marL="1200150" indent="-171450" algn="l" defTabSz="342900" rtl="0" eaLnBrk="0" fontAlgn="base" hangingPunct="0">
              <a:spcBef>
                <a:spcPts val="375"/>
              </a:spcBef>
              <a:spcAft>
                <a:spcPct val="0"/>
              </a:spcAft>
              <a:buClr>
                <a:srgbClr val="000000"/>
              </a:buClr>
              <a:buSzPct val="100000"/>
              <a:buFont typeface="Times New Roman" panose="02020603050405020304" pitchFamily="18" charset="0"/>
              <a:defRPr sz="1500">
                <a:solidFill>
                  <a:srgbClr val="000000"/>
                </a:solidFill>
                <a:latin typeface="+mn-lt"/>
                <a:ea typeface="+mn-ea"/>
                <a:cs typeface="+mn-cs"/>
              </a:defRPr>
            </a:lvl4pPr>
            <a:lvl5pPr marL="1543050" indent="-171450" algn="l" defTabSz="342900" rtl="0" eaLnBrk="0" fontAlgn="base" hangingPunct="0">
              <a:spcBef>
                <a:spcPts val="375"/>
              </a:spcBef>
              <a:spcAft>
                <a:spcPct val="0"/>
              </a:spcAft>
              <a:buClr>
                <a:srgbClr val="000000"/>
              </a:buClr>
              <a:buSzPct val="100000"/>
              <a:buFont typeface="Times New Roman" panose="02020603050405020304" pitchFamily="18" charset="0"/>
              <a:defRPr sz="1500">
                <a:solidFill>
                  <a:srgbClr val="000000"/>
                </a:solidFill>
                <a:latin typeface="+mn-lt"/>
                <a:ea typeface="+mn-ea"/>
                <a:cs typeface="+mn-cs"/>
              </a:defRPr>
            </a:lvl5pPr>
            <a:lvl6pPr marL="18859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6pPr>
            <a:lvl7pPr marL="22288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7pPr>
            <a:lvl8pPr marL="25717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8pPr>
            <a:lvl9pPr marL="29146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9pPr>
          </a:lstStyle>
          <a:p>
            <a:pPr marL="457200" indent="-342900" algn="just">
              <a:lnSpc>
                <a:spcPct val="115000"/>
              </a:lnSpc>
              <a:spcBef>
                <a:spcPts val="0"/>
              </a:spcBef>
              <a:buFont typeface="Arial" panose="020B0604020202020204" pitchFamily="34" charset="0"/>
              <a:buChar char="•"/>
            </a:pPr>
            <a:endParaRPr lang="en-US" sz="1800" kern="0" dirty="0">
              <a:ea typeface="Arial"/>
              <a:cs typeface="Arial"/>
              <a:sym typeface="Arial"/>
            </a:endParaRPr>
          </a:p>
          <a:p>
            <a:pPr marL="457200" indent="-342900" algn="just">
              <a:lnSpc>
                <a:spcPct val="115000"/>
              </a:lnSpc>
              <a:spcBef>
                <a:spcPts val="0"/>
              </a:spcBef>
              <a:buFont typeface="Arial" panose="020B0604020202020204" pitchFamily="34" charset="0"/>
              <a:buChar char="•"/>
            </a:pPr>
            <a:endParaRPr lang="en-US" sz="1800" kern="0" dirty="0">
              <a:ea typeface="Arial"/>
              <a:cs typeface="Arial"/>
              <a:sym typeface="Arial"/>
            </a:endParaRPr>
          </a:p>
          <a:p>
            <a:pPr marL="114300" indent="0" algn="just">
              <a:lnSpc>
                <a:spcPct val="115000"/>
              </a:lnSpc>
              <a:spcBef>
                <a:spcPts val="0"/>
              </a:spcBef>
            </a:pPr>
            <a:endParaRPr lang="en-US" sz="1800" kern="0" dirty="0">
              <a:latin typeface="Arial"/>
              <a:ea typeface="Arial"/>
              <a:cs typeface="Arial"/>
              <a:sym typeface="Arial"/>
            </a:endParaRPr>
          </a:p>
          <a:p>
            <a:pPr marL="114300" indent="0" algn="just">
              <a:lnSpc>
                <a:spcPct val="115000"/>
              </a:lnSpc>
              <a:spcBef>
                <a:spcPts val="0"/>
              </a:spcBef>
            </a:pPr>
            <a:endParaRPr lang="en-US" sz="1800" kern="0" dirty="0">
              <a:latin typeface="Arial"/>
              <a:ea typeface="Arial"/>
              <a:cs typeface="Arial"/>
              <a:sym typeface="Arial"/>
            </a:endParaRPr>
          </a:p>
          <a:p>
            <a:pPr marL="114300" indent="0" algn="just">
              <a:lnSpc>
                <a:spcPct val="115000"/>
              </a:lnSpc>
              <a:spcBef>
                <a:spcPts val="0"/>
              </a:spcBef>
            </a:pPr>
            <a:endParaRPr lang="en-US" sz="1800" kern="0" dirty="0">
              <a:latin typeface="Arial"/>
              <a:ea typeface="Arial"/>
              <a:cs typeface="Arial"/>
              <a:sym typeface="Arial"/>
            </a:endParaRPr>
          </a:p>
          <a:p>
            <a:pPr marL="457200" indent="-342900" algn="just">
              <a:lnSpc>
                <a:spcPct val="115000"/>
              </a:lnSpc>
              <a:spcBef>
                <a:spcPts val="0"/>
              </a:spcBef>
              <a:buFont typeface="Arial" panose="020B0604020202020204" pitchFamily="34" charset="0"/>
              <a:buChar char="•"/>
            </a:pPr>
            <a:endParaRPr lang="en-US" sz="1800" kern="0" dirty="0">
              <a:latin typeface="Arial"/>
              <a:ea typeface="Arial"/>
              <a:cs typeface="Arial"/>
              <a:sym typeface="Arial"/>
            </a:endParaRPr>
          </a:p>
          <a:p>
            <a:pPr marL="0" indent="0" algn="just">
              <a:lnSpc>
                <a:spcPct val="115000"/>
              </a:lnSpc>
              <a:spcBef>
                <a:spcPts val="0"/>
              </a:spcBef>
            </a:pPr>
            <a:endParaRPr lang="en-US" sz="1400" kern="0" dirty="0">
              <a:latin typeface="Arial"/>
              <a:ea typeface="Arial"/>
              <a:cs typeface="Arial"/>
              <a:sym typeface="Arial"/>
            </a:endParaRPr>
          </a:p>
        </p:txBody>
      </p:sp>
      <p:sp>
        <p:nvSpPr>
          <p:cNvPr id="7" name="TextBox 6">
            <a:extLst>
              <a:ext uri="{FF2B5EF4-FFF2-40B4-BE49-F238E27FC236}">
                <a16:creationId xmlns:a16="http://schemas.microsoft.com/office/drawing/2014/main" id="{2524F330-C1FE-417E-A10F-66134E46BBE0}"/>
              </a:ext>
            </a:extLst>
          </p:cNvPr>
          <p:cNvSpPr txBox="1"/>
          <p:nvPr/>
        </p:nvSpPr>
        <p:spPr>
          <a:xfrm>
            <a:off x="685800" y="1524000"/>
            <a:ext cx="7772400" cy="3584956"/>
          </a:xfrm>
          <a:prstGeom prst="rect">
            <a:avLst/>
          </a:prstGeom>
          <a:noFill/>
        </p:spPr>
        <p:txBody>
          <a:bodyPr wrap="square" rtlCol="0">
            <a:spAutoFit/>
          </a:bodyPr>
          <a:lstStyle/>
          <a:p>
            <a:pPr marL="342900" marR="0" lvl="0" indent="-342900" rtl="0">
              <a:lnSpc>
                <a:spcPts val="1800"/>
              </a:lnSpc>
              <a:spcBef>
                <a:spcPts val="0"/>
              </a:spcBef>
              <a:spcAft>
                <a:spcPts val="0"/>
              </a:spcAft>
              <a:buFont typeface="Symbol" panose="05050102010706020507" pitchFamily="18" charset="2"/>
              <a:buChar char=""/>
            </a:pPr>
            <a:r>
              <a:rPr lang="en-US" sz="14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X. He, J. </a:t>
            </a:r>
            <a:r>
              <a:rPr lang="en-US" sz="1400" dirty="0" err="1">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Handa</a:t>
            </a:r>
            <a:r>
              <a:rPr lang="en-US" sz="14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 P. </a:t>
            </a:r>
            <a:r>
              <a:rPr lang="en-US" sz="1400" dirty="0" err="1">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Gehlbach</a:t>
            </a:r>
            <a:r>
              <a:rPr lang="en-US" sz="14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 R. Taylor, and I. Iordachita, “A Sub-Millimetric 3-DOF Force Sensing Instrument with Integrated Fiber Bragg Grating for Retinal Microsurgery</a:t>
            </a:r>
            <a:r>
              <a:rPr lang="en-US" sz="1400" b="1"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4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IEEE Transactions on Biomedical Engineering, vol. 61, no. 2, pp. 522 – 534, 2014.</a:t>
            </a:r>
          </a:p>
          <a:p>
            <a:pPr marR="0" lvl="0" rtl="0">
              <a:lnSpc>
                <a:spcPts val="1800"/>
              </a:lnSpc>
              <a:spcBef>
                <a:spcPts val="0"/>
              </a:spcBef>
              <a:spcAft>
                <a:spcPts val="0"/>
              </a:spcAft>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.2018.8600861.</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a:lnSpc>
                <a:spcPct val="107000"/>
              </a:lnSpc>
              <a:spcBef>
                <a:spcPts val="0"/>
              </a:spcBef>
              <a:spcAft>
                <a:spcPts val="0"/>
              </a:spcAft>
            </a:pPr>
            <a:r>
              <a:rPr lang="en-US" sz="1400" b="1" dirty="0">
                <a:effectLst/>
                <a:latin typeface="Times New Roman" panose="02020603050405020304" pitchFamily="18" charset="0"/>
                <a:ea typeface="Calibri" panose="020F0502020204030204" pitchFamily="34" charset="0"/>
                <a:cs typeface="Arial" panose="020B0604020202020204" pitchFamily="34" charset="0"/>
              </a:rPr>
              <a:t> </a:t>
            </a:r>
            <a:endParaRPr lang="en-US" sz="1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r>
              <a:rPr lang="en-US" sz="14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H. Zhang </a:t>
            </a:r>
            <a:r>
              <a:rPr lang="en-US" sz="1400" i="1"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US" sz="14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 "An FBG-Based 3-DOF Force Sensor With Simplified Structure for Retinal Microsurgery," in </a:t>
            </a:r>
            <a:r>
              <a:rPr lang="en-US" sz="1400" i="1"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IEEE Sensors Journal</a:t>
            </a:r>
            <a:r>
              <a:rPr lang="en-US" sz="14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 vol. 22, no. 15, pp. 14911-14920, 1 Aug.1, 2022, </a:t>
            </a:r>
            <a:r>
              <a:rPr lang="en-US" sz="1400" dirty="0" err="1">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doi</a:t>
            </a:r>
            <a:r>
              <a:rPr lang="en-US" sz="14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 10.1109/JSEN.2022.3187771.</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a:lnSpc>
                <a:spcPct val="107000"/>
              </a:lnSpc>
              <a:spcBef>
                <a:spcPts val="0"/>
              </a:spcBef>
              <a:spcAft>
                <a:spcPts val="0"/>
              </a:spcAft>
            </a:pPr>
            <a:r>
              <a:rPr lang="en-US" sz="1400" b="1" dirty="0">
                <a:effectLst/>
                <a:latin typeface="Times New Roman" panose="02020603050405020304" pitchFamily="18" charset="0"/>
                <a:ea typeface="Calibri" panose="020F0502020204030204" pitchFamily="34" charset="0"/>
                <a:cs typeface="Arial" panose="020B0604020202020204" pitchFamily="34" charset="0"/>
              </a:rPr>
              <a:t> </a:t>
            </a:r>
            <a:endParaRPr lang="en-US" sz="1400" dirty="0">
              <a:effectLst/>
              <a:latin typeface="Calibri" panose="020F0502020204030204" pitchFamily="34" charset="0"/>
              <a:ea typeface="Calibri" panose="020F0502020204030204" pitchFamily="34" charset="0"/>
              <a:cs typeface="Arial" panose="020B0604020202020204" pitchFamily="34" charset="0"/>
            </a:endParaRPr>
          </a:p>
          <a:p>
            <a:pPr marL="685800" marR="0">
              <a:lnSpc>
                <a:spcPct val="107000"/>
              </a:lnSpc>
              <a:spcBef>
                <a:spcPts val="0"/>
              </a:spcBef>
              <a:spcAft>
                <a:spcPts val="0"/>
              </a:spcAft>
            </a:pPr>
            <a:r>
              <a:rPr lang="en-US" sz="1400" b="1" dirty="0">
                <a:effectLst/>
                <a:latin typeface="Times New Roman" panose="02020603050405020304" pitchFamily="18" charset="0"/>
                <a:ea typeface="Calibri" panose="020F0502020204030204" pitchFamily="34" charset="0"/>
                <a:cs typeface="Arial" panose="020B0604020202020204" pitchFamily="34" charset="0"/>
              </a:rPr>
              <a:t> </a:t>
            </a:r>
            <a:endParaRPr lang="en-US" sz="1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Font typeface="Symbol" panose="05050102010706020507" pitchFamily="18" charset="2"/>
              <a:buChar char=""/>
            </a:pPr>
            <a:r>
              <a:rPr lang="en-US" sz="14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K. Song, D. A. </a:t>
            </a:r>
            <a:r>
              <a:rPr lang="en-US" sz="1400" dirty="0" err="1">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Lezcano</a:t>
            </a:r>
            <a:r>
              <a:rPr lang="en-US" sz="14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 G. Sun, J. </a:t>
            </a:r>
            <a:r>
              <a:rPr lang="en-US" sz="1400" dirty="0" err="1">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Seob</a:t>
            </a:r>
            <a:r>
              <a:rPr lang="en-US" sz="14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 Kim and I. I. Iordachita, "Towards Automatic Robotic Calibration System for Flexible Needles with FBG Sensors," </a:t>
            </a:r>
            <a:r>
              <a:rPr lang="en-US" sz="1400" i="1"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2021 International Symposium on Medical Robotics (ISMR)</a:t>
            </a:r>
            <a:r>
              <a:rPr lang="en-US" sz="14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 Atlanta, GA, USA, 2021, pp. 1-7, </a:t>
            </a:r>
            <a:r>
              <a:rPr lang="en-US" sz="1400" dirty="0" err="1">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doi</a:t>
            </a:r>
            <a:r>
              <a:rPr lang="en-US" sz="14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 10.1109/ISMR48346.2021.9661542.</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050" dirty="0"/>
          </a:p>
        </p:txBody>
      </p:sp>
    </p:spTree>
    <p:extLst>
      <p:ext uri="{BB962C8B-B14F-4D97-AF65-F5344CB8AC3E}">
        <p14:creationId xmlns:p14="http://schemas.microsoft.com/office/powerpoint/2010/main" val="16917614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425">
            <a:extLst>
              <a:ext uri="{FF2B5EF4-FFF2-40B4-BE49-F238E27FC236}">
                <a16:creationId xmlns:a16="http://schemas.microsoft.com/office/drawing/2014/main" id="{79A9D2F8-ED84-48AE-8135-3551F477A3BD}"/>
              </a:ext>
            </a:extLst>
          </p:cNvPr>
          <p:cNvSpPr txBox="1">
            <a:spLocks/>
          </p:cNvSpPr>
          <p:nvPr/>
        </p:nvSpPr>
        <p:spPr>
          <a:xfrm>
            <a:off x="438727" y="1066800"/>
            <a:ext cx="8229600" cy="4526100"/>
          </a:xfrm>
          <a:prstGeom prst="rect">
            <a:avLst/>
          </a:prstGeom>
        </p:spPr>
        <p:txBody>
          <a:bodyPr lIns="91425" tIns="91425" rIns="91425" bIns="91425" anchor="t" anchorCtr="0">
            <a:noAutofit/>
          </a:bodyPr>
          <a:lstStyle>
            <a:lvl1pPr marL="257175" indent="-257175" algn="l" defTabSz="342900" rtl="0" eaLnBrk="0" fontAlgn="base" hangingPunct="0">
              <a:spcBef>
                <a:spcPts val="600"/>
              </a:spcBef>
              <a:spcAft>
                <a:spcPct val="0"/>
              </a:spcAft>
              <a:buClr>
                <a:srgbClr val="000000"/>
              </a:buClr>
              <a:buSzPct val="100000"/>
              <a:buFont typeface="Times New Roman" panose="02020603050405020304" pitchFamily="18" charset="0"/>
              <a:defRPr sz="2400">
                <a:solidFill>
                  <a:srgbClr val="000000"/>
                </a:solidFill>
                <a:latin typeface="+mn-lt"/>
                <a:ea typeface="+mn-ea"/>
                <a:cs typeface="+mn-cs"/>
              </a:defRPr>
            </a:lvl1pPr>
            <a:lvl2pPr marL="557213" indent="-214313" algn="l" defTabSz="342900" rtl="0" eaLnBrk="0" fontAlgn="base" hangingPunct="0">
              <a:spcBef>
                <a:spcPts val="525"/>
              </a:spcBef>
              <a:spcAft>
                <a:spcPct val="0"/>
              </a:spcAft>
              <a:buClr>
                <a:srgbClr val="000000"/>
              </a:buClr>
              <a:buSzPct val="100000"/>
              <a:buFont typeface="Times New Roman" panose="02020603050405020304" pitchFamily="18" charset="0"/>
              <a:defRPr sz="2100">
                <a:solidFill>
                  <a:srgbClr val="000000"/>
                </a:solidFill>
                <a:latin typeface="+mn-lt"/>
                <a:ea typeface="+mn-ea"/>
                <a:cs typeface="+mn-cs"/>
              </a:defRPr>
            </a:lvl2pPr>
            <a:lvl3pPr marL="857250" indent="-171450" algn="l" defTabSz="342900" rtl="0" eaLnBrk="0" fontAlgn="base" hangingPunct="0">
              <a:spcBef>
                <a:spcPts val="450"/>
              </a:spcBef>
              <a:spcAft>
                <a:spcPct val="0"/>
              </a:spcAft>
              <a:buClr>
                <a:srgbClr val="000000"/>
              </a:buClr>
              <a:buSzPct val="100000"/>
              <a:buFont typeface="Times New Roman" panose="02020603050405020304" pitchFamily="18" charset="0"/>
              <a:defRPr>
                <a:solidFill>
                  <a:srgbClr val="000000"/>
                </a:solidFill>
                <a:latin typeface="+mn-lt"/>
                <a:ea typeface="+mn-ea"/>
                <a:cs typeface="+mn-cs"/>
              </a:defRPr>
            </a:lvl3pPr>
            <a:lvl4pPr marL="1200150" indent="-171450" algn="l" defTabSz="342900" rtl="0" eaLnBrk="0" fontAlgn="base" hangingPunct="0">
              <a:spcBef>
                <a:spcPts val="375"/>
              </a:spcBef>
              <a:spcAft>
                <a:spcPct val="0"/>
              </a:spcAft>
              <a:buClr>
                <a:srgbClr val="000000"/>
              </a:buClr>
              <a:buSzPct val="100000"/>
              <a:buFont typeface="Times New Roman" panose="02020603050405020304" pitchFamily="18" charset="0"/>
              <a:defRPr sz="1500">
                <a:solidFill>
                  <a:srgbClr val="000000"/>
                </a:solidFill>
                <a:latin typeface="+mn-lt"/>
                <a:ea typeface="+mn-ea"/>
                <a:cs typeface="+mn-cs"/>
              </a:defRPr>
            </a:lvl4pPr>
            <a:lvl5pPr marL="1543050" indent="-171450" algn="l" defTabSz="342900" rtl="0" eaLnBrk="0" fontAlgn="base" hangingPunct="0">
              <a:spcBef>
                <a:spcPts val="375"/>
              </a:spcBef>
              <a:spcAft>
                <a:spcPct val="0"/>
              </a:spcAft>
              <a:buClr>
                <a:srgbClr val="000000"/>
              </a:buClr>
              <a:buSzPct val="100000"/>
              <a:buFont typeface="Times New Roman" panose="02020603050405020304" pitchFamily="18" charset="0"/>
              <a:defRPr sz="1500">
                <a:solidFill>
                  <a:srgbClr val="000000"/>
                </a:solidFill>
                <a:latin typeface="+mn-lt"/>
                <a:ea typeface="+mn-ea"/>
                <a:cs typeface="+mn-cs"/>
              </a:defRPr>
            </a:lvl5pPr>
            <a:lvl6pPr marL="18859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6pPr>
            <a:lvl7pPr marL="22288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7pPr>
            <a:lvl8pPr marL="25717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8pPr>
            <a:lvl9pPr marL="2914650" indent="-171450" algn="l" defTabSz="342900" rtl="0" eaLnBrk="0" fontAlgn="base" hangingPunct="0">
              <a:spcBef>
                <a:spcPts val="375"/>
              </a:spcBef>
              <a:spcAft>
                <a:spcPct val="0"/>
              </a:spcAft>
              <a:buClr>
                <a:srgbClr val="000000"/>
              </a:buClr>
              <a:buSzPct val="100000"/>
              <a:buFont typeface="Times New Roman" pitchFamily="-112" charset="0"/>
              <a:defRPr sz="1500">
                <a:solidFill>
                  <a:srgbClr val="000000"/>
                </a:solidFill>
                <a:latin typeface="+mn-lt"/>
                <a:ea typeface="+mn-ea"/>
                <a:cs typeface="+mn-cs"/>
              </a:defRPr>
            </a:lvl9pPr>
          </a:lstStyle>
          <a:p>
            <a:pPr marL="457200" indent="-342900" algn="just">
              <a:lnSpc>
                <a:spcPct val="115000"/>
              </a:lnSpc>
              <a:spcBef>
                <a:spcPts val="0"/>
              </a:spcBef>
              <a:buFont typeface="Arial" panose="020B0604020202020204" pitchFamily="34" charset="0"/>
              <a:buChar char="•"/>
            </a:pPr>
            <a:endParaRPr lang="en-US" sz="1800" kern="0" dirty="0">
              <a:ea typeface="Arial"/>
              <a:cs typeface="Arial"/>
              <a:sym typeface="Arial"/>
            </a:endParaRPr>
          </a:p>
          <a:p>
            <a:pPr marL="114300" indent="0" algn="just">
              <a:lnSpc>
                <a:spcPct val="115000"/>
              </a:lnSpc>
              <a:spcBef>
                <a:spcPts val="0"/>
              </a:spcBef>
            </a:pPr>
            <a:endParaRPr lang="en-US" sz="1800" kern="0" dirty="0">
              <a:latin typeface="Arial"/>
              <a:ea typeface="Arial"/>
              <a:cs typeface="Arial"/>
              <a:sym typeface="Arial"/>
            </a:endParaRPr>
          </a:p>
          <a:p>
            <a:pPr marL="114300" indent="0" algn="just">
              <a:lnSpc>
                <a:spcPct val="115000"/>
              </a:lnSpc>
              <a:spcBef>
                <a:spcPts val="0"/>
              </a:spcBef>
            </a:pPr>
            <a:endParaRPr lang="en-US" sz="1800" kern="0" dirty="0">
              <a:latin typeface="Arial"/>
              <a:ea typeface="Arial"/>
              <a:cs typeface="Arial"/>
              <a:sym typeface="Arial"/>
            </a:endParaRPr>
          </a:p>
          <a:p>
            <a:pPr marL="457200" indent="-342900" algn="just">
              <a:lnSpc>
                <a:spcPct val="115000"/>
              </a:lnSpc>
              <a:spcBef>
                <a:spcPts val="0"/>
              </a:spcBef>
              <a:buFont typeface="Arial" panose="020B0604020202020204" pitchFamily="34" charset="0"/>
              <a:buChar char="•"/>
            </a:pPr>
            <a:endParaRPr lang="en-US" sz="1800" kern="0" dirty="0">
              <a:latin typeface="Arial"/>
              <a:ea typeface="Arial"/>
              <a:cs typeface="Arial"/>
              <a:sym typeface="Arial"/>
            </a:endParaRPr>
          </a:p>
          <a:p>
            <a:pPr marL="0" indent="0" algn="just">
              <a:lnSpc>
                <a:spcPct val="115000"/>
              </a:lnSpc>
              <a:spcBef>
                <a:spcPts val="0"/>
              </a:spcBef>
            </a:pPr>
            <a:endParaRPr lang="en-US" sz="1400" kern="0" dirty="0">
              <a:latin typeface="Arial"/>
              <a:ea typeface="Arial"/>
              <a:cs typeface="Arial"/>
              <a:sym typeface="Arial"/>
            </a:endParaRPr>
          </a:p>
        </p:txBody>
      </p:sp>
      <p:cxnSp>
        <p:nvCxnSpPr>
          <p:cNvPr id="3" name="Straight Connector 2">
            <a:extLst>
              <a:ext uri="{FF2B5EF4-FFF2-40B4-BE49-F238E27FC236}">
                <a16:creationId xmlns:a16="http://schemas.microsoft.com/office/drawing/2014/main" id="{4E087175-C615-4EB5-A070-4DEE1777EF45}"/>
              </a:ext>
            </a:extLst>
          </p:cNvPr>
          <p:cNvCxnSpPr>
            <a:cxnSpLocks/>
          </p:cNvCxnSpPr>
          <p:nvPr/>
        </p:nvCxnSpPr>
        <p:spPr bwMode="auto">
          <a:xfrm>
            <a:off x="0" y="1095375"/>
            <a:ext cx="4486275" cy="0"/>
          </a:xfrm>
          <a:prstGeom prst="line">
            <a:avLst/>
          </a:prstGeom>
          <a:noFill/>
          <a:ln w="19050" algn="ctr">
            <a:solidFill>
              <a:schemeClr val="tx1"/>
            </a:solidFill>
            <a:round/>
            <a:headEnd/>
            <a:tailEnd/>
          </a:ln>
          <a:extLst>
            <a:ext uri="{909E8E84-426E-40DD-AFC4-6F175D3DCCD1}">
              <a14:hiddenFill xmlns:a14="http://schemas.microsoft.com/office/drawing/2010/main">
                <a:noFill/>
              </a14:hiddenFill>
            </a:ext>
          </a:extLst>
        </p:spPr>
      </p:cxnSp>
      <p:sp>
        <p:nvSpPr>
          <p:cNvPr id="4" name="Shape 106">
            <a:extLst>
              <a:ext uri="{FF2B5EF4-FFF2-40B4-BE49-F238E27FC236}">
                <a16:creationId xmlns:a16="http://schemas.microsoft.com/office/drawing/2014/main" id="{A374BED8-FA70-4491-A4D5-54AD9F6DC3DF}"/>
              </a:ext>
            </a:extLst>
          </p:cNvPr>
          <p:cNvSpPr txBox="1">
            <a:spLocks/>
          </p:cNvSpPr>
          <p:nvPr/>
        </p:nvSpPr>
        <p:spPr>
          <a:xfrm>
            <a:off x="0" y="228600"/>
            <a:ext cx="4486275" cy="740587"/>
          </a:xfrm>
          <a:prstGeom prst="rect">
            <a:avLst/>
          </a:prstGeom>
        </p:spPr>
        <p:txBody>
          <a:bodyPr lIns="68569" tIns="68569" rIns="68569" bIns="68569" anchor="ctr"/>
          <a:lstStyle>
            <a:lvl1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mj-lt"/>
                <a:ea typeface="+mj-ea"/>
                <a:cs typeface="+mj-cs"/>
              </a:defRPr>
            </a:lvl1pPr>
            <a:lvl2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2pPr>
            <a:lvl3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3pPr>
            <a:lvl4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4pPr>
            <a:lvl5pPr algn="ctr" defTabSz="457200" rtl="0" eaLnBrk="0" fontAlgn="base" hangingPunct="0">
              <a:spcBef>
                <a:spcPct val="0"/>
              </a:spcBef>
              <a:spcAft>
                <a:spcPct val="0"/>
              </a:spcAft>
              <a:buClr>
                <a:srgbClr val="000000"/>
              </a:buClr>
              <a:buSzPct val="100000"/>
              <a:buFont typeface="Times New Roman" panose="02020603050405020304" pitchFamily="18" charset="0"/>
              <a:defRPr sz="3800" b="1" i="1">
                <a:solidFill>
                  <a:srgbClr val="333399"/>
                </a:solidFill>
                <a:latin typeface="Arial" pitchFamily="-112" charset="0"/>
                <a:ea typeface="ＭＳ Ｐゴシック" pitchFamily="-112" charset="-128"/>
                <a:cs typeface="ＭＳ Ｐゴシック" pitchFamily="-112" charset="-128"/>
              </a:defRPr>
            </a:lvl5pPr>
            <a:lvl6pPr marL="25146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6pPr>
            <a:lvl7pPr marL="29718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7pPr>
            <a:lvl8pPr marL="34290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8pPr>
            <a:lvl9pPr marL="3886200" indent="-228600" algn="ctr" defTabSz="457200" rtl="0" eaLnBrk="0" fontAlgn="base" hangingPunct="0">
              <a:spcBef>
                <a:spcPct val="0"/>
              </a:spcBef>
              <a:spcAft>
                <a:spcPct val="0"/>
              </a:spcAft>
              <a:buClr>
                <a:srgbClr val="000000"/>
              </a:buClr>
              <a:buSzPct val="100000"/>
              <a:buFont typeface="Times New Roman" pitchFamily="-112" charset="0"/>
              <a:defRPr sz="3800" b="1" i="1">
                <a:solidFill>
                  <a:srgbClr val="333399"/>
                </a:solidFill>
                <a:latin typeface="Arial" pitchFamily="-112" charset="0"/>
                <a:ea typeface="ＭＳ Ｐゴシック" pitchFamily="-112" charset="-128"/>
                <a:cs typeface="ＭＳ Ｐゴシック" pitchFamily="-112" charset="-128"/>
              </a:defRPr>
            </a:lvl9pPr>
          </a:lstStyle>
          <a:p>
            <a:pPr>
              <a:spcBef>
                <a:spcPts val="0"/>
              </a:spcBef>
              <a:defRPr/>
            </a:pPr>
            <a:r>
              <a:rPr lang="en-US" sz="3200" i="0" kern="0" dirty="0">
                <a:solidFill>
                  <a:schemeClr val="tx1"/>
                </a:solidFill>
                <a:latin typeface="Times New Roman" panose="02020603050405020304" pitchFamily="18" charset="0"/>
                <a:cs typeface="Times New Roman" panose="02020603050405020304" pitchFamily="18" charset="0"/>
              </a:rPr>
              <a:t>References</a:t>
            </a:r>
            <a:endParaRPr lang="en-US" sz="2800" i="0" kern="0" dirty="0">
              <a:solidFill>
                <a:schemeClr val="tx1"/>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E1C7426B-1F1A-40C1-BD34-F3C68295CB4E}"/>
              </a:ext>
            </a:extLst>
          </p:cNvPr>
          <p:cNvSpPr txBox="1"/>
          <p:nvPr/>
        </p:nvSpPr>
        <p:spPr>
          <a:xfrm>
            <a:off x="762000" y="1676400"/>
            <a:ext cx="7467600" cy="3591368"/>
          </a:xfrm>
          <a:prstGeom prst="rect">
            <a:avLst/>
          </a:prstGeom>
          <a:noFill/>
        </p:spPr>
        <p:txBody>
          <a:bodyPr wrap="square" rtlCol="0">
            <a:spAutoFit/>
          </a:bodyPr>
          <a:lstStyle/>
          <a:p>
            <a:pPr marL="342900" marR="0" lvl="0" indent="-342900" rtl="0">
              <a:lnSpc>
                <a:spcPct val="107000"/>
              </a:lnSpc>
              <a:spcBef>
                <a:spcPts val="0"/>
              </a:spcBef>
              <a:spcAft>
                <a:spcPts val="0"/>
              </a:spcAft>
              <a:buFont typeface="Symbol" panose="05050102010706020507" pitchFamily="18" charset="2"/>
              <a:buChar char=""/>
            </a:pPr>
            <a:r>
              <a:rPr lang="en-US" sz="14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X. He, M. </a:t>
            </a:r>
            <a:r>
              <a:rPr lang="en-US" sz="1400" dirty="0" err="1">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Balicki</a:t>
            </a:r>
            <a:r>
              <a:rPr lang="en-US" sz="14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 P. </a:t>
            </a:r>
            <a:r>
              <a:rPr lang="en-US" sz="1400" dirty="0" err="1">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Gehlbach</a:t>
            </a:r>
            <a:r>
              <a:rPr lang="en-US" sz="14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 J. </a:t>
            </a:r>
            <a:r>
              <a:rPr lang="en-US" sz="1400" dirty="0" err="1">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Handa</a:t>
            </a:r>
            <a:r>
              <a:rPr lang="en-US" sz="14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 R. Taylor, and I. Iordachita, “A Multi-Function Force Sensing Instrument with Variable Admittance Robot Control for Retinal Microsurgery,” IEEE International Conference on Robotics and Automation (ICRA), Hongkong, China, May 31-June 7, 2014.</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685800" marR="0">
              <a:lnSpc>
                <a:spcPct val="107000"/>
              </a:lnSpc>
              <a:spcBef>
                <a:spcPts val="0"/>
              </a:spcBef>
              <a:spcAft>
                <a:spcPts val="0"/>
              </a:spcAft>
            </a:pPr>
            <a:r>
              <a:rPr lang="en-US" sz="1400" b="1" dirty="0">
                <a:effectLst/>
                <a:latin typeface="Times New Roman" panose="02020603050405020304" pitchFamily="18" charset="0"/>
                <a:ea typeface="Calibri" panose="020F0502020204030204" pitchFamily="34" charset="0"/>
                <a:cs typeface="Arial" panose="020B0604020202020204" pitchFamily="34" charset="0"/>
              </a:rPr>
              <a:t> </a:t>
            </a:r>
            <a:endParaRPr lang="en-US" sz="1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r>
              <a:rPr lang="en-US" sz="14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I. I. Iordachita, M. D. De Smet, G. </a:t>
            </a:r>
            <a:r>
              <a:rPr lang="en-US" sz="1400" dirty="0" err="1">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Naus</a:t>
            </a:r>
            <a:r>
              <a:rPr lang="en-US" sz="14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 M. </a:t>
            </a:r>
            <a:r>
              <a:rPr lang="en-US" sz="1400" dirty="0" err="1">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Mitsuishi</a:t>
            </a:r>
            <a:r>
              <a:rPr lang="en-US" sz="14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 and C. N. Riviere, "Robotic Assistance for Intraocular Microsurgery: Challenges and Perspectives," in </a:t>
            </a:r>
            <a:r>
              <a:rPr lang="en-US" sz="1400" i="1"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Proceedings of the IEEE</a:t>
            </a:r>
            <a:r>
              <a:rPr lang="en-US" sz="14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 vol. 110, no. 7, pp. 893-908, July 2022, </a:t>
            </a:r>
            <a:r>
              <a:rPr lang="en-US" sz="1400" dirty="0" err="1">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doi</a:t>
            </a:r>
            <a:r>
              <a:rPr lang="en-US" sz="14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 10.1109/JPROC.2022.3169466.</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a:lnSpc>
                <a:spcPct val="107000"/>
              </a:lnSpc>
              <a:spcBef>
                <a:spcPts val="0"/>
              </a:spcBef>
              <a:spcAft>
                <a:spcPts val="0"/>
              </a:spcAft>
            </a:pPr>
            <a:r>
              <a:rPr lang="en-US" sz="1400" b="1" dirty="0">
                <a:effectLst/>
                <a:latin typeface="Times New Roman" panose="02020603050405020304" pitchFamily="18" charset="0"/>
                <a:ea typeface="Calibri" panose="020F0502020204030204" pitchFamily="34" charset="0"/>
                <a:cs typeface="Arial" panose="020B0604020202020204" pitchFamily="34" charset="0"/>
              </a:rPr>
              <a:t> </a:t>
            </a:r>
            <a:endParaRPr lang="en-US" sz="1400" dirty="0">
              <a:effectLst/>
              <a:latin typeface="Calibri" panose="020F0502020204030204" pitchFamily="34" charset="0"/>
              <a:ea typeface="Calibri" panose="020F0502020204030204" pitchFamily="34" charset="0"/>
              <a:cs typeface="Arial" panose="020B0604020202020204" pitchFamily="34" charset="0"/>
            </a:endParaRPr>
          </a:p>
          <a:p>
            <a:pPr marL="685800" marR="0">
              <a:lnSpc>
                <a:spcPct val="107000"/>
              </a:lnSpc>
              <a:spcBef>
                <a:spcPts val="0"/>
              </a:spcBef>
              <a:spcAft>
                <a:spcPts val="0"/>
              </a:spcAft>
            </a:pPr>
            <a:r>
              <a:rPr lang="en-US" sz="1400" b="1" dirty="0">
                <a:effectLst/>
                <a:latin typeface="Times New Roman" panose="02020603050405020304" pitchFamily="18" charset="0"/>
                <a:ea typeface="Calibri" panose="020F0502020204030204" pitchFamily="34" charset="0"/>
                <a:cs typeface="Arial" panose="020B0604020202020204" pitchFamily="34" charset="0"/>
              </a:rPr>
              <a:t> </a:t>
            </a:r>
            <a:endParaRPr lang="en-US" sz="1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Font typeface="Symbol" panose="05050102010706020507" pitchFamily="18" charset="2"/>
              <a:buChar char=""/>
            </a:pPr>
            <a:r>
              <a:rPr lang="en-US" sz="1400" dirty="0" err="1">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Zhenglong</a:t>
            </a:r>
            <a:r>
              <a:rPr lang="en-US" sz="14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 Sun, M. </a:t>
            </a:r>
            <a:r>
              <a:rPr lang="en-US" sz="1400" dirty="0" err="1">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Balicki</a:t>
            </a:r>
            <a:r>
              <a:rPr lang="en-US" sz="14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400" dirty="0" err="1">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Jin</a:t>
            </a:r>
            <a:r>
              <a:rPr lang="en-US" sz="14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 Kang, J. </a:t>
            </a:r>
            <a:r>
              <a:rPr lang="en-US" sz="1400" dirty="0" err="1">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Handa</a:t>
            </a:r>
            <a:r>
              <a:rPr lang="en-US" sz="14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 R. Taylor and I. Iordachita, "Development and preliminary data of novel integrated optical micro-force sensing tools for retinal microsurgery," </a:t>
            </a:r>
            <a:r>
              <a:rPr lang="en-US" sz="1400" i="1"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2009 IEEE International Conference on Robotics and Automation</a:t>
            </a:r>
            <a:r>
              <a:rPr lang="en-US" sz="14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 Kobe, Japan, 2009, pp. 1897-1902, </a:t>
            </a:r>
            <a:r>
              <a:rPr lang="en-US" sz="1400" dirty="0" err="1">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doi</a:t>
            </a:r>
            <a:r>
              <a:rPr lang="en-US" sz="14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 10.1109/ROBOT.2009.5152836.</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050" dirty="0"/>
          </a:p>
        </p:txBody>
      </p:sp>
    </p:spTree>
    <p:extLst>
      <p:ext uri="{BB962C8B-B14F-4D97-AF65-F5344CB8AC3E}">
        <p14:creationId xmlns:p14="http://schemas.microsoft.com/office/powerpoint/2010/main" val="3996894568"/>
      </p:ext>
    </p:extLst>
  </p:cSld>
  <p:clrMapOvr>
    <a:masterClrMapping/>
  </p:clrMapOvr>
</p:sld>
</file>

<file path=ppt/theme/theme1.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Arial"/>
        <a:ea typeface="ＭＳ Ｐゴシック"/>
        <a:cs typeface="ＭＳ Ｐゴシック"/>
      </a:majorFont>
      <a:minorFont>
        <a:latin typeface="Arial"/>
        <a:ea typeface="ＭＳ Ｐゴシック"/>
        <a:cs typeface="ＭＳ Ｐゴシック"/>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57200" rtl="0" eaLnBrk="0" fontAlgn="base" latinLnBrk="0" hangingPunct="0">
          <a:lnSpc>
            <a:spcPct val="100000"/>
          </a:lnSpc>
          <a:spcBef>
            <a:spcPct val="0"/>
          </a:spcBef>
          <a:spcAft>
            <a:spcPct val="0"/>
          </a:spcAft>
          <a:buClr>
            <a:srgbClr val="000000"/>
          </a:buClr>
          <a:buSzPct val="100000"/>
          <a:buFont typeface="Times New Roman" pitchFamily="-112" charset="0"/>
          <a:buNone/>
          <a:tabLst/>
          <a:defRPr kumimoji="0" lang="en-GB" sz="1200" b="0" i="0" u="none" strike="noStrike" cap="none" normalizeH="0" baseline="0">
            <a:ln>
              <a:noFill/>
            </a:ln>
            <a:solidFill>
              <a:schemeClr val="bg1"/>
            </a:solidFill>
            <a:effectLst/>
            <a:latin typeface="Times New Roman" pitchFamily="-112"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57200" rtl="0" eaLnBrk="0" fontAlgn="base" latinLnBrk="0" hangingPunct="0">
          <a:lnSpc>
            <a:spcPct val="100000"/>
          </a:lnSpc>
          <a:spcBef>
            <a:spcPct val="0"/>
          </a:spcBef>
          <a:spcAft>
            <a:spcPct val="0"/>
          </a:spcAft>
          <a:buClr>
            <a:srgbClr val="000000"/>
          </a:buClr>
          <a:buSzPct val="100000"/>
          <a:buFont typeface="Times New Roman" pitchFamily="-112" charset="0"/>
          <a:buNone/>
          <a:tabLst/>
          <a:defRPr kumimoji="0" lang="en-GB" sz="1200" b="0" i="0" u="none" strike="noStrike" cap="none" normalizeH="0" baseline="0">
            <a:ln>
              <a:noFill/>
            </a:ln>
            <a:solidFill>
              <a:schemeClr val="bg1"/>
            </a:solidFill>
            <a:effectLst/>
            <a:latin typeface="Times New Roman" pitchFamily="-112"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14485</TotalTime>
  <Words>1000</Words>
  <Application>Microsoft Office PowerPoint</Application>
  <PresentationFormat>On-screen Show (4:3)</PresentationFormat>
  <Paragraphs>128</Paragraphs>
  <Slides>16</Slides>
  <Notes>1</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Segoe UI</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Development and Preliminary Data of Novel Integrated Optical Micro-Force Sensing Tools for Retinal Microsurgery</dc:title>
  <dc:creator>sunkurt</dc:creator>
  <cp:lastModifiedBy>Nili Abtahi</cp:lastModifiedBy>
  <cp:revision>469</cp:revision>
  <cp:lastPrinted>2018-02-20T16:39:33Z</cp:lastPrinted>
  <dcterms:created xsi:type="dcterms:W3CDTF">2009-10-16T13:37:07Z</dcterms:created>
  <dcterms:modified xsi:type="dcterms:W3CDTF">2023-04-11T16:36:37Z</dcterms:modified>
</cp:coreProperties>
</file>