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6" d="100"/>
          <a:sy n="96" d="100"/>
        </p:scale>
        <p:origin x="183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 smtClean="0">
                <a:latin typeface="Arial" pitchFamily="-107" charset="0"/>
              </a:rPr>
              <a:t>	</a:t>
            </a:r>
            <a:r>
              <a:rPr lang="en-US" sz="1000" dirty="0" smtClean="0">
                <a:latin typeface="Times New Roman" pitchFamily="-107" charset="0"/>
              </a:rPr>
              <a:t>600.446/646 CIS2 Spring 2017</a:t>
            </a:r>
          </a:p>
          <a:p>
            <a:pPr marL="341313" indent="-341313">
              <a:defRPr/>
            </a:pPr>
            <a:r>
              <a:rPr lang="en-US" sz="1000" dirty="0">
                <a:latin typeface="Times New Roman" pitchFamily="-107" charset="0"/>
              </a:rPr>
              <a:t>	Copyright ©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Design and Evaluation of a Bioelectric Guide Wire</a:t>
            </a:r>
            <a:endParaRPr lang="en-US" sz="2000" dirty="0" smtClean="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868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Design, create and evaluate a guide wire for bioelectric navigation. Integrate the new interventional device into the BLN suite. </a:t>
            </a:r>
            <a:endParaRPr lang="en-US" sz="18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What Students Will Do:</a:t>
            </a:r>
            <a:r>
              <a:rPr lang="en-US" sz="18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  <a:endParaRPr lang="en-US" sz="18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Design and manufacture 3-electrode prototype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Simulate performance using COMSOL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Evaluate guide wire ex </a:t>
            </a:r>
            <a:r>
              <a:rPr lang="en-US" sz="16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vivo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Participate in CAMP CISII meetings</a:t>
            </a:r>
            <a:endParaRPr lang="en-US" sz="16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Deliverables</a:t>
            </a: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: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  <a:endParaRPr lang="en-US" sz="19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r>
              <a:rPr lang="en-US" sz="16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Design: </a:t>
            </a:r>
          </a:p>
          <a:p>
            <a:pPr lvl="2">
              <a:lnSpc>
                <a:spcPct val="90000"/>
              </a:lnSpc>
            </a:pPr>
            <a:r>
              <a:rPr lang="en-US" sz="12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Project plan and detailed description of state of </a:t>
            </a:r>
            <a:r>
              <a:rPr lang="en-US" sz="12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art</a:t>
            </a:r>
          </a:p>
          <a:p>
            <a:pPr lvl="2">
              <a:lnSpc>
                <a:spcPct val="90000"/>
              </a:lnSpc>
            </a:pPr>
            <a:r>
              <a:rPr lang="en-US" sz="12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Simulation </a:t>
            </a:r>
            <a:r>
              <a:rPr lang="en-US" sz="12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(COMSOL) of 3-electrode guide wire</a:t>
            </a:r>
          </a:p>
          <a:p>
            <a:pPr lvl="2">
              <a:lnSpc>
                <a:spcPct val="90000"/>
              </a:lnSpc>
            </a:pPr>
            <a:r>
              <a:rPr lang="en-US" sz="12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CAD design of guide wire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Implementation</a:t>
            </a:r>
          </a:p>
          <a:p>
            <a:pPr lvl="2">
              <a:lnSpc>
                <a:spcPct val="90000"/>
              </a:lnSpc>
            </a:pPr>
            <a:r>
              <a:rPr lang="en-US" sz="12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Guide wire prototype</a:t>
            </a:r>
          </a:p>
          <a:p>
            <a:pPr lvl="2">
              <a:lnSpc>
                <a:spcPct val="90000"/>
              </a:lnSpc>
            </a:pPr>
            <a:r>
              <a:rPr lang="en-US" sz="12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Additional current sources for added </a:t>
            </a:r>
            <a:r>
              <a:rPr lang="en-US" sz="12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electrodes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Evaluation: </a:t>
            </a:r>
            <a:r>
              <a:rPr lang="en-US" sz="12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Experiments ex vivo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Reports and presentations</a:t>
            </a:r>
            <a:endParaRPr lang="en-US" sz="16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Size group: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1-3</a:t>
            </a:r>
            <a:endParaRPr lang="en-US" sz="1800" b="1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Skills: 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CAD, electronics, programming (C++), signal processing</a:t>
            </a:r>
            <a:endParaRPr lang="en-US" sz="1600" b="1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Mentors</a:t>
            </a: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: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Bernhard Fuerst, Noah Cowan, Nassir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Navab; </a:t>
            </a:r>
            <a:b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e-mail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: camp@jhu.edu</a:t>
            </a: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6176</TotalTime>
  <Words>125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Times New Roman</vt:lpstr>
      <vt:lpstr>Verdana</vt:lpstr>
      <vt:lpstr>CIS-Lecture</vt:lpstr>
      <vt:lpstr>Design and Evaluation of a Bioelectric Guide Wire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Bernhard Fuerst</cp:lastModifiedBy>
  <cp:revision>71</cp:revision>
  <cp:lastPrinted>1998-01-12T19:42:20Z</cp:lastPrinted>
  <dcterms:created xsi:type="dcterms:W3CDTF">2014-01-14T11:21:36Z</dcterms:created>
  <dcterms:modified xsi:type="dcterms:W3CDTF">2017-01-25T19:25:28Z</dcterms:modified>
</cp:coreProperties>
</file>