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6" r:id="rId2"/>
    <p:sldId id="277" r:id="rId3"/>
    <p:sldId id="278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D72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howGuides="1"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2019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heodore@jhmi.edu" TargetMode="External"/><Relationship Id="rId2" Type="http://schemas.openxmlformats.org/officeDocument/2006/relationships/hyperlink" Target="mailto:unberath@jh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yi10@jhmi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Assessing Safe Pedicle Screw Placement: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Robot-assisted vs Traditional Approach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Pedicle screw trajectories are close to critical anatomy </a:t>
            </a:r>
          </a:p>
          <a:p>
            <a:pPr>
              <a:lnSpc>
                <a:spcPct val="90000"/>
              </a:lnSpc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Robot-assistance can improve safety, since screw trajectories can be pre-planned in 3D and executed accurately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Example robotic system: </a:t>
            </a:r>
            <a:r>
              <a:rPr lang="en-US" sz="18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Excelcius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robot, Globus Medical used by Prof. Nicholas Theodore at JHH</a:t>
            </a:r>
            <a:endParaRPr lang="en-US" sz="18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We have curated a dataset of post-op CTs of robotic-assisted and conventional cases</a:t>
            </a:r>
          </a:p>
        </p:txBody>
      </p:sp>
      <p:pic>
        <p:nvPicPr>
          <p:cNvPr id="1026" name="Picture 2" descr="Image result for pedicle screws">
            <a:extLst>
              <a:ext uri="{FF2B5EF4-FFF2-40B4-BE49-F238E27FC236}">
                <a16:creationId xmlns:a16="http://schemas.microsoft.com/office/drawing/2014/main" id="{CA77983D-7E1B-446B-8E73-EE0830C5C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" y="1439611"/>
            <a:ext cx="4910138" cy="22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xcelsius spine robot">
            <a:extLst>
              <a:ext uri="{FF2B5EF4-FFF2-40B4-BE49-F238E27FC236}">
                <a16:creationId xmlns:a16="http://schemas.microsoft.com/office/drawing/2014/main" id="{15ADDAFA-C1FA-4185-8CF2-FD4CAE52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924122" cy="26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0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Assessing Safe Pedicle Screw Placement: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Robot-assisted vs Traditional Approach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 &amp; Deliverables:</a:t>
            </a: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machine learning algorithms to automatically identify 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Pedicle screws in CTs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Critical structures in CTs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Using the above, develop algorithms (potentially learning-based) to identify proximity of screws to critical structures</a:t>
            </a:r>
            <a:b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  <a:sym typeface="Wingdings" panose="05000000000000000000" pitchFamily="2" charset="2"/>
              </a:rPr>
              <a:t> Ideally, resulting in a stand-alone tool for autonomous analysis of CT scans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Investigate whether the data supports the hypothesis that robot-assisted screws are placed more safely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1-2, pref. </a:t>
            </a:r>
            <a:r>
              <a:rPr lang="en-US" sz="190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</a:p>
          <a:p>
            <a:pPr>
              <a:lnSpc>
                <a:spcPct val="90000"/>
              </a:lnSpc>
            </a:pP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Experience in ML, DL, and </a:t>
            </a:r>
            <a:r>
              <a:rPr lang="en-US" sz="18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ConvNets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(Python, Pytorch)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Experience dealing with volumetric medical data</a:t>
            </a:r>
          </a:p>
        </p:txBody>
      </p:sp>
    </p:spTree>
    <p:extLst>
      <p:ext uri="{BB962C8B-B14F-4D97-AF65-F5344CB8AC3E}">
        <p14:creationId xmlns:p14="http://schemas.microsoft.com/office/powerpoint/2010/main" val="290809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Assessing Safe Pedicle Screw Placement: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Robot-assisted vs Traditional Approach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b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Radiology Artificial Intelligence Lab (</a:t>
            </a:r>
            <a:r>
              <a:rPr lang="en-US" sz="1900" i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rail.jhu.edu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>
              <a:lnSpc>
                <a:spcPct val="90000"/>
              </a:lnSpc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Technical side: 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Mathias Unberath (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2"/>
              </a:rPr>
              <a:t>unberath@jhu.edu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>
              <a:lnSpc>
                <a:spcPct val="90000"/>
              </a:lnSpc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Clinical collaborators: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Nicholas Theodore (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3"/>
              </a:rPr>
              <a:t>theodore@jhmi.edu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Paul Yi (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4"/>
              </a:rPr>
              <a:t>pyi10@jhmi.edu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88369148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5977</TotalTime>
  <Words>114</Words>
  <Application>Microsoft Office PowerPoint</Application>
  <PresentationFormat>On-screen Show (4:3)</PresentationFormat>
  <Paragraphs>38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Times New Roman</vt:lpstr>
      <vt:lpstr>Verdana</vt:lpstr>
      <vt:lpstr>CIS-Lecture</vt:lpstr>
      <vt:lpstr>Assessing Safe Pedicle Screw Placement: Robot-assisted vs Traditional Approach</vt:lpstr>
      <vt:lpstr>Assessing Safe Pedicle Screw Placement: Robot-assisted vs Traditional Approach</vt:lpstr>
      <vt:lpstr>Assessing Safe Pedicle Screw Placement: Robot-assisted vs Traditional Approach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Mathias Unberath</cp:lastModifiedBy>
  <cp:revision>76</cp:revision>
  <cp:lastPrinted>1998-01-12T19:42:20Z</cp:lastPrinted>
  <dcterms:created xsi:type="dcterms:W3CDTF">2014-01-14T11:21:36Z</dcterms:created>
  <dcterms:modified xsi:type="dcterms:W3CDTF">2019-01-12T15:59:15Z</dcterms:modified>
</cp:coreProperties>
</file>