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6" r:id="rId6"/>
    <p:sldId id="268" r:id="rId7"/>
    <p:sldId id="271" r:id="rId8"/>
    <p:sldId id="270" r:id="rId9"/>
    <p:sldId id="275" r:id="rId10"/>
    <p:sldId id="272" r:id="rId11"/>
    <p:sldId id="274" r:id="rId12"/>
    <p:sldId id="273" r:id="rId13"/>
    <p:sldId id="276" r:id="rId14"/>
    <p:sldId id="277" r:id="rId15"/>
    <p:sldId id="259" r:id="rId16"/>
    <p:sldId id="260" r:id="rId17"/>
    <p:sldId id="265" r:id="rId18"/>
    <p:sldId id="261" r:id="rId19"/>
    <p:sldId id="262" r:id="rId20"/>
    <p:sldId id="263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3CEF055-783A-4624-978C-B7B223227F26}">
          <p14:sldIdLst>
            <p14:sldId id="256"/>
            <p14:sldId id="257"/>
            <p14:sldId id="258"/>
            <p14:sldId id="269"/>
          </p14:sldIdLst>
        </p14:section>
        <p14:section name="1" id="{A2720966-6F50-4151-8459-976453755E64}">
          <p14:sldIdLst>
            <p14:sldId id="266"/>
            <p14:sldId id="268"/>
            <p14:sldId id="271"/>
            <p14:sldId id="270"/>
            <p14:sldId id="275"/>
            <p14:sldId id="272"/>
            <p14:sldId id="274"/>
            <p14:sldId id="273"/>
            <p14:sldId id="276"/>
            <p14:sldId id="277"/>
          </p14:sldIdLst>
        </p14:section>
        <p14:section name="2" id="{F8F5B5B5-2AD3-4E1F-BD91-A9C1624E9BD0}">
          <p14:sldIdLst>
            <p14:sldId id="259"/>
            <p14:sldId id="260"/>
            <p14:sldId id="265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927564-6DE4-4084-98B2-36278BDB44B1}" v="113" dt="2019-03-06T23:42:01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e Tian" userId="0e3f7360ceb9ed9f" providerId="LiveId" clId="{5A927564-6DE4-4084-98B2-36278BDB44B1}"/>
    <pc:docChg chg="modSld">
      <pc:chgData name="Xie Tian" userId="0e3f7360ceb9ed9f" providerId="LiveId" clId="{5A927564-6DE4-4084-98B2-36278BDB44B1}" dt="2019-03-06T23:46:08.763" v="88" actId="20577"/>
      <pc:docMkLst>
        <pc:docMk/>
      </pc:docMkLst>
      <pc:sldChg chg="modSp">
        <pc:chgData name="Xie Tian" userId="0e3f7360ceb9ed9f" providerId="LiveId" clId="{5A927564-6DE4-4084-98B2-36278BDB44B1}" dt="2019-03-06T23:46:08.763" v="88" actId="20577"/>
        <pc:sldMkLst>
          <pc:docMk/>
          <pc:sldMk cId="3662331306" sldId="257"/>
        </pc:sldMkLst>
        <pc:spChg chg="mod">
          <ac:chgData name="Xie Tian" userId="0e3f7360ceb9ed9f" providerId="LiveId" clId="{5A927564-6DE4-4084-98B2-36278BDB44B1}" dt="2019-03-06T23:46:08.763" v="88" actId="20577"/>
          <ac:spMkLst>
            <pc:docMk/>
            <pc:sldMk cId="3662331306" sldId="257"/>
            <ac:spMk id="3" creationId="{08FE80B1-F740-4596-98BD-B69002661633}"/>
          </ac:spMkLst>
        </pc:spChg>
      </pc:sldChg>
    </pc:docChg>
  </pc:docChgLst>
  <pc:docChgLst>
    <pc:chgData name="Tian Xie" userId="0e3f7360ceb9ed9f" providerId="LiveId" clId="{5A927564-6DE4-4084-98B2-36278BDB44B1}"/>
    <pc:docChg chg="undo custSel addSld delSld modSld sldOrd delSection modSection">
      <pc:chgData name="Tian Xie" userId="0e3f7360ceb9ed9f" providerId="LiveId" clId="{5A927564-6DE4-4084-98B2-36278BDB44B1}" dt="2019-03-06T23:42:40.376" v="5612" actId="1076"/>
      <pc:docMkLst>
        <pc:docMk/>
      </pc:docMkLst>
      <pc:sldChg chg="modSp">
        <pc:chgData name="Tian Xie" userId="0e3f7360ceb9ed9f" providerId="LiveId" clId="{5A927564-6DE4-4084-98B2-36278BDB44B1}" dt="2019-03-06T01:39:05.495" v="1997" actId="313"/>
        <pc:sldMkLst>
          <pc:docMk/>
          <pc:sldMk cId="3126720666" sldId="256"/>
        </pc:sldMkLst>
        <pc:spChg chg="mod">
          <ac:chgData name="Tian Xie" userId="0e3f7360ceb9ed9f" providerId="LiveId" clId="{5A927564-6DE4-4084-98B2-36278BDB44B1}" dt="2019-03-06T01:38:13.177" v="1893" actId="20577"/>
          <ac:spMkLst>
            <pc:docMk/>
            <pc:sldMk cId="3126720666" sldId="256"/>
            <ac:spMk id="2" creationId="{AC2668B6-DAD8-4D08-9A8E-7BD12DAA15AD}"/>
          </ac:spMkLst>
        </pc:spChg>
        <pc:spChg chg="mod">
          <ac:chgData name="Tian Xie" userId="0e3f7360ceb9ed9f" providerId="LiveId" clId="{5A927564-6DE4-4084-98B2-36278BDB44B1}" dt="2019-03-06T01:39:05.495" v="1997" actId="313"/>
          <ac:spMkLst>
            <pc:docMk/>
            <pc:sldMk cId="3126720666" sldId="256"/>
            <ac:spMk id="3" creationId="{54293BE2-B327-4C1C-98E7-256584D7EF5E}"/>
          </ac:spMkLst>
        </pc:spChg>
      </pc:sldChg>
      <pc:sldChg chg="modSp">
        <pc:chgData name="Tian Xie" userId="0e3f7360ceb9ed9f" providerId="LiveId" clId="{5A927564-6DE4-4084-98B2-36278BDB44B1}" dt="2019-03-06T02:48:33.035" v="2295" actId="20577"/>
        <pc:sldMkLst>
          <pc:docMk/>
          <pc:sldMk cId="2770999797" sldId="258"/>
        </pc:sldMkLst>
        <pc:spChg chg="mod">
          <ac:chgData name="Tian Xie" userId="0e3f7360ceb9ed9f" providerId="LiveId" clId="{5A927564-6DE4-4084-98B2-36278BDB44B1}" dt="2019-03-06T02:48:33.035" v="2295" actId="20577"/>
          <ac:spMkLst>
            <pc:docMk/>
            <pc:sldMk cId="2770999797" sldId="258"/>
            <ac:spMk id="3" creationId="{969BBF04-46CF-4EC6-9EC9-D4C1042ADD52}"/>
          </ac:spMkLst>
        </pc:spChg>
      </pc:sldChg>
      <pc:sldChg chg="addSp delSp modSp">
        <pc:chgData name="Tian Xie" userId="0e3f7360ceb9ed9f" providerId="LiveId" clId="{5A927564-6DE4-4084-98B2-36278BDB44B1}" dt="2019-03-05T00:46:08.878" v="2"/>
        <pc:sldMkLst>
          <pc:docMk/>
          <pc:sldMk cId="4043183596" sldId="259"/>
        </pc:sldMkLst>
        <pc:spChg chg="del">
          <ac:chgData name="Tian Xie" userId="0e3f7360ceb9ed9f" providerId="LiveId" clId="{5A927564-6DE4-4084-98B2-36278BDB44B1}" dt="2019-03-05T00:45:48.396" v="0"/>
          <ac:spMkLst>
            <pc:docMk/>
            <pc:sldMk cId="4043183596" sldId="259"/>
            <ac:spMk id="2" creationId="{D77DDEA9-0329-4A7C-9A60-A64F56750912}"/>
          </ac:spMkLst>
        </pc:spChg>
        <pc:spChg chg="del">
          <ac:chgData name="Tian Xie" userId="0e3f7360ceb9ed9f" providerId="LiveId" clId="{5A927564-6DE4-4084-98B2-36278BDB44B1}" dt="2019-03-05T00:45:48.396" v="0"/>
          <ac:spMkLst>
            <pc:docMk/>
            <pc:sldMk cId="4043183596" sldId="259"/>
            <ac:spMk id="3" creationId="{7A1FEE9D-5B6D-4CCC-8054-A7C54BED88F9}"/>
          </ac:spMkLst>
        </pc:spChg>
        <pc:spChg chg="add mod">
          <ac:chgData name="Tian Xie" userId="0e3f7360ceb9ed9f" providerId="LiveId" clId="{5A927564-6DE4-4084-98B2-36278BDB44B1}" dt="2019-03-05T00:45:50.420" v="1"/>
          <ac:spMkLst>
            <pc:docMk/>
            <pc:sldMk cId="4043183596" sldId="259"/>
            <ac:spMk id="4" creationId="{9DF13DB8-897B-4BED-B587-B59CD0EE8E82}"/>
          </ac:spMkLst>
        </pc:spChg>
        <pc:spChg chg="add mod">
          <ac:chgData name="Tian Xie" userId="0e3f7360ceb9ed9f" providerId="LiveId" clId="{5A927564-6DE4-4084-98B2-36278BDB44B1}" dt="2019-03-05T00:46:08.878" v="2"/>
          <ac:spMkLst>
            <pc:docMk/>
            <pc:sldMk cId="4043183596" sldId="259"/>
            <ac:spMk id="5" creationId="{E274C038-772B-4667-98DC-511DDBBE7288}"/>
          </ac:spMkLst>
        </pc:spChg>
      </pc:sldChg>
      <pc:sldChg chg="addSp delSp modSp add">
        <pc:chgData name="Tian Xie" userId="0e3f7360ceb9ed9f" providerId="LiveId" clId="{5A927564-6DE4-4084-98B2-36278BDB44B1}" dt="2019-03-05T09:55:40.216" v="1387" actId="113"/>
        <pc:sldMkLst>
          <pc:docMk/>
          <pc:sldMk cId="2899681043" sldId="260"/>
        </pc:sldMkLst>
        <pc:spChg chg="del">
          <ac:chgData name="Tian Xie" userId="0e3f7360ceb9ed9f" providerId="LiveId" clId="{5A927564-6DE4-4084-98B2-36278BDB44B1}" dt="2019-03-05T00:46:17.720" v="4"/>
          <ac:spMkLst>
            <pc:docMk/>
            <pc:sldMk cId="2899681043" sldId="260"/>
            <ac:spMk id="2" creationId="{C383826E-2070-4AF5-831A-F11A15DDF3B3}"/>
          </ac:spMkLst>
        </pc:spChg>
        <pc:spChg chg="add del mod">
          <ac:chgData name="Tian Xie" userId="0e3f7360ceb9ed9f" providerId="LiveId" clId="{5A927564-6DE4-4084-98B2-36278BDB44B1}" dt="2019-03-05T09:40:17.695" v="918"/>
          <ac:spMkLst>
            <pc:docMk/>
            <pc:sldMk cId="2899681043" sldId="260"/>
            <ac:spMk id="2" creationId="{C495377A-42D6-42B6-AA1D-A83A4D3D4FB5}"/>
          </ac:spMkLst>
        </pc:spChg>
        <pc:spChg chg="del">
          <ac:chgData name="Tian Xie" userId="0e3f7360ceb9ed9f" providerId="LiveId" clId="{5A927564-6DE4-4084-98B2-36278BDB44B1}" dt="2019-03-05T00:46:17.720" v="4"/>
          <ac:spMkLst>
            <pc:docMk/>
            <pc:sldMk cId="2899681043" sldId="260"/>
            <ac:spMk id="3" creationId="{8046900C-6D95-4BA9-9744-3E71DD931AF2}"/>
          </ac:spMkLst>
        </pc:spChg>
        <pc:spChg chg="add mod">
          <ac:chgData name="Tian Xie" userId="0e3f7360ceb9ed9f" providerId="LiveId" clId="{5A927564-6DE4-4084-98B2-36278BDB44B1}" dt="2019-03-05T09:55:40.216" v="1387" actId="113"/>
          <ac:spMkLst>
            <pc:docMk/>
            <pc:sldMk cId="2899681043" sldId="260"/>
            <ac:spMk id="3" creationId="{FEB6231C-DBD1-48D7-9723-F17614A36F6E}"/>
          </ac:spMkLst>
        </pc:spChg>
        <pc:spChg chg="add mod">
          <ac:chgData name="Tian Xie" userId="0e3f7360ceb9ed9f" providerId="LiveId" clId="{5A927564-6DE4-4084-98B2-36278BDB44B1}" dt="2019-03-05T09:34:33.854" v="916" actId="20577"/>
          <ac:spMkLst>
            <pc:docMk/>
            <pc:sldMk cId="2899681043" sldId="260"/>
            <ac:spMk id="4" creationId="{7E4E89B5-35DE-45BE-A337-2293E58BFFE8}"/>
          </ac:spMkLst>
        </pc:spChg>
      </pc:sldChg>
      <pc:sldChg chg="addSp modSp add">
        <pc:chgData name="Tian Xie" userId="0e3f7360ceb9ed9f" providerId="LiveId" clId="{5A927564-6DE4-4084-98B2-36278BDB44B1}" dt="2019-03-05T00:59:23.824" v="540" actId="20577"/>
        <pc:sldMkLst>
          <pc:docMk/>
          <pc:sldMk cId="1179673263" sldId="261"/>
        </pc:sldMkLst>
        <pc:spChg chg="mod">
          <ac:chgData name="Tian Xie" userId="0e3f7360ceb9ed9f" providerId="LiveId" clId="{5A927564-6DE4-4084-98B2-36278BDB44B1}" dt="2019-03-05T00:52:50.112" v="26" actId="20577"/>
          <ac:spMkLst>
            <pc:docMk/>
            <pc:sldMk cId="1179673263" sldId="261"/>
            <ac:spMk id="2" creationId="{50940D21-1771-44FA-A8E5-A6D5EAF93D5A}"/>
          </ac:spMkLst>
        </pc:spChg>
        <pc:spChg chg="add mod">
          <ac:chgData name="Tian Xie" userId="0e3f7360ceb9ed9f" providerId="LiveId" clId="{5A927564-6DE4-4084-98B2-36278BDB44B1}" dt="2019-03-05T00:59:23.824" v="540" actId="20577"/>
          <ac:spMkLst>
            <pc:docMk/>
            <pc:sldMk cId="1179673263" sldId="261"/>
            <ac:spMk id="3" creationId="{8D045738-5022-47F7-B04C-B8DF82FD92C0}"/>
          </ac:spMkLst>
        </pc:spChg>
      </pc:sldChg>
      <pc:sldChg chg="addSp delSp modSp add">
        <pc:chgData name="Tian Xie" userId="0e3f7360ceb9ed9f" providerId="LiveId" clId="{5A927564-6DE4-4084-98B2-36278BDB44B1}" dt="2019-03-05T01:19:44.638" v="603" actId="1076"/>
        <pc:sldMkLst>
          <pc:docMk/>
          <pc:sldMk cId="2727750365" sldId="262"/>
        </pc:sldMkLst>
        <pc:spChg chg="mod">
          <ac:chgData name="Tian Xie" userId="0e3f7360ceb9ed9f" providerId="LiveId" clId="{5A927564-6DE4-4084-98B2-36278BDB44B1}" dt="2019-03-05T00:59:35.563" v="547" actId="20577"/>
          <ac:spMkLst>
            <pc:docMk/>
            <pc:sldMk cId="2727750365" sldId="262"/>
            <ac:spMk id="2" creationId="{D7FD1747-280D-4C90-92C3-3C6DB56C02DE}"/>
          </ac:spMkLst>
        </pc:spChg>
        <pc:spChg chg="del">
          <ac:chgData name="Tian Xie" userId="0e3f7360ceb9ed9f" providerId="LiveId" clId="{5A927564-6DE4-4084-98B2-36278BDB44B1}" dt="2019-03-05T01:00:24.345" v="548"/>
          <ac:spMkLst>
            <pc:docMk/>
            <pc:sldMk cId="2727750365" sldId="262"/>
            <ac:spMk id="3" creationId="{37B93C69-736F-4A13-86E9-1B7BBB1CAA15}"/>
          </ac:spMkLst>
        </pc:spChg>
        <pc:picChg chg="add mod modCrop">
          <ac:chgData name="Tian Xie" userId="0e3f7360ceb9ed9f" providerId="LiveId" clId="{5A927564-6DE4-4084-98B2-36278BDB44B1}" dt="2019-03-05T01:19:44.638" v="603" actId="1076"/>
          <ac:picMkLst>
            <pc:docMk/>
            <pc:sldMk cId="2727750365" sldId="262"/>
            <ac:picMk id="4" creationId="{898C9470-A48A-4BB1-B52D-9CEEFCB90578}"/>
          </ac:picMkLst>
        </pc:picChg>
        <pc:picChg chg="add del mod modCrop">
          <ac:chgData name="Tian Xie" userId="0e3f7360ceb9ed9f" providerId="LiveId" clId="{5A927564-6DE4-4084-98B2-36278BDB44B1}" dt="2019-03-05T01:19:30.603" v="593"/>
          <ac:picMkLst>
            <pc:docMk/>
            <pc:sldMk cId="2727750365" sldId="262"/>
            <ac:picMk id="5" creationId="{4EF9E420-5FA9-43A9-BD60-0943660C5736}"/>
          </ac:picMkLst>
        </pc:picChg>
      </pc:sldChg>
      <pc:sldChg chg="addSp delSp modSp add">
        <pc:chgData name="Tian Xie" userId="0e3f7360ceb9ed9f" providerId="LiveId" clId="{5A927564-6DE4-4084-98B2-36278BDB44B1}" dt="2019-03-05T01:19:39.671" v="602"/>
        <pc:sldMkLst>
          <pc:docMk/>
          <pc:sldMk cId="98075945" sldId="263"/>
        </pc:sldMkLst>
        <pc:spChg chg="mod">
          <ac:chgData name="Tian Xie" userId="0e3f7360ceb9ed9f" providerId="LiveId" clId="{5A927564-6DE4-4084-98B2-36278BDB44B1}" dt="2019-03-05T01:19:37.761" v="601" actId="20577"/>
          <ac:spMkLst>
            <pc:docMk/>
            <pc:sldMk cId="98075945" sldId="263"/>
            <ac:spMk id="2" creationId="{D7BD05F2-8567-4DE8-B28A-D2B05E31F9C3}"/>
          </ac:spMkLst>
        </pc:spChg>
        <pc:spChg chg="del">
          <ac:chgData name="Tian Xie" userId="0e3f7360ceb9ed9f" providerId="LiveId" clId="{5A927564-6DE4-4084-98B2-36278BDB44B1}" dt="2019-03-05T01:19:39.671" v="602"/>
          <ac:spMkLst>
            <pc:docMk/>
            <pc:sldMk cId="98075945" sldId="263"/>
            <ac:spMk id="3" creationId="{BC17D8A0-6046-431B-90D8-4E72A7607078}"/>
          </ac:spMkLst>
        </pc:spChg>
        <pc:picChg chg="add mod">
          <ac:chgData name="Tian Xie" userId="0e3f7360ceb9ed9f" providerId="LiveId" clId="{5A927564-6DE4-4084-98B2-36278BDB44B1}" dt="2019-03-05T01:19:39.671" v="602"/>
          <ac:picMkLst>
            <pc:docMk/>
            <pc:sldMk cId="98075945" sldId="263"/>
            <ac:picMk id="4" creationId="{B05A5D8D-833E-4FBF-B591-665631D08AFE}"/>
          </ac:picMkLst>
        </pc:picChg>
      </pc:sldChg>
      <pc:sldChg chg="modSp add">
        <pc:chgData name="Tian Xie" userId="0e3f7360ceb9ed9f" providerId="LiveId" clId="{5A927564-6DE4-4084-98B2-36278BDB44B1}" dt="2019-03-05T01:25:39.339" v="909" actId="20577"/>
        <pc:sldMkLst>
          <pc:docMk/>
          <pc:sldMk cId="3211971133" sldId="264"/>
        </pc:sldMkLst>
        <pc:spChg chg="mod">
          <ac:chgData name="Tian Xie" userId="0e3f7360ceb9ed9f" providerId="LiveId" clId="{5A927564-6DE4-4084-98B2-36278BDB44B1}" dt="2019-03-05T01:19:58.825" v="614" actId="20577"/>
          <ac:spMkLst>
            <pc:docMk/>
            <pc:sldMk cId="3211971133" sldId="264"/>
            <ac:spMk id="2" creationId="{A3110B3C-235C-408F-B8E0-B533E19DE23E}"/>
          </ac:spMkLst>
        </pc:spChg>
        <pc:spChg chg="mod">
          <ac:chgData name="Tian Xie" userId="0e3f7360ceb9ed9f" providerId="LiveId" clId="{5A927564-6DE4-4084-98B2-36278BDB44B1}" dt="2019-03-05T01:25:39.339" v="909" actId="20577"/>
          <ac:spMkLst>
            <pc:docMk/>
            <pc:sldMk cId="3211971133" sldId="264"/>
            <ac:spMk id="3" creationId="{9FEE6363-66EE-488C-9E40-EB67B01FD5DE}"/>
          </ac:spMkLst>
        </pc:spChg>
      </pc:sldChg>
      <pc:sldChg chg="add">
        <pc:chgData name="Tian Xie" userId="0e3f7360ceb9ed9f" providerId="LiveId" clId="{5A927564-6DE4-4084-98B2-36278BDB44B1}" dt="2019-03-05T09:55:24.969" v="1384"/>
        <pc:sldMkLst>
          <pc:docMk/>
          <pc:sldMk cId="1107769068" sldId="265"/>
        </pc:sldMkLst>
      </pc:sldChg>
      <pc:sldChg chg="addSp delSp modSp add">
        <pc:chgData name="Tian Xie" userId="0e3f7360ceb9ed9f" providerId="LiveId" clId="{5A927564-6DE4-4084-98B2-36278BDB44B1}" dt="2019-03-06T02:53:18.332" v="2299"/>
        <pc:sldMkLst>
          <pc:docMk/>
          <pc:sldMk cId="714980660" sldId="266"/>
        </pc:sldMkLst>
        <pc:spChg chg="del">
          <ac:chgData name="Tian Xie" userId="0e3f7360ceb9ed9f" providerId="LiveId" clId="{5A927564-6DE4-4084-98B2-36278BDB44B1}" dt="2019-03-05T10:21:10.354" v="1471"/>
          <ac:spMkLst>
            <pc:docMk/>
            <pc:sldMk cId="714980660" sldId="266"/>
            <ac:spMk id="2" creationId="{4ABF30E5-F7EB-4CAD-9599-5F58D5607C52}"/>
          </ac:spMkLst>
        </pc:spChg>
        <pc:spChg chg="del">
          <ac:chgData name="Tian Xie" userId="0e3f7360ceb9ed9f" providerId="LiveId" clId="{5A927564-6DE4-4084-98B2-36278BDB44B1}" dt="2019-03-05T10:21:10.354" v="1471"/>
          <ac:spMkLst>
            <pc:docMk/>
            <pc:sldMk cId="714980660" sldId="266"/>
            <ac:spMk id="3" creationId="{C9D47050-2851-4F30-A850-537C3C76E2C1}"/>
          </ac:spMkLst>
        </pc:spChg>
        <pc:spChg chg="add mod">
          <ac:chgData name="Tian Xie" userId="0e3f7360ceb9ed9f" providerId="LiveId" clId="{5A927564-6DE4-4084-98B2-36278BDB44B1}" dt="2019-03-06T02:53:07.427" v="2298" actId="113"/>
          <ac:spMkLst>
            <pc:docMk/>
            <pc:sldMk cId="714980660" sldId="266"/>
            <ac:spMk id="4" creationId="{11022AFE-6F36-47F9-9172-73F3BF4140D4}"/>
          </ac:spMkLst>
        </pc:spChg>
        <pc:spChg chg="add mod">
          <ac:chgData name="Tian Xie" userId="0e3f7360ceb9ed9f" providerId="LiveId" clId="{5A927564-6DE4-4084-98B2-36278BDB44B1}" dt="2019-03-06T02:53:18.332" v="2299"/>
          <ac:spMkLst>
            <pc:docMk/>
            <pc:sldMk cId="714980660" sldId="266"/>
            <ac:spMk id="5" creationId="{BFBB8323-40AF-46D6-86D4-4A880E03E583}"/>
          </ac:spMkLst>
        </pc:spChg>
      </pc:sldChg>
      <pc:sldChg chg="addSp delSp modSp add del">
        <pc:chgData name="Tian Xie" userId="0e3f7360ceb9ed9f" providerId="LiveId" clId="{5A927564-6DE4-4084-98B2-36278BDB44B1}" dt="2019-03-06T19:40:00.552" v="5278" actId="2696"/>
        <pc:sldMkLst>
          <pc:docMk/>
          <pc:sldMk cId="1563739906" sldId="267"/>
        </pc:sldMkLst>
        <pc:spChg chg="del">
          <ac:chgData name="Tian Xie" userId="0e3f7360ceb9ed9f" providerId="LiveId" clId="{5A927564-6DE4-4084-98B2-36278BDB44B1}" dt="2019-03-05T10:21:16.454" v="1473"/>
          <ac:spMkLst>
            <pc:docMk/>
            <pc:sldMk cId="1563739906" sldId="267"/>
            <ac:spMk id="2" creationId="{DD7BDC59-DD74-40A0-86F0-1AD9BA34D3BE}"/>
          </ac:spMkLst>
        </pc:spChg>
        <pc:spChg chg="del">
          <ac:chgData name="Tian Xie" userId="0e3f7360ceb9ed9f" providerId="LiveId" clId="{5A927564-6DE4-4084-98B2-36278BDB44B1}" dt="2019-03-05T10:21:16.454" v="1473"/>
          <ac:spMkLst>
            <pc:docMk/>
            <pc:sldMk cId="1563739906" sldId="267"/>
            <ac:spMk id="3" creationId="{8EB15F83-F9FB-45C5-835E-B079CE712134}"/>
          </ac:spMkLst>
        </pc:spChg>
        <pc:spChg chg="add mod">
          <ac:chgData name="Tian Xie" userId="0e3f7360ceb9ed9f" providerId="LiveId" clId="{5A927564-6DE4-4084-98B2-36278BDB44B1}" dt="2019-03-05T10:21:16.454" v="1473"/>
          <ac:spMkLst>
            <pc:docMk/>
            <pc:sldMk cId="1563739906" sldId="267"/>
            <ac:spMk id="4" creationId="{F76D9014-9C25-4FA9-827E-B68BB051B025}"/>
          </ac:spMkLst>
        </pc:spChg>
        <pc:spChg chg="add mod">
          <ac:chgData name="Tian Xie" userId="0e3f7360ceb9ed9f" providerId="LiveId" clId="{5A927564-6DE4-4084-98B2-36278BDB44B1}" dt="2019-03-05T10:51:03.416" v="1869" actId="5793"/>
          <ac:spMkLst>
            <pc:docMk/>
            <pc:sldMk cId="1563739906" sldId="267"/>
            <ac:spMk id="5" creationId="{992335E6-6028-4B4A-AF13-A1D321773A74}"/>
          </ac:spMkLst>
        </pc:spChg>
      </pc:sldChg>
      <pc:sldChg chg="modSp add ord">
        <pc:chgData name="Tian Xie" userId="0e3f7360ceb9ed9f" providerId="LiveId" clId="{5A927564-6DE4-4084-98B2-36278BDB44B1}" dt="2019-03-06T04:59:14.531" v="2863" actId="20577"/>
        <pc:sldMkLst>
          <pc:docMk/>
          <pc:sldMk cId="3063107761" sldId="268"/>
        </pc:sldMkLst>
        <pc:spChg chg="mod">
          <ac:chgData name="Tian Xie" userId="0e3f7360ceb9ed9f" providerId="LiveId" clId="{5A927564-6DE4-4084-98B2-36278BDB44B1}" dt="2019-03-06T02:43:10.351" v="2057" actId="20577"/>
          <ac:spMkLst>
            <pc:docMk/>
            <pc:sldMk cId="3063107761" sldId="268"/>
            <ac:spMk id="2" creationId="{571645A7-8D27-4C99-95CB-EEC7426429FD}"/>
          </ac:spMkLst>
        </pc:spChg>
        <pc:spChg chg="mod">
          <ac:chgData name="Tian Xie" userId="0e3f7360ceb9ed9f" providerId="LiveId" clId="{5A927564-6DE4-4084-98B2-36278BDB44B1}" dt="2019-03-06T04:59:14.531" v="2863" actId="20577"/>
          <ac:spMkLst>
            <pc:docMk/>
            <pc:sldMk cId="3063107761" sldId="268"/>
            <ac:spMk id="3" creationId="{C46F209B-B4CD-45BC-A26E-26916656D664}"/>
          </ac:spMkLst>
        </pc:spChg>
      </pc:sldChg>
      <pc:sldChg chg="addSp delSp modSp add">
        <pc:chgData name="Tian Xie" userId="0e3f7360ceb9ed9f" providerId="LiveId" clId="{5A927564-6DE4-4084-98B2-36278BDB44B1}" dt="2019-03-06T04:57:26.676" v="2783"/>
        <pc:sldMkLst>
          <pc:docMk/>
          <pc:sldMk cId="732410507" sldId="269"/>
        </pc:sldMkLst>
        <pc:spChg chg="mod">
          <ac:chgData name="Tian Xie" userId="0e3f7360ceb9ed9f" providerId="LiveId" clId="{5A927564-6DE4-4084-98B2-36278BDB44B1}" dt="2019-03-06T02:57:06.297" v="2646" actId="20577"/>
          <ac:spMkLst>
            <pc:docMk/>
            <pc:sldMk cId="732410507" sldId="269"/>
            <ac:spMk id="2" creationId="{5632F4D5-45DB-46B2-B797-B75CE91C875A}"/>
          </ac:spMkLst>
        </pc:spChg>
        <pc:spChg chg="del">
          <ac:chgData name="Tian Xie" userId="0e3f7360ceb9ed9f" providerId="LiveId" clId="{5A927564-6DE4-4084-98B2-36278BDB44B1}" dt="2019-03-06T04:57:22.790" v="2782"/>
          <ac:spMkLst>
            <pc:docMk/>
            <pc:sldMk cId="732410507" sldId="269"/>
            <ac:spMk id="3" creationId="{023D20A8-95A3-4F2C-B559-43D02A63AA7F}"/>
          </ac:spMkLst>
        </pc:spChg>
        <pc:spChg chg="add mod">
          <ac:chgData name="Tian Xie" userId="0e3f7360ceb9ed9f" providerId="LiveId" clId="{5A927564-6DE4-4084-98B2-36278BDB44B1}" dt="2019-03-06T04:57:26.676" v="2783"/>
          <ac:spMkLst>
            <pc:docMk/>
            <pc:sldMk cId="732410507" sldId="269"/>
            <ac:spMk id="5" creationId="{5054C300-579B-43E5-B286-03EA0B239A46}"/>
          </ac:spMkLst>
        </pc:spChg>
        <pc:picChg chg="add del mod">
          <ac:chgData name="Tian Xie" userId="0e3f7360ceb9ed9f" providerId="LiveId" clId="{5A927564-6DE4-4084-98B2-36278BDB44B1}" dt="2019-03-06T04:57:26.676" v="2783"/>
          <ac:picMkLst>
            <pc:docMk/>
            <pc:sldMk cId="732410507" sldId="269"/>
            <ac:picMk id="4" creationId="{8904179B-91F1-4DB4-843B-4C5F6292F9B4}"/>
          </ac:picMkLst>
        </pc:picChg>
      </pc:sldChg>
      <pc:sldChg chg="addSp delSp modSp add">
        <pc:chgData name="Tian Xie" userId="0e3f7360ceb9ed9f" providerId="LiveId" clId="{5A927564-6DE4-4084-98B2-36278BDB44B1}" dt="2019-03-06T19:12:18.554" v="4528" actId="20577"/>
        <pc:sldMkLst>
          <pc:docMk/>
          <pc:sldMk cId="3015906103" sldId="270"/>
        </pc:sldMkLst>
        <pc:spChg chg="mod">
          <ac:chgData name="Tian Xie" userId="0e3f7360ceb9ed9f" providerId="LiveId" clId="{5A927564-6DE4-4084-98B2-36278BDB44B1}" dt="2019-03-06T19:12:18.554" v="4528" actId="20577"/>
          <ac:spMkLst>
            <pc:docMk/>
            <pc:sldMk cId="3015906103" sldId="270"/>
            <ac:spMk id="2" creationId="{F6683EAB-877E-432E-986A-093EECC423EF}"/>
          </ac:spMkLst>
        </pc:spChg>
        <pc:spChg chg="del">
          <ac:chgData name="Tian Xie" userId="0e3f7360ceb9ed9f" providerId="LiveId" clId="{5A927564-6DE4-4084-98B2-36278BDB44B1}" dt="2019-03-06T05:07:40.223" v="3077"/>
          <ac:spMkLst>
            <pc:docMk/>
            <pc:sldMk cId="3015906103" sldId="270"/>
            <ac:spMk id="3" creationId="{04A31DA5-CE0B-4145-8DE3-44AB7C57F9D4}"/>
          </ac:spMkLst>
        </pc:spChg>
        <pc:spChg chg="add del mod">
          <ac:chgData name="Tian Xie" userId="0e3f7360ceb9ed9f" providerId="LiveId" clId="{5A927564-6DE4-4084-98B2-36278BDB44B1}" dt="2019-03-06T04:55:34.249" v="2777" actId="478"/>
          <ac:spMkLst>
            <pc:docMk/>
            <pc:sldMk cId="3015906103" sldId="270"/>
            <ac:spMk id="12" creationId="{484E5508-7064-47C1-94AA-FF58544E058C}"/>
          </ac:spMkLst>
        </pc:spChg>
        <pc:spChg chg="add del mod">
          <ac:chgData name="Tian Xie" userId="0e3f7360ceb9ed9f" providerId="LiveId" clId="{5A927564-6DE4-4084-98B2-36278BDB44B1}" dt="2019-03-06T04:56:27.111" v="2781" actId="478"/>
          <ac:spMkLst>
            <pc:docMk/>
            <pc:sldMk cId="3015906103" sldId="270"/>
            <ac:spMk id="13" creationId="{A18294C4-22CF-4A65-9F58-67BB71D2B065}"/>
          </ac:spMkLst>
        </pc:spChg>
        <pc:spChg chg="add del mod">
          <ac:chgData name="Tian Xie" userId="0e3f7360ceb9ed9f" providerId="LiveId" clId="{5A927564-6DE4-4084-98B2-36278BDB44B1}" dt="2019-03-06T05:07:34.718" v="3076" actId="478"/>
          <ac:spMkLst>
            <pc:docMk/>
            <pc:sldMk cId="3015906103" sldId="270"/>
            <ac:spMk id="15" creationId="{57209BB8-6181-4D91-8CF1-CFD9FE8694F9}"/>
          </ac:spMkLst>
        </pc:spChg>
        <pc:spChg chg="add mod">
          <ac:chgData name="Tian Xie" userId="0e3f7360ceb9ed9f" providerId="LiveId" clId="{5A927564-6DE4-4084-98B2-36278BDB44B1}" dt="2019-03-06T05:05:17.334" v="3071" actId="1582"/>
          <ac:spMkLst>
            <pc:docMk/>
            <pc:sldMk cId="3015906103" sldId="270"/>
            <ac:spMk id="16" creationId="{CC86F3CC-EBDE-4374-803F-B183B7C68712}"/>
          </ac:spMkLst>
        </pc:spChg>
        <pc:spChg chg="add mod">
          <ac:chgData name="Tian Xie" userId="0e3f7360ceb9ed9f" providerId="LiveId" clId="{5A927564-6DE4-4084-98B2-36278BDB44B1}" dt="2019-03-06T05:07:40.223" v="3077"/>
          <ac:spMkLst>
            <pc:docMk/>
            <pc:sldMk cId="3015906103" sldId="270"/>
            <ac:spMk id="19" creationId="{EC18E8DD-0EC7-4888-8429-1B15CFAB2DE9}"/>
          </ac:spMkLst>
        </pc:spChg>
        <pc:spChg chg="add mod">
          <ac:chgData name="Tian Xie" userId="0e3f7360ceb9ed9f" providerId="LiveId" clId="{5A927564-6DE4-4084-98B2-36278BDB44B1}" dt="2019-03-06T16:05:43.427" v="3610" actId="20577"/>
          <ac:spMkLst>
            <pc:docMk/>
            <pc:sldMk cId="3015906103" sldId="270"/>
            <ac:spMk id="20" creationId="{84D4EAA4-1709-42ED-8645-6539D4AD220E}"/>
          </ac:spMkLst>
        </pc:spChg>
        <pc:picChg chg="add mod">
          <ac:chgData name="Tian Xie" userId="0e3f7360ceb9ed9f" providerId="LiveId" clId="{5A927564-6DE4-4084-98B2-36278BDB44B1}" dt="2019-03-06T05:04:37.943" v="3066" actId="1037"/>
          <ac:picMkLst>
            <pc:docMk/>
            <pc:sldMk cId="3015906103" sldId="270"/>
            <ac:picMk id="14" creationId="{F375A2B9-814C-4FD0-9ED8-4D396EF6C8C9}"/>
          </ac:picMkLst>
        </pc:picChg>
        <pc:cxnChg chg="add del mod">
          <ac:chgData name="Tian Xie" userId="0e3f7360ceb9ed9f" providerId="LiveId" clId="{5A927564-6DE4-4084-98B2-36278BDB44B1}" dt="2019-03-06T04:57:30.842" v="2784" actId="478"/>
          <ac:cxnSpMkLst>
            <pc:docMk/>
            <pc:sldMk cId="3015906103" sldId="270"/>
            <ac:cxnSpMk id="5" creationId="{E53EC10D-6076-4A91-9EF8-ABEFD38A6828}"/>
          </ac:cxnSpMkLst>
        </pc:cxnChg>
        <pc:cxnChg chg="add del mod">
          <ac:chgData name="Tian Xie" userId="0e3f7360ceb9ed9f" providerId="LiveId" clId="{5A927564-6DE4-4084-98B2-36278BDB44B1}" dt="2019-03-06T04:57:30.842" v="2784" actId="478"/>
          <ac:cxnSpMkLst>
            <pc:docMk/>
            <pc:sldMk cId="3015906103" sldId="270"/>
            <ac:cxnSpMk id="8" creationId="{B1A80E95-05DD-4800-81F8-EF463D8617BE}"/>
          </ac:cxnSpMkLst>
        </pc:cxnChg>
        <pc:cxnChg chg="add mod">
          <ac:chgData name="Tian Xie" userId="0e3f7360ceb9ed9f" providerId="LiveId" clId="{5A927564-6DE4-4084-98B2-36278BDB44B1}" dt="2019-03-06T05:07:24.411" v="3074" actId="1582"/>
          <ac:cxnSpMkLst>
            <pc:docMk/>
            <pc:sldMk cId="3015906103" sldId="270"/>
            <ac:cxnSpMk id="18" creationId="{B047EEFF-0614-42F2-803B-FE281014B68D}"/>
          </ac:cxnSpMkLst>
        </pc:cxnChg>
      </pc:sldChg>
      <pc:sldChg chg="modSp add">
        <pc:chgData name="Tian Xie" userId="0e3f7360ceb9ed9f" providerId="LiveId" clId="{5A927564-6DE4-4084-98B2-36278BDB44B1}" dt="2019-03-06T05:02:34.892" v="3039" actId="20577"/>
        <pc:sldMkLst>
          <pc:docMk/>
          <pc:sldMk cId="1420684555" sldId="271"/>
        </pc:sldMkLst>
        <pc:spChg chg="mod">
          <ac:chgData name="Tian Xie" userId="0e3f7360ceb9ed9f" providerId="LiveId" clId="{5A927564-6DE4-4084-98B2-36278BDB44B1}" dt="2019-03-06T05:01:52.990" v="3011" actId="20577"/>
          <ac:spMkLst>
            <pc:docMk/>
            <pc:sldMk cId="1420684555" sldId="271"/>
            <ac:spMk id="2" creationId="{6A759300-A28D-457F-97D5-DB409FBBF5ED}"/>
          </ac:spMkLst>
        </pc:spChg>
        <pc:spChg chg="mod">
          <ac:chgData name="Tian Xie" userId="0e3f7360ceb9ed9f" providerId="LiveId" clId="{5A927564-6DE4-4084-98B2-36278BDB44B1}" dt="2019-03-06T05:02:34.892" v="3039" actId="20577"/>
          <ac:spMkLst>
            <pc:docMk/>
            <pc:sldMk cId="1420684555" sldId="271"/>
            <ac:spMk id="3" creationId="{364FF0BC-CA71-48CA-9887-DFA505E9BA3A}"/>
          </ac:spMkLst>
        </pc:spChg>
      </pc:sldChg>
      <pc:sldChg chg="addSp delSp modSp add">
        <pc:chgData name="Tian Xie" userId="0e3f7360ceb9ed9f" providerId="LiveId" clId="{5A927564-6DE4-4084-98B2-36278BDB44B1}" dt="2019-03-06T19:29:49.116" v="5098" actId="1076"/>
        <pc:sldMkLst>
          <pc:docMk/>
          <pc:sldMk cId="861374655" sldId="272"/>
        </pc:sldMkLst>
        <pc:spChg chg="mod">
          <ac:chgData name="Tian Xie" userId="0e3f7360ceb9ed9f" providerId="LiveId" clId="{5A927564-6DE4-4084-98B2-36278BDB44B1}" dt="2019-03-06T16:04:37.984" v="3580" actId="20577"/>
          <ac:spMkLst>
            <pc:docMk/>
            <pc:sldMk cId="861374655" sldId="272"/>
            <ac:spMk id="2" creationId="{7E149622-2088-48E6-9706-4B8C651A595A}"/>
          </ac:spMkLst>
        </pc:spChg>
        <pc:spChg chg="mod">
          <ac:chgData name="Tian Xie" userId="0e3f7360ceb9ed9f" providerId="LiveId" clId="{5A927564-6DE4-4084-98B2-36278BDB44B1}" dt="2019-03-06T19:28:08.007" v="5086" actId="27636"/>
          <ac:spMkLst>
            <pc:docMk/>
            <pc:sldMk cId="861374655" sldId="272"/>
            <ac:spMk id="3" creationId="{E5334F73-CDCC-4059-9C8D-47A80133ECB5}"/>
          </ac:spMkLst>
        </pc:spChg>
        <pc:spChg chg="mod">
          <ac:chgData name="Tian Xie" userId="0e3f7360ceb9ed9f" providerId="LiveId" clId="{5A927564-6DE4-4084-98B2-36278BDB44B1}" dt="2019-03-06T19:29:32.057" v="5094" actId="1076"/>
          <ac:spMkLst>
            <pc:docMk/>
            <pc:sldMk cId="861374655" sldId="272"/>
            <ac:spMk id="4" creationId="{2D87A468-105D-4F4C-B16C-CA9FAC31E945}"/>
          </ac:spMkLst>
        </pc:spChg>
        <pc:spChg chg="add mod">
          <ac:chgData name="Tian Xie" userId="0e3f7360ceb9ed9f" providerId="LiveId" clId="{5A927564-6DE4-4084-98B2-36278BDB44B1}" dt="2019-03-06T19:00:25.358" v="4178" actId="208"/>
          <ac:spMkLst>
            <pc:docMk/>
            <pc:sldMk cId="861374655" sldId="272"/>
            <ac:spMk id="13" creationId="{6D7A0039-F9B2-4DBB-B140-7E17BA781498}"/>
          </ac:spMkLst>
        </pc:spChg>
        <pc:spChg chg="add mod">
          <ac:chgData name="Tian Xie" userId="0e3f7360ceb9ed9f" providerId="LiveId" clId="{5A927564-6DE4-4084-98B2-36278BDB44B1}" dt="2019-03-06T19:00:25.358" v="4178" actId="208"/>
          <ac:spMkLst>
            <pc:docMk/>
            <pc:sldMk cId="861374655" sldId="272"/>
            <ac:spMk id="14" creationId="{C04D0838-16B7-462C-92D5-AA17C9230B3D}"/>
          </ac:spMkLst>
        </pc:spChg>
        <pc:grpChg chg="add mod">
          <ac:chgData name="Tian Xie" userId="0e3f7360ceb9ed9f" providerId="LiveId" clId="{5A927564-6DE4-4084-98B2-36278BDB44B1}" dt="2019-03-06T05:47:31.114" v="3419" actId="164"/>
          <ac:grpSpMkLst>
            <pc:docMk/>
            <pc:sldMk cId="861374655" sldId="272"/>
            <ac:grpSpMk id="10" creationId="{E5D064A4-C231-48A5-AB42-CCB84B6B10A9}"/>
          </ac:grpSpMkLst>
        </pc:grpChg>
        <pc:grpChg chg="add mod">
          <ac:chgData name="Tian Xie" userId="0e3f7360ceb9ed9f" providerId="LiveId" clId="{5A927564-6DE4-4084-98B2-36278BDB44B1}" dt="2019-03-06T19:29:46.371" v="5097" actId="164"/>
          <ac:grpSpMkLst>
            <pc:docMk/>
            <pc:sldMk cId="861374655" sldId="272"/>
            <ac:grpSpMk id="15" creationId="{0EA8E30B-0906-4B92-AC80-ADF196352739}"/>
          </ac:grpSpMkLst>
        </pc:grpChg>
        <pc:grpChg chg="add mod">
          <ac:chgData name="Tian Xie" userId="0e3f7360ceb9ed9f" providerId="LiveId" clId="{5A927564-6DE4-4084-98B2-36278BDB44B1}" dt="2019-03-06T19:29:49.116" v="5098" actId="1076"/>
          <ac:grpSpMkLst>
            <pc:docMk/>
            <pc:sldMk cId="861374655" sldId="272"/>
            <ac:grpSpMk id="17" creationId="{F46EC62C-E437-4ABC-81A6-9F609C28A60D}"/>
          </ac:grpSpMkLst>
        </pc:grpChg>
        <pc:picChg chg="add mod">
          <ac:chgData name="Tian Xie" userId="0e3f7360ceb9ed9f" providerId="LiveId" clId="{5A927564-6DE4-4084-98B2-36278BDB44B1}" dt="2019-03-06T19:29:46.371" v="5097" actId="164"/>
          <ac:picMkLst>
            <pc:docMk/>
            <pc:sldMk cId="861374655" sldId="272"/>
            <ac:picMk id="5" creationId="{0BC3D6ED-4BB8-4AE3-9C6D-289FF300B82B}"/>
          </ac:picMkLst>
        </pc:picChg>
        <pc:picChg chg="add mod">
          <ac:chgData name="Tian Xie" userId="0e3f7360ceb9ed9f" providerId="LiveId" clId="{5A927564-6DE4-4084-98B2-36278BDB44B1}" dt="2019-03-06T19:00:25.358" v="4178" actId="208"/>
          <ac:picMkLst>
            <pc:docMk/>
            <pc:sldMk cId="861374655" sldId="272"/>
            <ac:picMk id="6" creationId="{A585B464-DB69-4347-B6A2-975A07271976}"/>
          </ac:picMkLst>
        </pc:picChg>
        <pc:picChg chg="add mod">
          <ac:chgData name="Tian Xie" userId="0e3f7360ceb9ed9f" providerId="LiveId" clId="{5A927564-6DE4-4084-98B2-36278BDB44B1}" dt="2019-03-06T19:27:49.685" v="5083" actId="1076"/>
          <ac:picMkLst>
            <pc:docMk/>
            <pc:sldMk cId="861374655" sldId="272"/>
            <ac:picMk id="7" creationId="{FEAB0217-F154-4306-8911-E64A3207AD4A}"/>
          </ac:picMkLst>
        </pc:picChg>
        <pc:picChg chg="add mod">
          <ac:chgData name="Tian Xie" userId="0e3f7360ceb9ed9f" providerId="LiveId" clId="{5A927564-6DE4-4084-98B2-36278BDB44B1}" dt="2019-03-06T19:00:25.358" v="4178" actId="208"/>
          <ac:picMkLst>
            <pc:docMk/>
            <pc:sldMk cId="861374655" sldId="272"/>
            <ac:picMk id="9" creationId="{B7AF4956-E445-4247-9231-4C5083FCEDAD}"/>
          </ac:picMkLst>
        </pc:picChg>
        <pc:picChg chg="add del mod modCrop">
          <ac:chgData name="Tian Xie" userId="0e3f7360ceb9ed9f" providerId="LiveId" clId="{5A927564-6DE4-4084-98B2-36278BDB44B1}" dt="2019-03-06T05:46:25.569" v="3378" actId="478"/>
          <ac:picMkLst>
            <pc:docMk/>
            <pc:sldMk cId="861374655" sldId="272"/>
            <ac:picMk id="11" creationId="{EAEBD67B-7105-4FB6-B21F-87AE2056CD36}"/>
          </ac:picMkLst>
        </pc:picChg>
        <pc:picChg chg="add mod">
          <ac:chgData name="Tian Xie" userId="0e3f7360ceb9ed9f" providerId="LiveId" clId="{5A927564-6DE4-4084-98B2-36278BDB44B1}" dt="2019-03-06T19:09:50.162" v="4504" actId="1076"/>
          <ac:picMkLst>
            <pc:docMk/>
            <pc:sldMk cId="861374655" sldId="272"/>
            <ac:picMk id="11" creationId="{FF768483-67F5-475A-8141-ACC802BD30C6}"/>
          </ac:picMkLst>
        </pc:picChg>
        <pc:picChg chg="add mod">
          <ac:chgData name="Tian Xie" userId="0e3f7360ceb9ed9f" providerId="LiveId" clId="{5A927564-6DE4-4084-98B2-36278BDB44B1}" dt="2019-03-06T19:29:37.103" v="5096" actId="1076"/>
          <ac:picMkLst>
            <pc:docMk/>
            <pc:sldMk cId="861374655" sldId="272"/>
            <ac:picMk id="12" creationId="{B0564AF0-B858-4F02-804F-94314B013149}"/>
          </ac:picMkLst>
        </pc:picChg>
        <pc:picChg chg="add mod modCrop">
          <ac:chgData name="Tian Xie" userId="0e3f7360ceb9ed9f" providerId="LiveId" clId="{5A927564-6DE4-4084-98B2-36278BDB44B1}" dt="2019-03-06T19:29:34.793" v="5095" actId="1076"/>
          <ac:picMkLst>
            <pc:docMk/>
            <pc:sldMk cId="861374655" sldId="272"/>
            <ac:picMk id="16" creationId="{614F1B21-B8C1-420E-9F17-25C7417B69A3}"/>
          </ac:picMkLst>
        </pc:picChg>
        <pc:cxnChg chg="add mod">
          <ac:chgData name="Tian Xie" userId="0e3f7360ceb9ed9f" providerId="LiveId" clId="{5A927564-6DE4-4084-98B2-36278BDB44B1}" dt="2019-03-06T19:29:46.371" v="5097" actId="164"/>
          <ac:cxnSpMkLst>
            <pc:docMk/>
            <pc:sldMk cId="861374655" sldId="272"/>
            <ac:cxnSpMk id="8" creationId="{FAA3D3B7-4F3A-4D4D-8F0B-34321D198B78}"/>
          </ac:cxnSpMkLst>
        </pc:cxnChg>
      </pc:sldChg>
      <pc:sldChg chg="addSp delSp modSp add">
        <pc:chgData name="Tian Xie" userId="0e3f7360ceb9ed9f" providerId="LiveId" clId="{5A927564-6DE4-4084-98B2-36278BDB44B1}" dt="2019-03-06T23:40:55.059" v="5555"/>
        <pc:sldMkLst>
          <pc:docMk/>
          <pc:sldMk cId="3410454495" sldId="273"/>
        </pc:sldMkLst>
        <pc:spChg chg="mod">
          <ac:chgData name="Tian Xie" userId="0e3f7360ceb9ed9f" providerId="LiveId" clId="{5A927564-6DE4-4084-98B2-36278BDB44B1}" dt="2019-03-06T16:10:39.664" v="3631" actId="20577"/>
          <ac:spMkLst>
            <pc:docMk/>
            <pc:sldMk cId="3410454495" sldId="273"/>
            <ac:spMk id="2" creationId="{B999B345-B26A-4377-AEDB-FFEFAF3B415E}"/>
          </ac:spMkLst>
        </pc:spChg>
        <pc:spChg chg="mod">
          <ac:chgData name="Tian Xie" userId="0e3f7360ceb9ed9f" providerId="LiveId" clId="{5A927564-6DE4-4084-98B2-36278BDB44B1}" dt="2019-03-06T23:40:15.423" v="5554" actId="27636"/>
          <ac:spMkLst>
            <pc:docMk/>
            <pc:sldMk cId="3410454495" sldId="273"/>
            <ac:spMk id="3" creationId="{4F7A31ED-4109-403C-B200-3F06A42C6B19}"/>
          </ac:spMkLst>
        </pc:spChg>
        <pc:spChg chg="del mod">
          <ac:chgData name="Tian Xie" userId="0e3f7360ceb9ed9f" providerId="LiveId" clId="{5A927564-6DE4-4084-98B2-36278BDB44B1}" dt="2019-03-06T23:39:41.376" v="5517"/>
          <ac:spMkLst>
            <pc:docMk/>
            <pc:sldMk cId="3410454495" sldId="273"/>
            <ac:spMk id="4" creationId="{668855EB-2920-4FDE-94FF-D81C60165277}"/>
          </ac:spMkLst>
        </pc:spChg>
        <pc:spChg chg="add del mod">
          <ac:chgData name="Tian Xie" userId="0e3f7360ceb9ed9f" providerId="LiveId" clId="{5A927564-6DE4-4084-98B2-36278BDB44B1}" dt="2019-03-06T23:40:55.059" v="5555"/>
          <ac:spMkLst>
            <pc:docMk/>
            <pc:sldMk cId="3410454495" sldId="273"/>
            <ac:spMk id="5" creationId="{BC97FA04-5792-492D-B2F5-3B6B2FFD0F62}"/>
          </ac:spMkLst>
        </pc:spChg>
        <pc:spChg chg="add mod">
          <ac:chgData name="Tian Xie" userId="0e3f7360ceb9ed9f" providerId="LiveId" clId="{5A927564-6DE4-4084-98B2-36278BDB44B1}" dt="2019-03-06T23:40:55.059" v="5555"/>
          <ac:spMkLst>
            <pc:docMk/>
            <pc:sldMk cId="3410454495" sldId="273"/>
            <ac:spMk id="6" creationId="{1C388C57-6CCA-4D33-A8DC-051CE9F4BE02}"/>
          </ac:spMkLst>
        </pc:spChg>
      </pc:sldChg>
      <pc:sldChg chg="addSp delSp modSp add ord">
        <pc:chgData name="Tian Xie" userId="0e3f7360ceb9ed9f" providerId="LiveId" clId="{5A927564-6DE4-4084-98B2-36278BDB44B1}" dt="2019-03-06T19:30:06.385" v="5101" actId="1076"/>
        <pc:sldMkLst>
          <pc:docMk/>
          <pc:sldMk cId="2785731648" sldId="274"/>
        </pc:sldMkLst>
        <pc:spChg chg="mod">
          <ac:chgData name="Tian Xie" userId="0e3f7360ceb9ed9f" providerId="LiveId" clId="{5A927564-6DE4-4084-98B2-36278BDB44B1}" dt="2019-03-06T18:54:09.818" v="4041" actId="20577"/>
          <ac:spMkLst>
            <pc:docMk/>
            <pc:sldMk cId="2785731648" sldId="274"/>
            <ac:spMk id="2" creationId="{AC2F64DD-5148-4F3D-961A-F58FB55D81FD}"/>
          </ac:spMkLst>
        </pc:spChg>
        <pc:spChg chg="mod">
          <ac:chgData name="Tian Xie" userId="0e3f7360ceb9ed9f" providerId="LiveId" clId="{5A927564-6DE4-4084-98B2-36278BDB44B1}" dt="2019-03-06T19:30:03.015" v="5100" actId="14100"/>
          <ac:spMkLst>
            <pc:docMk/>
            <pc:sldMk cId="2785731648" sldId="274"/>
            <ac:spMk id="3" creationId="{3CF52545-0AD9-479B-9B46-30A0BB79FD72}"/>
          </ac:spMkLst>
        </pc:spChg>
        <pc:spChg chg="del">
          <ac:chgData name="Tian Xie" userId="0e3f7360ceb9ed9f" providerId="LiveId" clId="{5A927564-6DE4-4084-98B2-36278BDB44B1}" dt="2019-03-06T19:29:56.586" v="5099" actId="478"/>
          <ac:spMkLst>
            <pc:docMk/>
            <pc:sldMk cId="2785731648" sldId="274"/>
            <ac:spMk id="4" creationId="{1592A770-05B1-469F-A54D-6D3CA7B008B1}"/>
          </ac:spMkLst>
        </pc:spChg>
        <pc:picChg chg="add mod">
          <ac:chgData name="Tian Xie" userId="0e3f7360ceb9ed9f" providerId="LiveId" clId="{5A927564-6DE4-4084-98B2-36278BDB44B1}" dt="2019-03-06T19:30:06.385" v="5101" actId="1076"/>
          <ac:picMkLst>
            <pc:docMk/>
            <pc:sldMk cId="2785731648" sldId="274"/>
            <ac:picMk id="5" creationId="{C59A7B20-C7FC-4A6E-BEDC-7093B95F6FCF}"/>
          </ac:picMkLst>
        </pc:picChg>
      </pc:sldChg>
      <pc:sldChg chg="addSp delSp modSp add">
        <pc:chgData name="Tian Xie" userId="0e3f7360ceb9ed9f" providerId="LiveId" clId="{5A927564-6DE4-4084-98B2-36278BDB44B1}" dt="2019-03-06T19:20:10.113" v="4710" actId="20577"/>
        <pc:sldMkLst>
          <pc:docMk/>
          <pc:sldMk cId="3328814498" sldId="275"/>
        </pc:sldMkLst>
        <pc:spChg chg="mod">
          <ac:chgData name="Tian Xie" userId="0e3f7360ceb9ed9f" providerId="LiveId" clId="{5A927564-6DE4-4084-98B2-36278BDB44B1}" dt="2019-03-06T19:12:10.677" v="4527" actId="20577"/>
          <ac:spMkLst>
            <pc:docMk/>
            <pc:sldMk cId="3328814498" sldId="275"/>
            <ac:spMk id="2" creationId="{C8DA35F2-D5BB-4A7A-B1D3-C9E1FE99D107}"/>
          </ac:spMkLst>
        </pc:spChg>
        <pc:spChg chg="del">
          <ac:chgData name="Tian Xie" userId="0e3f7360ceb9ed9f" providerId="LiveId" clId="{5A927564-6DE4-4084-98B2-36278BDB44B1}" dt="2019-03-06T19:13:58.263" v="4529"/>
          <ac:spMkLst>
            <pc:docMk/>
            <pc:sldMk cId="3328814498" sldId="275"/>
            <ac:spMk id="3" creationId="{7CD1A05E-A694-486A-8AD9-99C7C7F29200}"/>
          </ac:spMkLst>
        </pc:spChg>
        <pc:spChg chg="del">
          <ac:chgData name="Tian Xie" userId="0e3f7360ceb9ed9f" providerId="LiveId" clId="{5A927564-6DE4-4084-98B2-36278BDB44B1}" dt="2019-03-06T19:14:06.229" v="4531" actId="478"/>
          <ac:spMkLst>
            <pc:docMk/>
            <pc:sldMk cId="3328814498" sldId="275"/>
            <ac:spMk id="4" creationId="{F888B91D-D0B7-4668-BC2A-5D6E630A7C18}"/>
          </ac:spMkLst>
        </pc:spChg>
        <pc:spChg chg="add del mod">
          <ac:chgData name="Tian Xie" userId="0e3f7360ceb9ed9f" providerId="LiveId" clId="{5A927564-6DE4-4084-98B2-36278BDB44B1}" dt="2019-03-06T19:14:41.371" v="4578"/>
          <ac:spMkLst>
            <pc:docMk/>
            <pc:sldMk cId="3328814498" sldId="275"/>
            <ac:spMk id="6" creationId="{2EEF03B4-771C-44F0-8DF5-2C81A683A8BC}"/>
          </ac:spMkLst>
        </pc:spChg>
        <pc:spChg chg="add mod">
          <ac:chgData name="Tian Xie" userId="0e3f7360ceb9ed9f" providerId="LiveId" clId="{5A927564-6DE4-4084-98B2-36278BDB44B1}" dt="2019-03-06T19:15:49.264" v="4587" actId="164"/>
          <ac:spMkLst>
            <pc:docMk/>
            <pc:sldMk cId="3328814498" sldId="275"/>
            <ac:spMk id="7" creationId="{504E2C27-423D-438D-8460-6DCAA534DDB1}"/>
          </ac:spMkLst>
        </pc:spChg>
        <pc:spChg chg="add mod">
          <ac:chgData name="Tian Xie" userId="0e3f7360ceb9ed9f" providerId="LiveId" clId="{5A927564-6DE4-4084-98B2-36278BDB44B1}" dt="2019-03-06T19:15:49.264" v="4587" actId="164"/>
          <ac:spMkLst>
            <pc:docMk/>
            <pc:sldMk cId="3328814498" sldId="275"/>
            <ac:spMk id="8" creationId="{C01BDAC7-3165-4E14-B126-91D2FA031258}"/>
          </ac:spMkLst>
        </pc:spChg>
        <pc:spChg chg="add mod">
          <ac:chgData name="Tian Xie" userId="0e3f7360ceb9ed9f" providerId="LiveId" clId="{5A927564-6DE4-4084-98B2-36278BDB44B1}" dt="2019-03-06T19:15:49.264" v="4587" actId="164"/>
          <ac:spMkLst>
            <pc:docMk/>
            <pc:sldMk cId="3328814498" sldId="275"/>
            <ac:spMk id="9" creationId="{461EC8A8-33A3-4861-A496-A0CDB2273489}"/>
          </ac:spMkLst>
        </pc:spChg>
        <pc:spChg chg="add mod">
          <ac:chgData name="Tian Xie" userId="0e3f7360ceb9ed9f" providerId="LiveId" clId="{5A927564-6DE4-4084-98B2-36278BDB44B1}" dt="2019-03-06T19:15:49.264" v="4587" actId="164"/>
          <ac:spMkLst>
            <pc:docMk/>
            <pc:sldMk cId="3328814498" sldId="275"/>
            <ac:spMk id="10" creationId="{A121E42D-02E9-4916-A734-615233040D71}"/>
          </ac:spMkLst>
        </pc:spChg>
        <pc:spChg chg="add mod">
          <ac:chgData name="Tian Xie" userId="0e3f7360ceb9ed9f" providerId="LiveId" clId="{5A927564-6DE4-4084-98B2-36278BDB44B1}" dt="2019-03-06T19:20:10.113" v="4710" actId="20577"/>
          <ac:spMkLst>
            <pc:docMk/>
            <pc:sldMk cId="3328814498" sldId="275"/>
            <ac:spMk id="15" creationId="{4AFF741F-997F-4DBC-B5CD-6B2924C65850}"/>
          </ac:spMkLst>
        </pc:spChg>
        <pc:spChg chg="add mod">
          <ac:chgData name="Tian Xie" userId="0e3f7360ceb9ed9f" providerId="LiveId" clId="{5A927564-6DE4-4084-98B2-36278BDB44B1}" dt="2019-03-06T19:18:20.411" v="4625" actId="1076"/>
          <ac:spMkLst>
            <pc:docMk/>
            <pc:sldMk cId="3328814498" sldId="275"/>
            <ac:spMk id="17" creationId="{F461CD8A-41B4-4A28-98BB-662B03B8FD1A}"/>
          </ac:spMkLst>
        </pc:spChg>
        <pc:grpChg chg="add mod">
          <ac:chgData name="Tian Xie" userId="0e3f7360ceb9ed9f" providerId="LiveId" clId="{5A927564-6DE4-4084-98B2-36278BDB44B1}" dt="2019-03-06T19:16:38.259" v="4593" actId="164"/>
          <ac:grpSpMkLst>
            <pc:docMk/>
            <pc:sldMk cId="3328814498" sldId="275"/>
            <ac:grpSpMk id="11" creationId="{77BBBA67-8958-49EB-A620-07E425BE26F3}"/>
          </ac:grpSpMkLst>
        </pc:grpChg>
        <pc:grpChg chg="add mod">
          <ac:chgData name="Tian Xie" userId="0e3f7360ceb9ed9f" providerId="LiveId" clId="{5A927564-6DE4-4084-98B2-36278BDB44B1}" dt="2019-03-06T19:17:16.293" v="4598" actId="1076"/>
          <ac:grpSpMkLst>
            <pc:docMk/>
            <pc:sldMk cId="3328814498" sldId="275"/>
            <ac:grpSpMk id="14" creationId="{06B2DC28-59CC-44D8-8E51-4BE85A872A07}"/>
          </ac:grpSpMkLst>
        </pc:grpChg>
        <pc:grpChg chg="add del mod">
          <ac:chgData name="Tian Xie" userId="0e3f7360ceb9ed9f" providerId="LiveId" clId="{5A927564-6DE4-4084-98B2-36278BDB44B1}" dt="2019-03-06T19:19:06.377" v="4627" actId="478"/>
          <ac:grpSpMkLst>
            <pc:docMk/>
            <pc:sldMk cId="3328814498" sldId="275"/>
            <ac:grpSpMk id="18" creationId="{D325EEDA-D7F9-4A2E-B720-DC0033986090}"/>
          </ac:grpSpMkLst>
        </pc:grpChg>
        <pc:picChg chg="add mod">
          <ac:chgData name="Tian Xie" userId="0e3f7360ceb9ed9f" providerId="LiveId" clId="{5A927564-6DE4-4084-98B2-36278BDB44B1}" dt="2019-03-06T19:17:14.030" v="4597" actId="1076"/>
          <ac:picMkLst>
            <pc:docMk/>
            <pc:sldMk cId="3328814498" sldId="275"/>
            <ac:picMk id="5" creationId="{85146140-C6A5-4A32-819A-D6AF6653F4AF}"/>
          </ac:picMkLst>
        </pc:picChg>
        <pc:picChg chg="add mod">
          <ac:chgData name="Tian Xie" userId="0e3f7360ceb9ed9f" providerId="LiveId" clId="{5A927564-6DE4-4084-98B2-36278BDB44B1}" dt="2019-03-06T19:18:14.767" v="4624" actId="1076"/>
          <ac:picMkLst>
            <pc:docMk/>
            <pc:sldMk cId="3328814498" sldId="275"/>
            <ac:picMk id="16" creationId="{349FFEDF-191A-49A3-B752-48B7B2273D57}"/>
          </ac:picMkLst>
        </pc:picChg>
        <pc:cxnChg chg="add mod">
          <ac:chgData name="Tian Xie" userId="0e3f7360ceb9ed9f" providerId="LiveId" clId="{5A927564-6DE4-4084-98B2-36278BDB44B1}" dt="2019-03-06T19:16:38.259" v="4593" actId="164"/>
          <ac:cxnSpMkLst>
            <pc:docMk/>
            <pc:sldMk cId="3328814498" sldId="275"/>
            <ac:cxnSpMk id="13" creationId="{A87F9DC3-C5AF-4F96-B61B-95D6817A0844}"/>
          </ac:cxnSpMkLst>
        </pc:cxnChg>
      </pc:sldChg>
      <pc:sldChg chg="addSp delSp modSp add">
        <pc:chgData name="Tian Xie" userId="0e3f7360ceb9ed9f" providerId="LiveId" clId="{5A927564-6DE4-4084-98B2-36278BDB44B1}" dt="2019-03-06T23:42:40.376" v="5612" actId="1076"/>
        <pc:sldMkLst>
          <pc:docMk/>
          <pc:sldMk cId="3074709266" sldId="276"/>
        </pc:sldMkLst>
        <pc:spChg chg="mod">
          <ac:chgData name="Tian Xie" userId="0e3f7360ceb9ed9f" providerId="LiveId" clId="{5A927564-6DE4-4084-98B2-36278BDB44B1}" dt="2019-03-06T19:39:34.847" v="5277" actId="20577"/>
          <ac:spMkLst>
            <pc:docMk/>
            <pc:sldMk cId="3074709266" sldId="276"/>
            <ac:spMk id="2" creationId="{4D9384F8-9969-4FAD-823F-4693EE6A8EEA}"/>
          </ac:spMkLst>
        </pc:spChg>
        <pc:spChg chg="del mod">
          <ac:chgData name="Tian Xie" userId="0e3f7360ceb9ed9f" providerId="LiveId" clId="{5A927564-6DE4-4084-98B2-36278BDB44B1}" dt="2019-03-06T23:39:36.300" v="5516"/>
          <ac:spMkLst>
            <pc:docMk/>
            <pc:sldMk cId="3074709266" sldId="276"/>
            <ac:spMk id="3" creationId="{EC29F920-CB11-46E2-8612-F6C380A44B90}"/>
          </ac:spMkLst>
        </pc:spChg>
        <pc:spChg chg="mod">
          <ac:chgData name="Tian Xie" userId="0e3f7360ceb9ed9f" providerId="LiveId" clId="{5A927564-6DE4-4084-98B2-36278BDB44B1}" dt="2019-03-06T19:55:41.805" v="5493" actId="20577"/>
          <ac:spMkLst>
            <pc:docMk/>
            <pc:sldMk cId="3074709266" sldId="276"/>
            <ac:spMk id="4" creationId="{DEDF1F59-EF53-4B24-92E5-9D23E262AAB1}"/>
          </ac:spMkLst>
        </pc:spChg>
        <pc:spChg chg="add del mod">
          <ac:chgData name="Tian Xie" userId="0e3f7360ceb9ed9f" providerId="LiveId" clId="{5A927564-6DE4-4084-98B2-36278BDB44B1}" dt="2019-03-06T23:40:58.976" v="5556"/>
          <ac:spMkLst>
            <pc:docMk/>
            <pc:sldMk cId="3074709266" sldId="276"/>
            <ac:spMk id="9" creationId="{61F85B95-25F8-4CC0-BABA-9207D0F8CC7E}"/>
          </ac:spMkLst>
        </pc:spChg>
        <pc:spChg chg="add mod">
          <ac:chgData name="Tian Xie" userId="0e3f7360ceb9ed9f" providerId="LiveId" clId="{5A927564-6DE4-4084-98B2-36278BDB44B1}" dt="2019-03-06T23:41:31.798" v="5563" actId="1076"/>
          <ac:spMkLst>
            <pc:docMk/>
            <pc:sldMk cId="3074709266" sldId="276"/>
            <ac:spMk id="10" creationId="{4485B307-68C6-431C-B336-E7B6606F9C5E}"/>
          </ac:spMkLst>
        </pc:spChg>
        <pc:picChg chg="add del mod">
          <ac:chgData name="Tian Xie" userId="0e3f7360ceb9ed9f" providerId="LiveId" clId="{5A927564-6DE4-4084-98B2-36278BDB44B1}" dt="2019-03-06T23:41:54.308" v="5598"/>
          <ac:picMkLst>
            <pc:docMk/>
            <pc:sldMk cId="3074709266" sldId="276"/>
            <ac:picMk id="7" creationId="{CE7270B5-718A-420D-BCE9-826869E2EE14}"/>
          </ac:picMkLst>
        </pc:picChg>
        <pc:picChg chg="add mod">
          <ac:chgData name="Tian Xie" userId="0e3f7360ceb9ed9f" providerId="LiveId" clId="{5A927564-6DE4-4084-98B2-36278BDB44B1}" dt="2019-03-06T23:42:40.376" v="5612" actId="1076"/>
          <ac:picMkLst>
            <pc:docMk/>
            <pc:sldMk cId="3074709266" sldId="276"/>
            <ac:picMk id="8" creationId="{7A906987-F58D-4B3B-A05A-773A96698DDF}"/>
          </ac:picMkLst>
        </pc:picChg>
      </pc:sldChg>
      <pc:sldChg chg="addSp delSp modSp add">
        <pc:chgData name="Tian Xie" userId="0e3f7360ceb9ed9f" providerId="LiveId" clId="{5A927564-6DE4-4084-98B2-36278BDB44B1}" dt="2019-03-06T23:42:19.849" v="5609" actId="20577"/>
        <pc:sldMkLst>
          <pc:docMk/>
          <pc:sldMk cId="4172545220" sldId="277"/>
        </pc:sldMkLst>
        <pc:spChg chg="del mod">
          <ac:chgData name="Tian Xie" userId="0e3f7360ceb9ed9f" providerId="LiveId" clId="{5A927564-6DE4-4084-98B2-36278BDB44B1}" dt="2019-03-06T23:42:00.692" v="5599"/>
          <ac:spMkLst>
            <pc:docMk/>
            <pc:sldMk cId="4172545220" sldId="277"/>
            <ac:spMk id="2" creationId="{9653D896-4522-41B0-A481-C42B682DE401}"/>
          </ac:spMkLst>
        </pc:spChg>
        <pc:spChg chg="del">
          <ac:chgData name="Tian Xie" userId="0e3f7360ceb9ed9f" providerId="LiveId" clId="{5A927564-6DE4-4084-98B2-36278BDB44B1}" dt="2019-03-06T23:42:00.692" v="5599"/>
          <ac:spMkLst>
            <pc:docMk/>
            <pc:sldMk cId="4172545220" sldId="277"/>
            <ac:spMk id="3" creationId="{FC6C40CE-3F91-4BCF-8372-CEA8E3213F37}"/>
          </ac:spMkLst>
        </pc:spChg>
        <pc:spChg chg="del">
          <ac:chgData name="Tian Xie" userId="0e3f7360ceb9ed9f" providerId="LiveId" clId="{5A927564-6DE4-4084-98B2-36278BDB44B1}" dt="2019-03-06T23:42:00.692" v="5599"/>
          <ac:spMkLst>
            <pc:docMk/>
            <pc:sldMk cId="4172545220" sldId="277"/>
            <ac:spMk id="4" creationId="{90862C1C-014C-4787-BE26-5C6D4C747C53}"/>
          </ac:spMkLst>
        </pc:spChg>
        <pc:spChg chg="add mod">
          <ac:chgData name="Tian Xie" userId="0e3f7360ceb9ed9f" providerId="LiveId" clId="{5A927564-6DE4-4084-98B2-36278BDB44B1}" dt="2019-03-06T23:42:19.849" v="5609" actId="20577"/>
          <ac:spMkLst>
            <pc:docMk/>
            <pc:sldMk cId="4172545220" sldId="277"/>
            <ac:spMk id="5" creationId="{79EF2E55-9ED7-45E8-B1C6-530B9E1906EE}"/>
          </ac:spMkLst>
        </pc:spChg>
        <pc:spChg chg="add mod">
          <ac:chgData name="Tian Xie" userId="0e3f7360ceb9ed9f" providerId="LiveId" clId="{5A927564-6DE4-4084-98B2-36278BDB44B1}" dt="2019-03-06T23:42:00.692" v="5599"/>
          <ac:spMkLst>
            <pc:docMk/>
            <pc:sldMk cId="4172545220" sldId="277"/>
            <ac:spMk id="6" creationId="{550177E2-853F-4F5F-9881-65A30A9B6922}"/>
          </ac:spMkLst>
        </pc:spChg>
        <pc:picChg chg="add mod">
          <ac:chgData name="Tian Xie" userId="0e3f7360ceb9ed9f" providerId="LiveId" clId="{5A927564-6DE4-4084-98B2-36278BDB44B1}" dt="2019-03-06T23:42:11.710" v="5602" actId="1076"/>
          <ac:picMkLst>
            <pc:docMk/>
            <pc:sldMk cId="4172545220" sldId="277"/>
            <ac:picMk id="7" creationId="{60A82661-4935-4FFA-9D47-4D1B70ACC61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67482-C513-4509-88C7-EFD465FAD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7B171-55CA-42A0-832B-9E50EC3EF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2DEDB-4D52-42BF-BFF3-A8539C241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2782-5B03-4160-BEE8-8F003D53AB3D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26BE9-8836-4C5F-A6DF-23C7CEF7C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CB9EA-D33D-4820-A243-821B6DDFA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8D84-AB49-474F-9687-73B815721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8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10327-432A-4E77-8922-067C6441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49C2A5-9195-4BEA-BF30-16065F125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6CED5-6469-44A7-8DFF-6695A2D76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2782-5B03-4160-BEE8-8F003D53AB3D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2CEE2-4076-4C82-82C2-040EE66CE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67819-2A9E-4B38-A429-1BAE5650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8D84-AB49-474F-9687-73B815721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4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929702-B6CD-4939-9DFE-359EB0DF43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FEA1C4-19EC-4B48-A31F-62D9457FB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EAB8F-D840-4EE1-AE8A-B3571A9EF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2782-5B03-4160-BEE8-8F003D53AB3D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426D7-7D26-453E-9D7D-E7B9301E6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E5D84-AFD0-42C4-BECD-8F6D6B7D1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8D84-AB49-474F-9687-73B815721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A4CFD-BA5F-4E9D-ABF2-40BF3072E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79D0C-79E5-42A3-B760-466006A67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6B806-AFE2-44B1-93D5-28A50392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2782-5B03-4160-BEE8-8F003D53AB3D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43431-1E60-4CDD-B293-8ED801512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F00CE-30C8-42B2-A1ED-10417979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8D84-AB49-474F-9687-73B815721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7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1C2DE-EE37-45D6-B072-271111FEE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5987D-FB2E-49BA-BEF9-7BD2ADB49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68848-6863-43A7-9AF9-26AF5BA16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2782-5B03-4160-BEE8-8F003D53AB3D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B002C-B6D0-4587-BBCC-E2F8AAEB5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EE5CA-B235-4AD1-9C9A-5F866E81A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8D84-AB49-474F-9687-73B815721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4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4ECA3-EFAD-41A7-8E75-87086BB4B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DE450-4FFA-48EF-89F4-4C09F2E29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DF1F7C-9432-41AD-BF93-5A60A2F78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EF07F-EC3F-4865-81DA-5F2AFFE00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2782-5B03-4160-BEE8-8F003D53AB3D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DDBC2-2552-49AF-8B0A-81E9B2E28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0FF4F-7EDF-43F9-9C37-A2D01139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8D84-AB49-474F-9687-73B815721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9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71D0C-47E2-4012-BCC5-423D39A2C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34A86-B0B7-4352-8A0A-969C4C7BC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ACB7C-C22A-4DC4-8AB6-237F83DC0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167C73-2ED3-4388-83ED-4DD974137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7CDC0-BF0C-43FF-9E3A-D040B95459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AE361A-1EAF-45AA-9C08-2911F617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2782-5B03-4160-BEE8-8F003D53AB3D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7388B1-2810-4EC5-A93B-8B74ED5FE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2EDC1-AF98-45AC-976A-8B688E1B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8D84-AB49-474F-9687-73B815721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9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C1D22-2522-470E-BC0D-FEBC01C76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526378-B143-4B63-B7EE-CAFF8AAB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2782-5B03-4160-BEE8-8F003D53AB3D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EE7F06-2E69-49F2-B3EE-4EA40CF6C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7CA73-474B-4C74-9B18-A42DDB328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8D84-AB49-474F-9687-73B815721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1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C18ABF-AA6C-4211-95D0-BDC8CD184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2782-5B03-4160-BEE8-8F003D53AB3D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E82A2F-E43A-4847-B7D5-F9DB7E6CE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6E3EE-34F5-497D-B86D-676A70A2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8D84-AB49-474F-9687-73B815721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7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89CA0-E812-4453-8FEF-709B5CF6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13864-AE5C-4AB8-94BB-2F22D7F90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53D6E-8D6D-4D08-9D1F-CCC7FF190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D086C-E25A-4AE6-B005-866DD1F7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2782-5B03-4160-BEE8-8F003D53AB3D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94848-F498-4FC8-8B5A-B89847B86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00A16-F90A-4F5C-8722-0C1DD810D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8D84-AB49-474F-9687-73B815721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21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69215-F1D5-4458-A15C-F3B45309B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E8BFAA-9106-4B5A-B3DE-8DD35846B4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62090-3110-4E19-92D6-EE46605FD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1309D-BB0B-4FA9-9253-EAB2F42D9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2782-5B03-4160-BEE8-8F003D53AB3D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32B70-3739-491D-8BA1-2C6B234B6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261EE-6155-44E2-9258-FC00C519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8D84-AB49-474F-9687-73B815721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6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7D3613-7A63-4ECA-BCAA-699D6CD92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09081-F350-48F7-8C40-983667F9D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B7492-F707-4ABE-B5CD-3D76E7C97B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B2782-5B03-4160-BEE8-8F003D53AB3D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33BE1-851E-40D1-A606-FC791F1B3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91DD8-8735-4EA1-BBEF-A4BA16A48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D8D84-AB49-474F-9687-73B815721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668B6-DAD8-4D08-9A8E-7BD12DAA15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Seminar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293BE2-B327-4C1C-98E7-256584D7EF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 7 </a:t>
            </a:r>
          </a:p>
          <a:p>
            <a:r>
              <a:rPr lang="en-US" dirty="0"/>
              <a:t>“Robot-assisted steady ultrasound imaging enabled by deep learning”</a:t>
            </a:r>
          </a:p>
          <a:p>
            <a:r>
              <a:rPr lang="en-US" dirty="0"/>
              <a:t>Tian Xie</a:t>
            </a:r>
          </a:p>
        </p:txBody>
      </p:sp>
    </p:spTree>
    <p:extLst>
      <p:ext uri="{BB962C8B-B14F-4D97-AF65-F5344CB8AC3E}">
        <p14:creationId xmlns:p14="http://schemas.microsoft.com/office/powerpoint/2010/main" val="3126720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49622-2088-48E6-9706-4B8C651A5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--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34F73-CDCC-4059-9C8D-47A80133E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1750" y="1690688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When the regression is learned,</a:t>
            </a:r>
          </a:p>
          <a:p>
            <a:pPr lvl="1"/>
            <a:r>
              <a:rPr lang="en-US" dirty="0"/>
              <a:t>Two corresponding image patches</a:t>
            </a:r>
          </a:p>
          <a:p>
            <a:pPr lvl="1"/>
            <a:r>
              <a:rPr lang="en-US" dirty="0"/>
              <a:t>A global estimate: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 locally adapted piecewise curve: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7A468-105D-4F4C-B16C-CA9FAC31E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676401"/>
            <a:ext cx="5753100" cy="50037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Sparse Gaussian process regression</a:t>
            </a:r>
            <a:r>
              <a:rPr lang="en-US" sz="2600" dirty="0"/>
              <a:t>(</a:t>
            </a:r>
            <a:r>
              <a:rPr lang="en-US" sz="2600" dirty="0" err="1"/>
              <a:t>Snelon</a:t>
            </a:r>
            <a:r>
              <a:rPr lang="en-US" sz="2600" dirty="0"/>
              <a:t> and </a:t>
            </a:r>
            <a:r>
              <a:rPr lang="en-US" sz="2600" dirty="0" err="1"/>
              <a:t>Ghahramni</a:t>
            </a:r>
            <a:r>
              <a:rPr lang="en-US" sz="2600" dirty="0"/>
              <a:t>, 2006) </a:t>
            </a:r>
            <a:endParaRPr lang="en-US" dirty="0"/>
          </a:p>
          <a:p>
            <a:pPr lvl="1"/>
            <a:r>
              <a:rPr lang="en-US" dirty="0"/>
              <a:t>Features: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Estimate:</a:t>
            </a:r>
          </a:p>
          <a:p>
            <a:pPr lvl="1"/>
            <a:r>
              <a:rPr lang="en-US" dirty="0"/>
              <a:t>Probabilistic predictions: mean and variance of </a:t>
            </a:r>
          </a:p>
          <a:p>
            <a:pPr marL="457200" lvl="1" indent="0">
              <a:buNone/>
            </a:pPr>
            <a:endParaRPr lang="en-US" dirty="0"/>
          </a:p>
          <a:p>
            <a:pPr marL="971550" lvl="1" indent="-514350">
              <a:buAutoNum type="arabicPeriod"/>
            </a:pPr>
            <a:endParaRPr lang="en-US" dirty="0"/>
          </a:p>
          <a:p>
            <a:pPr marL="971550" lvl="1" indent="-514350">
              <a:buAutoNum type="arabicPeriod"/>
            </a:pPr>
            <a:endParaRPr lang="en-US" dirty="0"/>
          </a:p>
          <a:p>
            <a:pPr marL="971550" lvl="1" indent="-514350">
              <a:buAutoNum type="arabicPeriod"/>
            </a:pPr>
            <a:endParaRPr lang="en-US" dirty="0"/>
          </a:p>
          <a:p>
            <a:pPr marL="971550" lvl="1" indent="-514350">
              <a:buAutoNum type="arabicPeriod"/>
            </a:pPr>
            <a:endParaRPr lang="en-US" dirty="0"/>
          </a:p>
          <a:p>
            <a:pPr marL="971550" lvl="1" indent="-514350">
              <a:buAutoNum type="arabicPeriod"/>
            </a:pPr>
            <a:endParaRPr lang="en-US" dirty="0"/>
          </a:p>
          <a:p>
            <a:pPr marL="971550" lvl="1" indent="-514350">
              <a:buAutoNum type="arabicPeriod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564AF0-B858-4F02-804F-94314B013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004" y="5224036"/>
            <a:ext cx="911226" cy="58578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46EC62C-E437-4ABC-81A6-9F609C28A60D}"/>
              </a:ext>
            </a:extLst>
          </p:cNvPr>
          <p:cNvGrpSpPr/>
          <p:nvPr/>
        </p:nvGrpSpPr>
        <p:grpSpPr>
          <a:xfrm>
            <a:off x="1388037" y="2743625"/>
            <a:ext cx="4234325" cy="2394687"/>
            <a:chOff x="1483212" y="3038486"/>
            <a:chExt cx="4234325" cy="23946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BC3D6ED-4BB8-4AE3-9C6D-289FF300B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8657" y="3038486"/>
              <a:ext cx="1668880" cy="1195744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AA3D3B7-4F3A-4D4D-8F0B-34321D198B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5081" y="3625848"/>
              <a:ext cx="9525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EA8E30B-0906-4B92-AC80-ADF196352739}"/>
                </a:ext>
              </a:extLst>
            </p:cNvPr>
            <p:cNvGrpSpPr/>
            <p:nvPr/>
          </p:nvGrpSpPr>
          <p:grpSpPr>
            <a:xfrm>
              <a:off x="1483212" y="3088529"/>
              <a:ext cx="1443242" cy="2344644"/>
              <a:chOff x="1866900" y="3013073"/>
              <a:chExt cx="1409293" cy="221932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E5D064A4-C231-48A5-AB42-CCB84B6B10A9}"/>
                  </a:ext>
                </a:extLst>
              </p:cNvPr>
              <p:cNvGrpSpPr/>
              <p:nvPr/>
            </p:nvGrpSpPr>
            <p:grpSpPr>
              <a:xfrm>
                <a:off x="2101953" y="3013073"/>
                <a:ext cx="1028700" cy="2219325"/>
                <a:chOff x="990600" y="2316955"/>
                <a:chExt cx="1028700" cy="2219325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A585B464-DB69-4347-B6A2-975A072719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00125" y="2316955"/>
                  <a:ext cx="1019175" cy="1228725"/>
                </a:xfrm>
                <a:prstGeom prst="rect">
                  <a:avLst/>
                </a:prstGeom>
              </p:spPr>
            </p:pic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B7AF4956-E445-4247-9231-4C5083FCED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90600" y="3517105"/>
                  <a:ext cx="933450" cy="1019175"/>
                </a:xfrm>
                <a:prstGeom prst="rect">
                  <a:avLst/>
                </a:prstGeom>
              </p:spPr>
            </p:pic>
          </p:grpSp>
          <p:sp>
            <p:nvSpPr>
              <p:cNvPr id="13" name="Left Bracket 12">
                <a:extLst>
                  <a:ext uri="{FF2B5EF4-FFF2-40B4-BE49-F238E27FC236}">
                    <a16:creationId xmlns:a16="http://schemas.microsoft.com/office/drawing/2014/main" id="{6D7A0039-F9B2-4DBB-B140-7E17BA781498}"/>
                  </a:ext>
                </a:extLst>
              </p:cNvPr>
              <p:cNvSpPr/>
              <p:nvPr/>
            </p:nvSpPr>
            <p:spPr>
              <a:xfrm>
                <a:off x="1866900" y="3267075"/>
                <a:ext cx="187428" cy="1965323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Left Bracket 13">
                <a:extLst>
                  <a:ext uri="{FF2B5EF4-FFF2-40B4-BE49-F238E27FC236}">
                    <a16:creationId xmlns:a16="http://schemas.microsoft.com/office/drawing/2014/main" id="{C04D0838-16B7-462C-92D5-AA17C9230B3D}"/>
                  </a:ext>
                </a:extLst>
              </p:cNvPr>
              <p:cNvSpPr/>
              <p:nvPr/>
            </p:nvSpPr>
            <p:spPr>
              <a:xfrm flipH="1">
                <a:off x="3088765" y="3267075"/>
                <a:ext cx="187428" cy="1965323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EAB0217-F154-4306-8911-E64A3207AD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0715" y="2863848"/>
            <a:ext cx="1638225" cy="11303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4F1B21-B8C1-420E-9F17-25C7417B6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6" t="23077" r="68802" b="23836"/>
          <a:stretch/>
        </p:blipFill>
        <p:spPr>
          <a:xfrm>
            <a:off x="2987674" y="6191250"/>
            <a:ext cx="238125" cy="273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768483-67F5-475A-8141-ACC802BD30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9212" y="4670223"/>
            <a:ext cx="1857375" cy="52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74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F64DD-5148-4F3D-961A-F58FB55D8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– Motion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2545-0AD9-479B-9B46-30A0BB79FD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896600" cy="4351338"/>
          </a:xfrm>
        </p:spPr>
        <p:txBody>
          <a:bodyPr/>
          <a:lstStyle/>
          <a:p>
            <a:r>
              <a:rPr lang="en-US" dirty="0"/>
              <a:t>A rigid body transformation then fitted to those patch-wise estimations by least-median-of-squares (</a:t>
            </a:r>
            <a:r>
              <a:rPr lang="en-US" dirty="0" err="1"/>
              <a:t>Rousseeuw</a:t>
            </a:r>
            <a:r>
              <a:rPr lang="en-US" dirty="0"/>
              <a:t> and Leroy, 1987)):</a:t>
            </a:r>
          </a:p>
          <a:p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 : center of patch in the image</a:t>
            </a:r>
          </a:p>
          <a:p>
            <a:r>
              <a:rPr lang="en-US" dirty="0"/>
              <a:t>z: estimated elevational distance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9A7B20-C7FC-4A6E-BEDC-7093B95F6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647950"/>
            <a:ext cx="430530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31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9B345-B26A-4377-AEDB-FFEFAF3B4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A31ED-4109-403C-B200-3F06A42C6B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Acquisition</a:t>
            </a:r>
          </a:p>
          <a:p>
            <a:pPr lvl="1"/>
            <a:r>
              <a:rPr lang="en-US" dirty="0"/>
              <a:t>Synthetic US images of speckle phantom (nominal curve)</a:t>
            </a:r>
          </a:p>
          <a:p>
            <a:pPr lvl="1"/>
            <a:r>
              <a:rPr lang="en-US" dirty="0"/>
              <a:t>Synthetic US data sequences in 15 virtual phantoms (training data sets)</a:t>
            </a:r>
          </a:p>
          <a:p>
            <a:pPr lvl="1"/>
            <a:r>
              <a:rPr lang="en-US" dirty="0"/>
              <a:t>US scans of pork tenderloin, turkey breast and beef brisket</a:t>
            </a:r>
          </a:p>
          <a:p>
            <a:pPr lvl="1"/>
            <a:r>
              <a:rPr lang="en-US" dirty="0"/>
              <a:t>Images:</a:t>
            </a:r>
          </a:p>
          <a:p>
            <a:pPr lvl="2"/>
            <a:r>
              <a:rPr lang="en-US" dirty="0"/>
              <a:t>0.01 – 0.1 mm elevational  intervals</a:t>
            </a:r>
          </a:p>
          <a:p>
            <a:pPr lvl="2"/>
            <a:r>
              <a:rPr lang="en-US" dirty="0"/>
              <a:t>Patches around 50x30 pixels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388C57-6CCA-4D33-A8DC-051CE9F4BE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54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384F8-9969-4FAD-823F-4693EE6A8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F1F59-EF53-4B24-92E5-9D23E262AA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906987-F58D-4B3B-A05A-773A96698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031" y="1383528"/>
            <a:ext cx="7770293" cy="429290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85B307-68C6-431C-B336-E7B6606F9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89459" cy="4351338"/>
          </a:xfrm>
        </p:spPr>
        <p:txBody>
          <a:bodyPr>
            <a:normAutofit/>
          </a:bodyPr>
          <a:lstStyle/>
          <a:p>
            <a:r>
              <a:rPr lang="en-US" dirty="0"/>
              <a:t>Base-methods:</a:t>
            </a:r>
          </a:p>
          <a:p>
            <a:pPr lvl="1"/>
            <a:r>
              <a:rPr lang="en-US" dirty="0"/>
              <a:t>Direct use of nominal speckle decorrelation curve</a:t>
            </a:r>
          </a:p>
          <a:p>
            <a:pPr lvl="1"/>
            <a:r>
              <a:rPr lang="en-US" dirty="0"/>
              <a:t>Speckle detection (Prager et al, 2002)</a:t>
            </a:r>
          </a:p>
          <a:p>
            <a:pPr lvl="1"/>
            <a:r>
              <a:rPr lang="en-US" dirty="0"/>
              <a:t>Locally adaptive heuristic method (Gee et al, 2006)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709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EF2E55-9ED7-45E8-B1C6-530B9E190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0177E2-853F-4F5F-9881-65A30A9B6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A82661-4935-4FFA-9D47-4D1B70ACC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250" y="2291239"/>
            <a:ext cx="6891275" cy="373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45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F13DB8-897B-4BED-B587-B59CD0EE8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Deep Learning for </a:t>
            </a:r>
            <a:r>
              <a:rPr lang="en-US" b="1" dirty="0" err="1"/>
              <a:t>Sensorless</a:t>
            </a:r>
            <a:r>
              <a:rPr lang="en-US" b="1" dirty="0"/>
              <a:t> 3D Freehand Ultrasound Imaging.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4C038-772B-4667-98DC-511DDBBE72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R. Prevost, M. Salehi, J. Sprung, R. Bauer &amp; W. Wein. (2017)</a:t>
            </a:r>
          </a:p>
        </p:txBody>
      </p:sp>
    </p:spTree>
    <p:extLst>
      <p:ext uri="{BB962C8B-B14F-4D97-AF65-F5344CB8AC3E}">
        <p14:creationId xmlns:p14="http://schemas.microsoft.com/office/powerpoint/2010/main" val="4043183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4E89B5-35DE-45BE-A337-2293E58B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6231C-DBD1-48D7-9723-F17614A36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Objectives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Estimate the transformation between two B-mode ultrasound images</a:t>
            </a:r>
          </a:p>
          <a:p>
            <a:pPr lvl="1"/>
            <a:r>
              <a:rPr lang="en-US" dirty="0"/>
              <a:t>Realize </a:t>
            </a:r>
            <a:r>
              <a:rPr lang="en-US" dirty="0" err="1"/>
              <a:t>sensorless</a:t>
            </a:r>
            <a:r>
              <a:rPr lang="en-US" dirty="0"/>
              <a:t> 3D freehand ultrasound imaging</a:t>
            </a:r>
          </a:p>
          <a:p>
            <a:r>
              <a:rPr lang="en-US" b="1" dirty="0"/>
              <a:t>Problem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Out-of-plane motion estimation</a:t>
            </a:r>
          </a:p>
          <a:p>
            <a:pPr lvl="1"/>
            <a:r>
              <a:rPr lang="en-US" dirty="0"/>
              <a:t>Current models (developed on fully developed speckles) cannot generalize to real clinical data</a:t>
            </a:r>
          </a:p>
          <a:p>
            <a:r>
              <a:rPr lang="en-US" b="1" dirty="0"/>
              <a:t>Solution:</a:t>
            </a:r>
          </a:p>
          <a:p>
            <a:pPr lvl="1"/>
            <a:r>
              <a:rPr lang="en-US" dirty="0"/>
              <a:t>End-to-end deep learning to circumvent the problems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681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C9823-EAFA-4D04-89A8-5BA1BD4A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9BF20-8FAE-47DC-ACD3-D9E103C02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69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40D21-1771-44FA-A8E5-A6D5EAF9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45738-5022-47F7-B04C-B8DF82FD9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Equipment: </a:t>
            </a:r>
          </a:p>
          <a:p>
            <a:pPr lvl="1"/>
            <a:r>
              <a:rPr lang="en-US" dirty="0"/>
              <a:t>128-element probe at 9MHz, 256 scan-lines</a:t>
            </a:r>
          </a:p>
          <a:p>
            <a:pPr lvl="1"/>
            <a:r>
              <a:rPr lang="en-US" dirty="0"/>
              <a:t>Depth 5cm, focus 2cm</a:t>
            </a:r>
          </a:p>
          <a:p>
            <a:pPr lvl="1"/>
            <a:r>
              <a:rPr lang="en-US" dirty="0"/>
              <a:t>B-mode images resampled with an isotropic resolution of 0.3mm</a:t>
            </a:r>
          </a:p>
          <a:p>
            <a:pPr lvl="1"/>
            <a:r>
              <a:rPr lang="en-US" dirty="0"/>
              <a:t>Optical target on the probe (accuracy around 0.2mm)</a:t>
            </a:r>
          </a:p>
          <a:p>
            <a:r>
              <a:rPr lang="en-US" dirty="0"/>
              <a:t>Dataset:</a:t>
            </a:r>
          </a:p>
          <a:p>
            <a:pPr lvl="1"/>
            <a:r>
              <a:rPr lang="en-US" dirty="0"/>
              <a:t>20 sweeps (7168 frames) on a </a:t>
            </a:r>
            <a:r>
              <a:rPr lang="en-US" dirty="0" err="1"/>
              <a:t>BluePhantom</a:t>
            </a:r>
            <a:r>
              <a:rPr lang="en-US" dirty="0"/>
              <a:t> US biopsy phantom </a:t>
            </a:r>
          </a:p>
          <a:p>
            <a:pPr lvl="1"/>
            <a:r>
              <a:rPr lang="en-US" dirty="0"/>
              <a:t>88 in-vivo sweeps (41869 frames) on forearms</a:t>
            </a:r>
          </a:p>
          <a:p>
            <a:pPr lvl="1"/>
            <a:r>
              <a:rPr lang="en-US" dirty="0"/>
              <a:t>12 in-vivo sweeps (6647 frames) on lower legs</a:t>
            </a:r>
          </a:p>
        </p:txBody>
      </p:sp>
    </p:spTree>
    <p:extLst>
      <p:ext uri="{BB962C8B-B14F-4D97-AF65-F5344CB8AC3E}">
        <p14:creationId xmlns:p14="http://schemas.microsoft.com/office/powerpoint/2010/main" val="1179673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D1747-280D-4C90-92C3-3C6DB56C0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8C9470-A48A-4BB1-B52D-9CEEFCB90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244" t="5676" r="7633"/>
          <a:stretch/>
        </p:blipFill>
        <p:spPr>
          <a:xfrm>
            <a:off x="3296920" y="1581943"/>
            <a:ext cx="5598160" cy="52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5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B33D6-CA6D-43AA-B081-730385E7F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E80B1-F740-4596-98BD-B69002661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Robot-assisted steady ultrasound imaging enabled by deep learning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2331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D05F2-8567-4DE8-B28A-D2B05E31F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5A5D8D-833E-4FBF-B591-665631D08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51" r="2623"/>
          <a:stretch/>
        </p:blipFill>
        <p:spPr>
          <a:xfrm>
            <a:off x="3510239" y="1825625"/>
            <a:ext cx="517152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5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10B3C-235C-408F-B8E0-B533E19DE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E6363-66EE-488C-9E40-EB67B01FD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Cons:</a:t>
            </a:r>
          </a:p>
          <a:p>
            <a:pPr lvl="1"/>
            <a:r>
              <a:rPr lang="en-US" dirty="0"/>
              <a:t>The paper sees CNN an analogy for </a:t>
            </a:r>
            <a:r>
              <a:rPr lang="en-US"/>
              <a:t>speckle correlation, </a:t>
            </a:r>
            <a:r>
              <a:rPr lang="en-US" dirty="0"/>
              <a:t>but I doubt the network is actually trained on anatomical features.</a:t>
            </a:r>
          </a:p>
          <a:p>
            <a:r>
              <a:rPr lang="en-US" dirty="0"/>
              <a:t>Pros: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97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9E868-9A41-4A09-A851-F1A4BE214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BBF04-46CF-4EC6-9EC9-D4C1042AD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Laporte, C., &amp; </a:t>
            </a:r>
            <a:r>
              <a:rPr lang="en-US" dirty="0" err="1"/>
              <a:t>Arbel</a:t>
            </a:r>
            <a:r>
              <a:rPr lang="en-US" dirty="0"/>
              <a:t>, T. (2011). </a:t>
            </a:r>
            <a:r>
              <a:rPr lang="en-US" i="1" dirty="0"/>
              <a:t>Learning to estimate out-of-plane motion in ultrasound imagery of real tissue. d</a:t>
            </a:r>
            <a:r>
              <a:rPr lang="en-US" dirty="0"/>
              <a:t>oi://doi.org/10.1016/j.media.2010.08.006</a:t>
            </a:r>
          </a:p>
          <a:p>
            <a:pPr marL="514350" indent="-514350">
              <a:buAutoNum type="arabicPeriod"/>
            </a:pPr>
            <a:r>
              <a:rPr lang="en-US" dirty="0"/>
              <a:t>Salehi, R. M., Sprung,  J., Bauer, R. &amp; Wein, W. (2017).</a:t>
            </a:r>
            <a:r>
              <a:rPr lang="en-US" i="1" dirty="0"/>
              <a:t>  Deep Learning for </a:t>
            </a:r>
            <a:r>
              <a:rPr lang="en-US" i="1" dirty="0" err="1"/>
              <a:t>Sensorless</a:t>
            </a:r>
            <a:r>
              <a:rPr lang="en-US" i="1" dirty="0"/>
              <a:t> 3D Freehand Ultrasound Imaging.</a:t>
            </a:r>
            <a:r>
              <a:rPr lang="en-US" dirty="0"/>
              <a:t> In: Medical Image Computing and Computer-Assisted Intervention − MICCAI 2017. MICCAI 2017.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99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2F4D5-45DB-46B2-B797-B75CE91C8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Speckle decorrelation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54C300-579B-43E5-B286-03EA0B23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410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022AFE-6F36-47F9-9172-73F3BF414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Learning to estimate out-of-plane motion in ultrasound imagery of real tissue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BB8323-40AF-46D6-86D4-4A880E03E5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Laporte, C., &amp; </a:t>
            </a:r>
            <a:r>
              <a:rPr lang="en-US" dirty="0" err="1"/>
              <a:t>Arbel</a:t>
            </a:r>
            <a:r>
              <a:rPr lang="en-US" dirty="0"/>
              <a:t>, T. (2011)</a:t>
            </a:r>
          </a:p>
        </p:txBody>
      </p:sp>
    </p:spTree>
    <p:extLst>
      <p:ext uri="{BB962C8B-B14F-4D97-AF65-F5344CB8AC3E}">
        <p14:creationId xmlns:p14="http://schemas.microsoft.com/office/powerpoint/2010/main" val="714980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645A7-8D27-4C99-95CB-EEC742642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F209B-B4CD-45BC-A26E-26916656D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Problems to solve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Micro-structure of real tissue may not be densely packed as phantoms and may exhibit non-random </a:t>
            </a:r>
            <a:r>
              <a:rPr lang="en-US" dirty="0" err="1"/>
              <a:t>scatterer</a:t>
            </a:r>
            <a:r>
              <a:rPr lang="en-US" dirty="0"/>
              <a:t> configurations</a:t>
            </a:r>
          </a:p>
          <a:p>
            <a:pPr lvl="1"/>
            <a:r>
              <a:rPr lang="en-US" dirty="0"/>
              <a:t>US signals decorrelate more slowly and differently with different medium</a:t>
            </a:r>
          </a:p>
          <a:p>
            <a:pPr lvl="1"/>
            <a:r>
              <a:rPr lang="en-US" dirty="0"/>
              <a:t>Nominal decorrelation model from the reference phantom cannot provide accurate estimation for real tissue</a:t>
            </a:r>
          </a:p>
          <a:p>
            <a:r>
              <a:rPr lang="en-US" b="1" dirty="0"/>
              <a:t>Solution:</a:t>
            </a:r>
          </a:p>
          <a:p>
            <a:pPr lvl="1"/>
            <a:r>
              <a:rPr lang="en-US" dirty="0"/>
              <a:t>Gaussian Process</a:t>
            </a:r>
          </a:p>
        </p:txBody>
      </p:sp>
    </p:spTree>
    <p:extLst>
      <p:ext uri="{BB962C8B-B14F-4D97-AF65-F5344CB8AC3E}">
        <p14:creationId xmlns:p14="http://schemas.microsoft.com/office/powerpoint/2010/main" val="3063107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59300-A28D-457F-97D5-DB409FBBF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FF0BC-CA71-48CA-9887-DFA505E9B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Training:</a:t>
            </a:r>
          </a:p>
          <a:p>
            <a:r>
              <a:rPr lang="en-US" dirty="0"/>
              <a:t>Motion estimation:</a:t>
            </a:r>
          </a:p>
        </p:txBody>
      </p:sp>
    </p:spTree>
    <p:extLst>
      <p:ext uri="{BB962C8B-B14F-4D97-AF65-F5344CB8AC3E}">
        <p14:creationId xmlns:p14="http://schemas.microsoft.com/office/powerpoint/2010/main" val="142068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83EAB-877E-432E-986A-093EECC42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C18E8DD-0EC7-4888-8429-1B15CFAB2D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4D4EAA4-1709-42ED-8645-6539D4AD22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Decorrelation curve is represented by a Gaussian function of distance </a:t>
            </a:r>
            <a:r>
              <a:rPr lang="el-GR" dirty="0"/>
              <a:t>δ</a:t>
            </a:r>
            <a:r>
              <a:rPr lang="en-US" dirty="0"/>
              <a:t> </a:t>
            </a:r>
          </a:p>
          <a:p>
            <a:r>
              <a:rPr lang="en-US" dirty="0"/>
              <a:t>Medium dependent</a:t>
            </a:r>
          </a:p>
          <a:p>
            <a:r>
              <a:rPr lang="en-US" dirty="0"/>
              <a:t>Stretching of the curve along </a:t>
            </a:r>
            <a:r>
              <a:rPr lang="el-GR" dirty="0"/>
              <a:t>δ</a:t>
            </a:r>
            <a:r>
              <a:rPr lang="en-US" dirty="0"/>
              <a:t> axis</a:t>
            </a:r>
          </a:p>
          <a:p>
            <a:r>
              <a:rPr lang="en-US" dirty="0"/>
              <a:t>Find out the relationship of deviation between two models</a:t>
            </a:r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F375A2B9-814C-4FD0-9ED8-4D396EF6C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98" y="1844675"/>
            <a:ext cx="5056740" cy="3717925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C86F3CC-EBDE-4374-803F-B183B7C68712}"/>
              </a:ext>
            </a:extLst>
          </p:cNvPr>
          <p:cNvSpPr/>
          <p:nvPr/>
        </p:nvSpPr>
        <p:spPr>
          <a:xfrm>
            <a:off x="1447800" y="2035293"/>
            <a:ext cx="4191000" cy="1956476"/>
          </a:xfrm>
          <a:custGeom>
            <a:avLst/>
            <a:gdLst>
              <a:gd name="connsiteX0" fmla="*/ 0 w 4191000"/>
              <a:gd name="connsiteY0" fmla="*/ 3600 h 1956476"/>
              <a:gd name="connsiteX1" fmla="*/ 495300 w 4191000"/>
              <a:gd name="connsiteY1" fmla="*/ 22650 h 1956476"/>
              <a:gd name="connsiteX2" fmla="*/ 914400 w 4191000"/>
              <a:gd name="connsiteY2" fmla="*/ 175050 h 1956476"/>
              <a:gd name="connsiteX3" fmla="*/ 1819275 w 4191000"/>
              <a:gd name="connsiteY3" fmla="*/ 879900 h 1956476"/>
              <a:gd name="connsiteX4" fmla="*/ 2686050 w 4191000"/>
              <a:gd name="connsiteY4" fmla="*/ 1508550 h 1956476"/>
              <a:gd name="connsiteX5" fmla="*/ 3714750 w 4191000"/>
              <a:gd name="connsiteY5" fmla="*/ 1899075 h 1956476"/>
              <a:gd name="connsiteX6" fmla="*/ 4191000 w 4191000"/>
              <a:gd name="connsiteY6" fmla="*/ 1946700 h 195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1000" h="1956476">
                <a:moveTo>
                  <a:pt x="0" y="3600"/>
                </a:moveTo>
                <a:cubicBezTo>
                  <a:pt x="171450" y="-1163"/>
                  <a:pt x="342900" y="-5925"/>
                  <a:pt x="495300" y="22650"/>
                </a:cubicBezTo>
                <a:cubicBezTo>
                  <a:pt x="647700" y="51225"/>
                  <a:pt x="693738" y="32175"/>
                  <a:pt x="914400" y="175050"/>
                </a:cubicBezTo>
                <a:cubicBezTo>
                  <a:pt x="1135063" y="317925"/>
                  <a:pt x="1524000" y="657650"/>
                  <a:pt x="1819275" y="879900"/>
                </a:cubicBezTo>
                <a:cubicBezTo>
                  <a:pt x="2114550" y="1102150"/>
                  <a:pt x="2370138" y="1338688"/>
                  <a:pt x="2686050" y="1508550"/>
                </a:cubicBezTo>
                <a:cubicBezTo>
                  <a:pt x="3001962" y="1678412"/>
                  <a:pt x="3463925" y="1826050"/>
                  <a:pt x="3714750" y="1899075"/>
                </a:cubicBezTo>
                <a:cubicBezTo>
                  <a:pt x="3965575" y="1972100"/>
                  <a:pt x="4078287" y="1959400"/>
                  <a:pt x="4191000" y="19467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047EEFF-0614-42F2-803B-FE281014B68D}"/>
              </a:ext>
            </a:extLst>
          </p:cNvPr>
          <p:cNvCxnSpPr/>
          <p:nvPr/>
        </p:nvCxnSpPr>
        <p:spPr>
          <a:xfrm>
            <a:off x="3258068" y="3209925"/>
            <a:ext cx="28523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906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A35F2-D5BB-4A7A-B1D3-C9E1FE99D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146140-C6A5-4A32-819A-D6AF6653F4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17698" y="1567498"/>
            <a:ext cx="8336102" cy="39629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6B2DC28-59CC-44D8-8E51-4BE85A872A07}"/>
              </a:ext>
            </a:extLst>
          </p:cNvPr>
          <p:cNvGrpSpPr/>
          <p:nvPr/>
        </p:nvGrpSpPr>
        <p:grpSpPr>
          <a:xfrm>
            <a:off x="957754" y="2434548"/>
            <a:ext cx="2218342" cy="2514600"/>
            <a:chOff x="8659208" y="2171700"/>
            <a:chExt cx="2218342" cy="25146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7BBBA67-8958-49EB-A620-07E425BE26F3}"/>
                </a:ext>
              </a:extLst>
            </p:cNvPr>
            <p:cNvGrpSpPr/>
            <p:nvPr/>
          </p:nvGrpSpPr>
          <p:grpSpPr>
            <a:xfrm>
              <a:off x="8773508" y="2171700"/>
              <a:ext cx="2104042" cy="2514600"/>
              <a:chOff x="8954483" y="2400300"/>
              <a:chExt cx="2104042" cy="25146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04E2C27-423D-438D-8460-6DCAA534DDB1}"/>
                  </a:ext>
                </a:extLst>
              </p:cNvPr>
              <p:cNvSpPr/>
              <p:nvPr/>
            </p:nvSpPr>
            <p:spPr>
              <a:xfrm>
                <a:off x="8954483" y="2400300"/>
                <a:ext cx="1646842" cy="2057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01BDAC7-3165-4E14-B126-91D2FA031258}"/>
                  </a:ext>
                </a:extLst>
              </p:cNvPr>
              <p:cNvSpPr/>
              <p:nvPr/>
            </p:nvSpPr>
            <p:spPr>
              <a:xfrm>
                <a:off x="9106883" y="2552700"/>
                <a:ext cx="1646842" cy="2057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61EC8A8-33A3-4861-A496-A0CDB2273489}"/>
                  </a:ext>
                </a:extLst>
              </p:cNvPr>
              <p:cNvSpPr/>
              <p:nvPr/>
            </p:nvSpPr>
            <p:spPr>
              <a:xfrm>
                <a:off x="9259283" y="2705100"/>
                <a:ext cx="1646842" cy="2057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21E42D-02E9-4916-A734-615233040D71}"/>
                  </a:ext>
                </a:extLst>
              </p:cNvPr>
              <p:cNvSpPr/>
              <p:nvPr/>
            </p:nvSpPr>
            <p:spPr>
              <a:xfrm>
                <a:off x="9411683" y="2857500"/>
                <a:ext cx="1646842" cy="2057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87F9DC3-C5AF-4F96-B61B-95D6817A0844}"/>
                </a:ext>
              </a:extLst>
            </p:cNvPr>
            <p:cNvCxnSpPr/>
            <p:nvPr/>
          </p:nvCxnSpPr>
          <p:spPr>
            <a:xfrm flipH="1" flipV="1">
              <a:off x="8659208" y="3138487"/>
              <a:ext cx="571500" cy="73342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AFF741F-997F-4DBC-B5CD-6B2924C65850}"/>
              </a:ext>
            </a:extLst>
          </p:cNvPr>
          <p:cNvSpPr txBox="1"/>
          <p:nvPr/>
        </p:nvSpPr>
        <p:spPr>
          <a:xfrm>
            <a:off x="1072054" y="5530448"/>
            <a:ext cx="6928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Features in the calibration phantom </a:t>
            </a:r>
            <a:r>
              <a:rPr lang="en-US" dirty="0">
                <a:sym typeface="Wingdings" panose="05000000000000000000" pitchFamily="2" charset="2"/>
              </a:rPr>
              <a:t> nominal curve</a:t>
            </a:r>
            <a:endParaRPr lang="en-US" dirty="0"/>
          </a:p>
          <a:p>
            <a:r>
              <a:rPr lang="en-US" dirty="0"/>
              <a:t>Features in other medium</a:t>
            </a:r>
          </a:p>
        </p:txBody>
      </p:sp>
    </p:spTree>
    <p:extLst>
      <p:ext uri="{BB962C8B-B14F-4D97-AF65-F5344CB8AC3E}">
        <p14:creationId xmlns:p14="http://schemas.microsoft.com/office/powerpoint/2010/main" val="3328814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502</Words>
  <Application>Microsoft Office PowerPoint</Application>
  <PresentationFormat>Widescreen</PresentationFormat>
  <Paragraphs>106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Seminar presentation</vt:lpstr>
      <vt:lpstr>Project </vt:lpstr>
      <vt:lpstr>Papers</vt:lpstr>
      <vt:lpstr>Speckle decorrelation</vt:lpstr>
      <vt:lpstr>Learning to estimate out-of-plane motion in ultrasound imagery of real tissue</vt:lpstr>
      <vt:lpstr>Summary</vt:lpstr>
      <vt:lpstr>Approach</vt:lpstr>
      <vt:lpstr>Approach</vt:lpstr>
      <vt:lpstr>Approach </vt:lpstr>
      <vt:lpstr>Approach -- Training</vt:lpstr>
      <vt:lpstr>Approach – Motion estimation</vt:lpstr>
      <vt:lpstr>Experiment</vt:lpstr>
      <vt:lpstr>Results</vt:lpstr>
      <vt:lpstr>Results</vt:lpstr>
      <vt:lpstr>Deep Learning for Sensorless 3D Freehand Ultrasound Imaging.</vt:lpstr>
      <vt:lpstr>Summary</vt:lpstr>
      <vt:lpstr>PowerPoint Presentation</vt:lpstr>
      <vt:lpstr>Experiments</vt:lpstr>
      <vt:lpstr>Result</vt:lpstr>
      <vt:lpstr>Result </vt:lpstr>
      <vt:lpstr>Critique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Robot-assisted steady ultrasound imaging enabled by deep learning</dc:title>
  <dc:creator>Tian Xie</dc:creator>
  <cp:lastModifiedBy>Xie Tian</cp:lastModifiedBy>
  <cp:revision>2</cp:revision>
  <dcterms:created xsi:type="dcterms:W3CDTF">2019-03-04T19:18:45Z</dcterms:created>
  <dcterms:modified xsi:type="dcterms:W3CDTF">2019-03-06T23:46:18Z</dcterms:modified>
</cp:coreProperties>
</file>