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7" r:id="rId2"/>
    <p:sldId id="320" r:id="rId3"/>
    <p:sldId id="322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423A0-8BDD-F846-A21E-61EB7163BFE2}" v="175" dt="2020-01-13T06:24:54.351"/>
    <p1510:client id="{5C6271E5-182C-45C0-9FC1-79A86EE98ACB}" v="28" dt="2020-01-13T00:39:52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0"/>
  </p:normalViewPr>
  <p:slideViewPr>
    <p:cSldViewPr showGuides="1">
      <p:cViewPr varScale="1">
        <p:scale>
          <a:sx n="83" d="100"/>
          <a:sy n="83" d="100"/>
        </p:scale>
        <p:origin x="13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Uneri" userId="8b06ea05-cb42-45f2-9d04-195a53be9d8c" providerId="ADAL" clId="{A47091FA-9D26-4DCC-BF30-0C354B619896}"/>
    <pc:docChg chg="undo custSel addSld delSld modSld">
      <pc:chgData name="Ali Uneri" userId="8b06ea05-cb42-45f2-9d04-195a53be9d8c" providerId="ADAL" clId="{A47091FA-9D26-4DCC-BF30-0C354B619896}" dt="2020-01-09T20:25:21.534" v="5"/>
      <pc:docMkLst>
        <pc:docMk/>
      </pc:docMkLst>
      <pc:sldChg chg="modSp">
        <pc:chgData name="Ali Uneri" userId="8b06ea05-cb42-45f2-9d04-195a53be9d8c" providerId="ADAL" clId="{A47091FA-9D26-4DCC-BF30-0C354B619896}" dt="2020-01-09T20:24:31.691" v="3" actId="20577"/>
        <pc:sldMkLst>
          <pc:docMk/>
          <pc:sldMk cId="0" sldId="275"/>
        </pc:sldMkLst>
        <pc:spChg chg="mod">
          <ac:chgData name="Ali Uneri" userId="8b06ea05-cb42-45f2-9d04-195a53be9d8c" providerId="ADAL" clId="{A47091FA-9D26-4DCC-BF30-0C354B619896}" dt="2020-01-09T20:24:31.691" v="3" actId="20577"/>
          <ac:spMkLst>
            <pc:docMk/>
            <pc:sldMk cId="0" sldId="275"/>
            <ac:spMk id="15362" creationId="{00000000-0000-0000-0000-000000000000}"/>
          </ac:spMkLst>
        </pc:spChg>
      </pc:sldChg>
      <pc:sldChg chg="add del">
        <pc:chgData name="Ali Uneri" userId="8b06ea05-cb42-45f2-9d04-195a53be9d8c" providerId="ADAL" clId="{A47091FA-9D26-4DCC-BF30-0C354B619896}" dt="2020-01-09T20:25:21.534" v="5"/>
        <pc:sldMkLst>
          <pc:docMk/>
          <pc:sldMk cId="575314350" sldId="276"/>
        </pc:sldMkLst>
      </pc:sldChg>
    </pc:docChg>
  </pc:docChgLst>
  <pc:docChgLst>
    <pc:chgData name="Russ Taylor" userId="1996db17-165c-4533-b43d-a08193a33a97" providerId="ADAL" clId="{22998FFF-EA5E-0D44-BED1-935258D6B23A}"/>
    <pc:docChg chg="modMainMaster">
      <pc:chgData name="Russ Taylor" userId="1996db17-165c-4533-b43d-a08193a33a97" providerId="ADAL" clId="{22998FFF-EA5E-0D44-BED1-935258D6B23A}" dt="2019-12-29T14:15:13.702" v="6" actId="20577"/>
      <pc:docMkLst>
        <pc:docMk/>
      </pc:docMkLst>
      <pc:sldMasterChg chg="modSp modSldLayout">
        <pc:chgData name="Russ Taylor" userId="1996db17-165c-4533-b43d-a08193a33a97" providerId="ADAL" clId="{22998FFF-EA5E-0D44-BED1-935258D6B23A}" dt="2019-12-29T14:15:13.702" v="6" actId="20577"/>
        <pc:sldMasterMkLst>
          <pc:docMk/>
          <pc:sldMasterMk cId="0" sldId="2147483648"/>
        </pc:sldMasterMkLst>
        <pc:spChg chg="mod">
          <ac:chgData name="Russ Taylor" userId="1996db17-165c-4533-b43d-a08193a33a97" providerId="ADAL" clId="{22998FFF-EA5E-0D44-BED1-935258D6B23A}" dt="2019-12-29T14:15:13.702" v="6" actId="20577"/>
          <ac:spMkLst>
            <pc:docMk/>
            <pc:sldMasterMk cId="0" sldId="2147483648"/>
            <ac:spMk id="1040" creationId="{00000000-0000-0000-0000-000000000000}"/>
          </ac:spMkLst>
        </pc:spChg>
        <pc:sldLayoutChg chg="addSp delSp modSp">
          <pc:chgData name="Russ Taylor" userId="1996db17-165c-4533-b43d-a08193a33a97" providerId="ADAL" clId="{22998FFF-EA5E-0D44-BED1-935258D6B23A}" dt="2019-12-29T14:15:03.516" v="2"/>
          <pc:sldLayoutMkLst>
            <pc:docMk/>
            <pc:sldMasterMk cId="0" sldId="2147483648"/>
            <pc:sldLayoutMk cId="0" sldId="2147483650"/>
          </pc:sldLayoutMkLst>
          <pc:spChg chg="add del mod">
            <ac:chgData name="Russ Taylor" userId="1996db17-165c-4533-b43d-a08193a33a97" providerId="ADAL" clId="{22998FFF-EA5E-0D44-BED1-935258D6B23A}" dt="2019-12-29T14:15:03.516" v="2"/>
            <ac:spMkLst>
              <pc:docMk/>
              <pc:sldMasterMk cId="0" sldId="2147483648"/>
              <pc:sldLayoutMk cId="0" sldId="2147483650"/>
              <ac:spMk id="4" creationId="{286C31A8-DB6A-4A4A-A719-AFB2D4E216FF}"/>
            </ac:spMkLst>
          </pc:spChg>
        </pc:sldLayoutChg>
      </pc:sldMasterChg>
    </pc:docChg>
  </pc:docChgLst>
  <pc:docChgLst>
    <pc:chgData name="Ali Uneri" userId="8b06ea05-cb42-45f2-9d04-195a53be9d8c" providerId="ADAL" clId="{2F1423A0-8BDD-F846-A21E-61EB7163BFE2}"/>
    <pc:docChg chg="undo redo custSel addSld delSld modSld sldOrd">
      <pc:chgData name="Ali Uneri" userId="8b06ea05-cb42-45f2-9d04-195a53be9d8c" providerId="ADAL" clId="{2F1423A0-8BDD-F846-A21E-61EB7163BFE2}" dt="2020-01-13T06:27:54.815" v="3177" actId="1036"/>
      <pc:docMkLst>
        <pc:docMk/>
      </pc:docMkLst>
      <pc:sldChg chg="add del ord">
        <pc:chgData name="Ali Uneri" userId="8b06ea05-cb42-45f2-9d04-195a53be9d8c" providerId="ADAL" clId="{2F1423A0-8BDD-F846-A21E-61EB7163BFE2}" dt="2020-01-13T06:18:27.638" v="2891" actId="2696"/>
        <pc:sldMkLst>
          <pc:docMk/>
          <pc:sldMk cId="0" sldId="275"/>
        </pc:sldMkLst>
      </pc:sldChg>
      <pc:sldChg chg="modSp add del">
        <pc:chgData name="Ali Uneri" userId="8b06ea05-cb42-45f2-9d04-195a53be9d8c" providerId="ADAL" clId="{2F1423A0-8BDD-F846-A21E-61EB7163BFE2}" dt="2020-01-11T17:33:54.673" v="14" actId="2696"/>
        <pc:sldMkLst>
          <pc:docMk/>
          <pc:sldMk cId="4227704677" sldId="276"/>
        </pc:sldMkLst>
        <pc:spChg chg="mod">
          <ac:chgData name="Ali Uneri" userId="8b06ea05-cb42-45f2-9d04-195a53be9d8c" providerId="ADAL" clId="{2F1423A0-8BDD-F846-A21E-61EB7163BFE2}" dt="2020-01-10T04:07:45.319" v="12" actId="20577"/>
          <ac:spMkLst>
            <pc:docMk/>
            <pc:sldMk cId="4227704677" sldId="276"/>
            <ac:spMk id="2" creationId="{3F8753E5-CBEF-FE46-9940-37C0FBE85823}"/>
          </ac:spMkLst>
        </pc:spChg>
      </pc:sldChg>
      <pc:sldChg chg="addSp delSp modSp add modAnim">
        <pc:chgData name="Ali Uneri" userId="8b06ea05-cb42-45f2-9d04-195a53be9d8c" providerId="ADAL" clId="{2F1423A0-8BDD-F846-A21E-61EB7163BFE2}" dt="2020-01-13T06:27:32.815" v="3175" actId="14100"/>
        <pc:sldMkLst>
          <pc:docMk/>
          <pc:sldMk cId="250168731" sldId="277"/>
        </pc:sldMkLst>
        <pc:spChg chg="mod">
          <ac:chgData name="Ali Uneri" userId="8b06ea05-cb42-45f2-9d04-195a53be9d8c" providerId="ADAL" clId="{2F1423A0-8BDD-F846-A21E-61EB7163BFE2}" dt="2020-01-13T06:25:41.671" v="3167" actId="20577"/>
          <ac:spMkLst>
            <pc:docMk/>
            <pc:sldMk cId="250168731" sldId="277"/>
            <ac:spMk id="2" creationId="{379B230D-B60A-2C43-9934-1C30686F69D6}"/>
          </ac:spMkLst>
        </pc:spChg>
        <pc:spChg chg="mod">
          <ac:chgData name="Ali Uneri" userId="8b06ea05-cb42-45f2-9d04-195a53be9d8c" providerId="ADAL" clId="{2F1423A0-8BDD-F846-A21E-61EB7163BFE2}" dt="2020-01-13T06:27:32.815" v="3175" actId="14100"/>
          <ac:spMkLst>
            <pc:docMk/>
            <pc:sldMk cId="250168731" sldId="277"/>
            <ac:spMk id="3" creationId="{DBBD8E49-6BB4-424C-B0B6-6E55BD3FB2F4}"/>
          </ac:spMkLst>
        </pc:spChg>
        <pc:spChg chg="add mod">
          <ac:chgData name="Ali Uneri" userId="8b06ea05-cb42-45f2-9d04-195a53be9d8c" providerId="ADAL" clId="{2F1423A0-8BDD-F846-A21E-61EB7163BFE2}" dt="2020-01-13T06:22:25.291" v="3010" actId="20577"/>
          <ac:spMkLst>
            <pc:docMk/>
            <pc:sldMk cId="250168731" sldId="277"/>
            <ac:spMk id="16" creationId="{04E605C6-7855-3E4E-9905-F3AB468A8AC7}"/>
          </ac:spMkLst>
        </pc:spChg>
        <pc:spChg chg="add mod">
          <ac:chgData name="Ali Uneri" userId="8b06ea05-cb42-45f2-9d04-195a53be9d8c" providerId="ADAL" clId="{2F1423A0-8BDD-F846-A21E-61EB7163BFE2}" dt="2020-01-13T06:22:19.041" v="3005" actId="404"/>
          <ac:spMkLst>
            <pc:docMk/>
            <pc:sldMk cId="250168731" sldId="277"/>
            <ac:spMk id="17" creationId="{5266C99A-A3DA-1E4A-A4EF-B8F39A1A65CC}"/>
          </ac:spMkLst>
        </pc:spChg>
        <pc:grpChg chg="add del mod">
          <ac:chgData name="Ali Uneri" userId="8b06ea05-cb42-45f2-9d04-195a53be9d8c" providerId="ADAL" clId="{2F1423A0-8BDD-F846-A21E-61EB7163BFE2}" dt="2020-01-13T05:26:59.683" v="1304" actId="165"/>
          <ac:grpSpMkLst>
            <pc:docMk/>
            <pc:sldMk cId="250168731" sldId="277"/>
            <ac:grpSpMk id="8" creationId="{7127EB38-BA6D-CA4C-A6B9-F172EE8EF74C}"/>
          </ac:grpSpMkLst>
        </pc:grpChg>
        <pc:grpChg chg="add mod">
          <ac:chgData name="Ali Uneri" userId="8b06ea05-cb42-45f2-9d04-195a53be9d8c" providerId="ADAL" clId="{2F1423A0-8BDD-F846-A21E-61EB7163BFE2}" dt="2020-01-13T06:12:31.822" v="2736" actId="478"/>
          <ac:grpSpMkLst>
            <pc:docMk/>
            <pc:sldMk cId="250168731" sldId="277"/>
            <ac:grpSpMk id="9" creationId="{AE1F3804-F1A6-3341-8D3E-3C56EAD739EB}"/>
          </ac:grpSpMkLst>
        </pc:grpChg>
        <pc:picChg chg="add mod modCrop">
          <ac:chgData name="Ali Uneri" userId="8b06ea05-cb42-45f2-9d04-195a53be9d8c" providerId="ADAL" clId="{2F1423A0-8BDD-F846-A21E-61EB7163BFE2}" dt="2020-01-13T05:50:25.410" v="1836" actId="18131"/>
          <ac:picMkLst>
            <pc:docMk/>
            <pc:sldMk cId="250168731" sldId="277"/>
            <ac:picMk id="4" creationId="{07BE255C-9EE9-484A-96EF-504DBBE3FCDD}"/>
          </ac:picMkLst>
        </pc:picChg>
        <pc:picChg chg="add mod topLvl">
          <ac:chgData name="Ali Uneri" userId="8b06ea05-cb42-45f2-9d04-195a53be9d8c" providerId="ADAL" clId="{2F1423A0-8BDD-F846-A21E-61EB7163BFE2}" dt="2020-01-13T05:28:35.804" v="1320" actId="164"/>
          <ac:picMkLst>
            <pc:docMk/>
            <pc:sldMk cId="250168731" sldId="277"/>
            <ac:picMk id="5" creationId="{A19C0A79-7369-D54D-B636-12E0F0473E79}"/>
          </ac:picMkLst>
        </pc:picChg>
        <pc:picChg chg="add del mod topLvl">
          <ac:chgData name="Ali Uneri" userId="8b06ea05-cb42-45f2-9d04-195a53be9d8c" providerId="ADAL" clId="{2F1423A0-8BDD-F846-A21E-61EB7163BFE2}" dt="2020-01-13T06:11:06.720" v="2723" actId="478"/>
          <ac:picMkLst>
            <pc:docMk/>
            <pc:sldMk cId="250168731" sldId="277"/>
            <ac:picMk id="6" creationId="{74EBEFFD-9DD5-4443-814D-4B77937D054E}"/>
          </ac:picMkLst>
        </pc:picChg>
        <pc:picChg chg="add del">
          <ac:chgData name="Ali Uneri" userId="8b06ea05-cb42-45f2-9d04-195a53be9d8c" providerId="ADAL" clId="{2F1423A0-8BDD-F846-A21E-61EB7163BFE2}" dt="2020-01-13T05:49:47.659" v="1789" actId="478"/>
          <ac:picMkLst>
            <pc:docMk/>
            <pc:sldMk cId="250168731" sldId="277"/>
            <ac:picMk id="10" creationId="{68B53F24-114D-C446-9B18-9F160B94114B}"/>
          </ac:picMkLst>
        </pc:picChg>
        <pc:picChg chg="add del mod">
          <ac:chgData name="Ali Uneri" userId="8b06ea05-cb42-45f2-9d04-195a53be9d8c" providerId="ADAL" clId="{2F1423A0-8BDD-F846-A21E-61EB7163BFE2}" dt="2020-01-13T06:11:05.690" v="2722" actId="478"/>
          <ac:picMkLst>
            <pc:docMk/>
            <pc:sldMk cId="250168731" sldId="277"/>
            <ac:picMk id="11" creationId="{BFC7ADAE-FD44-624B-935D-04789D2639A3}"/>
          </ac:picMkLst>
        </pc:picChg>
        <pc:picChg chg="add del mod">
          <ac:chgData name="Ali Uneri" userId="8b06ea05-cb42-45f2-9d04-195a53be9d8c" providerId="ADAL" clId="{2F1423A0-8BDD-F846-A21E-61EB7163BFE2}" dt="2020-01-13T06:12:31.822" v="2736" actId="478"/>
          <ac:picMkLst>
            <pc:docMk/>
            <pc:sldMk cId="250168731" sldId="277"/>
            <ac:picMk id="12" creationId="{7815F06A-C4F7-3B4F-BAEE-38CA051C37E6}"/>
          </ac:picMkLst>
        </pc:picChg>
        <pc:picChg chg="add mod">
          <ac:chgData name="Ali Uneri" userId="8b06ea05-cb42-45f2-9d04-195a53be9d8c" providerId="ADAL" clId="{2F1423A0-8BDD-F846-A21E-61EB7163BFE2}" dt="2020-01-13T06:11:48.051" v="2731" actId="571"/>
          <ac:picMkLst>
            <pc:docMk/>
            <pc:sldMk cId="250168731" sldId="277"/>
            <ac:picMk id="13" creationId="{B4344A0A-DE11-DD4A-B654-B6A80271CA6A}"/>
          </ac:picMkLst>
        </pc:picChg>
        <pc:picChg chg="add del mod">
          <ac:chgData name="Ali Uneri" userId="8b06ea05-cb42-45f2-9d04-195a53be9d8c" providerId="ADAL" clId="{2F1423A0-8BDD-F846-A21E-61EB7163BFE2}" dt="2020-01-13T06:12:14.744" v="2733" actId="478"/>
          <ac:picMkLst>
            <pc:docMk/>
            <pc:sldMk cId="250168731" sldId="277"/>
            <ac:picMk id="14" creationId="{95CC5F39-1B87-3546-8348-880E01B1190A}"/>
          </ac:picMkLst>
        </pc:picChg>
        <pc:picChg chg="add mod">
          <ac:chgData name="Ali Uneri" userId="8b06ea05-cb42-45f2-9d04-195a53be9d8c" providerId="ADAL" clId="{2F1423A0-8BDD-F846-A21E-61EB7163BFE2}" dt="2020-01-13T06:12:30.333" v="2735" actId="571"/>
          <ac:picMkLst>
            <pc:docMk/>
            <pc:sldMk cId="250168731" sldId="277"/>
            <ac:picMk id="15" creationId="{7536CA27-BA17-654A-82AF-968B91B83F9A}"/>
          </ac:picMkLst>
        </pc:picChg>
        <pc:cxnChg chg="add mod topLvl">
          <ac:chgData name="Ali Uneri" userId="8b06ea05-cb42-45f2-9d04-195a53be9d8c" providerId="ADAL" clId="{2F1423A0-8BDD-F846-A21E-61EB7163BFE2}" dt="2020-01-13T05:28:35.804" v="1320" actId="164"/>
          <ac:cxnSpMkLst>
            <pc:docMk/>
            <pc:sldMk cId="250168731" sldId="277"/>
            <ac:cxnSpMk id="7" creationId="{25799EBE-B49D-FA4A-AC5F-F79D354F928A}"/>
          </ac:cxnSpMkLst>
        </pc:cxnChg>
      </pc:sldChg>
      <pc:sldChg chg="add del">
        <pc:chgData name="Ali Uneri" userId="8b06ea05-cb42-45f2-9d04-195a53be9d8c" providerId="ADAL" clId="{2F1423A0-8BDD-F846-A21E-61EB7163BFE2}" dt="2020-01-13T05:44:13.246" v="1734" actId="2696"/>
        <pc:sldMkLst>
          <pc:docMk/>
          <pc:sldMk cId="1294734855" sldId="300"/>
        </pc:sldMkLst>
      </pc:sldChg>
      <pc:sldChg chg="addSp delSp modSp add del delAnim">
        <pc:chgData name="Ali Uneri" userId="8b06ea05-cb42-45f2-9d04-195a53be9d8c" providerId="ADAL" clId="{2F1423A0-8BDD-F846-A21E-61EB7163BFE2}" dt="2020-01-13T06:18:28.364" v="2895" actId="2696"/>
        <pc:sldMkLst>
          <pc:docMk/>
          <pc:sldMk cId="2210441715" sldId="301"/>
        </pc:sldMkLst>
        <pc:picChg chg="del">
          <ac:chgData name="Ali Uneri" userId="8b06ea05-cb42-45f2-9d04-195a53be9d8c" providerId="ADAL" clId="{2F1423A0-8BDD-F846-A21E-61EB7163BFE2}" dt="2020-01-13T05:44:17.235" v="1735" actId="478"/>
          <ac:picMkLst>
            <pc:docMk/>
            <pc:sldMk cId="2210441715" sldId="301"/>
            <ac:picMk id="5" creationId="{00000000-0000-0000-0000-000000000000}"/>
          </ac:picMkLst>
        </pc:picChg>
        <pc:picChg chg="add del mod">
          <ac:chgData name="Ali Uneri" userId="8b06ea05-cb42-45f2-9d04-195a53be9d8c" providerId="ADAL" clId="{2F1423A0-8BDD-F846-A21E-61EB7163BFE2}" dt="2020-01-13T05:45:30.090" v="1737" actId="478"/>
          <ac:picMkLst>
            <pc:docMk/>
            <pc:sldMk cId="2210441715" sldId="301"/>
            <ac:picMk id="10" creationId="{769BA200-0BA5-BB4C-A4E3-FDC319BAF37F}"/>
          </ac:picMkLst>
        </pc:picChg>
        <pc:picChg chg="add del mod">
          <ac:chgData name="Ali Uneri" userId="8b06ea05-cb42-45f2-9d04-195a53be9d8c" providerId="ADAL" clId="{2F1423A0-8BDD-F846-A21E-61EB7163BFE2}" dt="2020-01-13T05:49:18.484" v="1777" actId="478"/>
          <ac:picMkLst>
            <pc:docMk/>
            <pc:sldMk cId="2210441715" sldId="301"/>
            <ac:picMk id="13" creationId="{D9E5AC50-7041-934B-842D-5ED198311F86}"/>
          </ac:picMkLst>
        </pc:picChg>
      </pc:sldChg>
      <pc:sldChg chg="delSp modSp add del">
        <pc:chgData name="Ali Uneri" userId="8b06ea05-cb42-45f2-9d04-195a53be9d8c" providerId="ADAL" clId="{2F1423A0-8BDD-F846-A21E-61EB7163BFE2}" dt="2020-01-13T06:18:27.999" v="2892" actId="2696"/>
        <pc:sldMkLst>
          <pc:docMk/>
          <pc:sldMk cId="2657510673" sldId="305"/>
        </pc:sldMkLst>
        <pc:picChg chg="mod">
          <ac:chgData name="Ali Uneri" userId="8b06ea05-cb42-45f2-9d04-195a53be9d8c" providerId="ADAL" clId="{2F1423A0-8BDD-F846-A21E-61EB7163BFE2}" dt="2020-01-13T05:31:28.995" v="1343" actId="1076"/>
          <ac:picMkLst>
            <pc:docMk/>
            <pc:sldMk cId="2657510673" sldId="305"/>
            <ac:picMk id="163" creationId="{2EC69237-EDB8-5E46-94D7-BD73C8E1CAB7}"/>
          </ac:picMkLst>
        </pc:picChg>
        <pc:cxnChg chg="del">
          <ac:chgData name="Ali Uneri" userId="8b06ea05-cb42-45f2-9d04-195a53be9d8c" providerId="ADAL" clId="{2F1423A0-8BDD-F846-A21E-61EB7163BFE2}" dt="2020-01-13T05:31:30.702" v="1344" actId="478"/>
          <ac:cxnSpMkLst>
            <pc:docMk/>
            <pc:sldMk cId="2657510673" sldId="305"/>
            <ac:cxnSpMk id="164" creationId="{7AEAF097-B02C-1A44-9194-48812BECD56F}"/>
          </ac:cxnSpMkLst>
        </pc:cxnChg>
      </pc:sldChg>
      <pc:sldChg chg="modSp add del">
        <pc:chgData name="Ali Uneri" userId="8b06ea05-cb42-45f2-9d04-195a53be9d8c" providerId="ADAL" clId="{2F1423A0-8BDD-F846-A21E-61EB7163BFE2}" dt="2020-01-13T06:18:28.016" v="2893" actId="2696"/>
        <pc:sldMkLst>
          <pc:docMk/>
          <pc:sldMk cId="581296678" sldId="306"/>
        </pc:sldMkLst>
        <pc:picChg chg="mod">
          <ac:chgData name="Ali Uneri" userId="8b06ea05-cb42-45f2-9d04-195a53be9d8c" providerId="ADAL" clId="{2F1423A0-8BDD-F846-A21E-61EB7163BFE2}" dt="2020-01-13T05:31:17.783" v="1341" actId="1076"/>
          <ac:picMkLst>
            <pc:docMk/>
            <pc:sldMk cId="581296678" sldId="306"/>
            <ac:picMk id="9" creationId="{0A596373-3CB3-49AD-939F-EB6DA11C4A5A}"/>
          </ac:picMkLst>
        </pc:picChg>
      </pc:sldChg>
      <pc:sldChg chg="add del">
        <pc:chgData name="Ali Uneri" userId="8b06ea05-cb42-45f2-9d04-195a53be9d8c" providerId="ADAL" clId="{2F1423A0-8BDD-F846-A21E-61EB7163BFE2}" dt="2020-01-13T06:18:28.146" v="2894" actId="2696"/>
        <pc:sldMkLst>
          <pc:docMk/>
          <pc:sldMk cId="900438670" sldId="307"/>
        </pc:sldMkLst>
      </pc:sldChg>
      <pc:sldChg chg="del">
        <pc:chgData name="Ali Uneri" userId="8b06ea05-cb42-45f2-9d04-195a53be9d8c" providerId="ADAL" clId="{2F1423A0-8BDD-F846-A21E-61EB7163BFE2}" dt="2020-01-13T05:39:26.815" v="1620" actId="2696"/>
        <pc:sldMkLst>
          <pc:docMk/>
          <pc:sldMk cId="2059530440" sldId="308"/>
        </pc:sldMkLst>
      </pc:sldChg>
      <pc:sldChg chg="del">
        <pc:chgData name="Ali Uneri" userId="8b06ea05-cb42-45f2-9d04-195a53be9d8c" providerId="ADAL" clId="{2F1423A0-8BDD-F846-A21E-61EB7163BFE2}" dt="2020-01-13T05:39:24.160" v="1619" actId="2696"/>
        <pc:sldMkLst>
          <pc:docMk/>
          <pc:sldMk cId="2750192918" sldId="309"/>
        </pc:sldMkLst>
      </pc:sldChg>
      <pc:sldChg chg="del">
        <pc:chgData name="Ali Uneri" userId="8b06ea05-cb42-45f2-9d04-195a53be9d8c" providerId="ADAL" clId="{2F1423A0-8BDD-F846-A21E-61EB7163BFE2}" dt="2020-01-13T05:43:56.803" v="1729" actId="2696"/>
        <pc:sldMkLst>
          <pc:docMk/>
          <pc:sldMk cId="3183729708" sldId="317"/>
        </pc:sldMkLst>
      </pc:sldChg>
      <pc:sldChg chg="addSp modSp add del modAnim">
        <pc:chgData name="Ali Uneri" userId="8b06ea05-cb42-45f2-9d04-195a53be9d8c" providerId="ADAL" clId="{2F1423A0-8BDD-F846-A21E-61EB7163BFE2}" dt="2020-01-13T05:39:01.420" v="1618" actId="2696"/>
        <pc:sldMkLst>
          <pc:docMk/>
          <pc:sldMk cId="359421928" sldId="318"/>
        </pc:sldMkLst>
        <pc:spChg chg="mod">
          <ac:chgData name="Ali Uneri" userId="8b06ea05-cb42-45f2-9d04-195a53be9d8c" providerId="ADAL" clId="{2F1423A0-8BDD-F846-A21E-61EB7163BFE2}" dt="2020-01-13T02:28:19.949" v="164" actId="20577"/>
          <ac:spMkLst>
            <pc:docMk/>
            <pc:sldMk cId="359421928" sldId="318"/>
            <ac:spMk id="3" creationId="{9F63B6D7-DC5B-144E-A99A-FB50225CFDF6}"/>
          </ac:spMkLst>
        </pc:spChg>
        <pc:picChg chg="add mod modCrop">
          <ac:chgData name="Ali Uneri" userId="8b06ea05-cb42-45f2-9d04-195a53be9d8c" providerId="ADAL" clId="{2F1423A0-8BDD-F846-A21E-61EB7163BFE2}" dt="2020-01-13T02:26:57.891" v="109" actId="1076"/>
          <ac:picMkLst>
            <pc:docMk/>
            <pc:sldMk cId="359421928" sldId="318"/>
            <ac:picMk id="4" creationId="{D2D4A343-A7EF-B941-9273-A1897D3F3E6F}"/>
          </ac:picMkLst>
        </pc:picChg>
      </pc:sldChg>
      <pc:sldChg chg="add del">
        <pc:chgData name="Ali Uneri" userId="8b06ea05-cb42-45f2-9d04-195a53be9d8c" providerId="ADAL" clId="{2F1423A0-8BDD-F846-A21E-61EB7163BFE2}" dt="2020-01-13T05:29:57.125" v="1335" actId="2696"/>
        <pc:sldMkLst>
          <pc:docMk/>
          <pc:sldMk cId="1042930249" sldId="319"/>
        </pc:sldMkLst>
      </pc:sldChg>
      <pc:sldChg chg="addSp delSp modSp add modAnim">
        <pc:chgData name="Ali Uneri" userId="8b06ea05-cb42-45f2-9d04-195a53be9d8c" providerId="ADAL" clId="{2F1423A0-8BDD-F846-A21E-61EB7163BFE2}" dt="2020-01-13T06:27:41.102" v="3176" actId="14100"/>
        <pc:sldMkLst>
          <pc:docMk/>
          <pc:sldMk cId="3304049762" sldId="320"/>
        </pc:sldMkLst>
        <pc:spChg chg="mod">
          <ac:chgData name="Ali Uneri" userId="8b06ea05-cb42-45f2-9d04-195a53be9d8c" providerId="ADAL" clId="{2F1423A0-8BDD-F846-A21E-61EB7163BFE2}" dt="2020-01-13T06:25:51.633" v="3168" actId="20577"/>
          <ac:spMkLst>
            <pc:docMk/>
            <pc:sldMk cId="3304049762" sldId="320"/>
            <ac:spMk id="2" creationId="{379B230D-B60A-2C43-9934-1C30686F69D6}"/>
          </ac:spMkLst>
        </pc:spChg>
        <pc:spChg chg="mod">
          <ac:chgData name="Ali Uneri" userId="8b06ea05-cb42-45f2-9d04-195a53be9d8c" providerId="ADAL" clId="{2F1423A0-8BDD-F846-A21E-61EB7163BFE2}" dt="2020-01-13T06:27:41.102" v="3176" actId="14100"/>
          <ac:spMkLst>
            <pc:docMk/>
            <pc:sldMk cId="3304049762" sldId="320"/>
            <ac:spMk id="3" creationId="{DBBD8E49-6BB4-424C-B0B6-6E55BD3FB2F4}"/>
          </ac:spMkLst>
        </pc:spChg>
        <pc:spChg chg="add mod topLvl">
          <ac:chgData name="Ali Uneri" userId="8b06ea05-cb42-45f2-9d04-195a53be9d8c" providerId="ADAL" clId="{2F1423A0-8BDD-F846-A21E-61EB7163BFE2}" dt="2020-01-13T05:33:43.507" v="1371" actId="403"/>
          <ac:spMkLst>
            <pc:docMk/>
            <pc:sldMk cId="3304049762" sldId="320"/>
            <ac:spMk id="11" creationId="{5DF1284A-5766-624A-914C-15AF0BAE00D5}"/>
          </ac:spMkLst>
        </pc:spChg>
        <pc:spChg chg="add del">
          <ac:chgData name="Ali Uneri" userId="8b06ea05-cb42-45f2-9d04-195a53be9d8c" providerId="ADAL" clId="{2F1423A0-8BDD-F846-A21E-61EB7163BFE2}" dt="2020-01-13T05:32:06.516" v="1348" actId="478"/>
          <ac:spMkLst>
            <pc:docMk/>
            <pc:sldMk cId="3304049762" sldId="320"/>
            <ac:spMk id="12" creationId="{AB80F695-CA8B-7040-9FE4-86AEAE31D0B4}"/>
          </ac:spMkLst>
        </pc:spChg>
        <pc:spChg chg="add mod topLvl">
          <ac:chgData name="Ali Uneri" userId="8b06ea05-cb42-45f2-9d04-195a53be9d8c" providerId="ADAL" clId="{2F1423A0-8BDD-F846-A21E-61EB7163BFE2}" dt="2020-01-13T05:33:50.418" v="1375" actId="403"/>
          <ac:spMkLst>
            <pc:docMk/>
            <pc:sldMk cId="3304049762" sldId="320"/>
            <ac:spMk id="13" creationId="{E0285BEA-EEBC-4B47-9647-E84157405A7A}"/>
          </ac:spMkLst>
        </pc:spChg>
        <pc:spChg chg="add mod topLvl">
          <ac:chgData name="Ali Uneri" userId="8b06ea05-cb42-45f2-9d04-195a53be9d8c" providerId="ADAL" clId="{2F1423A0-8BDD-F846-A21E-61EB7163BFE2}" dt="2020-01-13T05:33:30.493" v="1366" actId="165"/>
          <ac:spMkLst>
            <pc:docMk/>
            <pc:sldMk cId="3304049762" sldId="320"/>
            <ac:spMk id="15" creationId="{1518F7F3-DCD0-FA4A-AC2B-F01F5052CBC8}"/>
          </ac:spMkLst>
        </pc:spChg>
        <pc:spChg chg="add del">
          <ac:chgData name="Ali Uneri" userId="8b06ea05-cb42-45f2-9d04-195a53be9d8c" providerId="ADAL" clId="{2F1423A0-8BDD-F846-A21E-61EB7163BFE2}" dt="2020-01-13T05:32:04.853" v="1347" actId="478"/>
          <ac:spMkLst>
            <pc:docMk/>
            <pc:sldMk cId="3304049762" sldId="320"/>
            <ac:spMk id="17" creationId="{9C074566-07C4-3D48-B0BA-A032E6B8C75F}"/>
          </ac:spMkLst>
        </pc:spChg>
        <pc:spChg chg="add del">
          <ac:chgData name="Ali Uneri" userId="8b06ea05-cb42-45f2-9d04-195a53be9d8c" providerId="ADAL" clId="{2F1423A0-8BDD-F846-A21E-61EB7163BFE2}" dt="2020-01-13T05:32:03.235" v="1346" actId="478"/>
          <ac:spMkLst>
            <pc:docMk/>
            <pc:sldMk cId="3304049762" sldId="320"/>
            <ac:spMk id="18" creationId="{CA02FDE7-4C00-D049-BE8C-91F78DAAF153}"/>
          </ac:spMkLst>
        </pc:spChg>
        <pc:spChg chg="add mod">
          <ac:chgData name="Ali Uneri" userId="8b06ea05-cb42-45f2-9d04-195a53be9d8c" providerId="ADAL" clId="{2F1423A0-8BDD-F846-A21E-61EB7163BFE2}" dt="2020-01-13T06:22:47.194" v="3024" actId="20577"/>
          <ac:spMkLst>
            <pc:docMk/>
            <pc:sldMk cId="3304049762" sldId="320"/>
            <ac:spMk id="20" creationId="{1C659780-9B7B-E944-90D3-28A526B45DB2}"/>
          </ac:spMkLst>
        </pc:spChg>
        <pc:spChg chg="add mod">
          <ac:chgData name="Ali Uneri" userId="8b06ea05-cb42-45f2-9d04-195a53be9d8c" providerId="ADAL" clId="{2F1423A0-8BDD-F846-A21E-61EB7163BFE2}" dt="2020-01-13T06:22:59.241" v="3042" actId="20577"/>
          <ac:spMkLst>
            <pc:docMk/>
            <pc:sldMk cId="3304049762" sldId="320"/>
            <ac:spMk id="21" creationId="{006C826F-24AF-6549-8862-1DE59F09ED12}"/>
          </ac:spMkLst>
        </pc:spChg>
        <pc:grpChg chg="add del mod">
          <ac:chgData name="Ali Uneri" userId="8b06ea05-cb42-45f2-9d04-195a53be9d8c" providerId="ADAL" clId="{2F1423A0-8BDD-F846-A21E-61EB7163BFE2}" dt="2020-01-13T05:33:34.165" v="1367" actId="165"/>
          <ac:grpSpMkLst>
            <pc:docMk/>
            <pc:sldMk cId="3304049762" sldId="320"/>
            <ac:grpSpMk id="8" creationId="{4DA25F7D-E5A0-0747-9CC9-DEBA06A9B553}"/>
          </ac:grpSpMkLst>
        </pc:grpChg>
        <pc:grpChg chg="del">
          <ac:chgData name="Ali Uneri" userId="8b06ea05-cb42-45f2-9d04-195a53be9d8c" providerId="ADAL" clId="{2F1423A0-8BDD-F846-A21E-61EB7163BFE2}" dt="2020-01-13T05:29:44.316" v="1333" actId="478"/>
          <ac:grpSpMkLst>
            <pc:docMk/>
            <pc:sldMk cId="3304049762" sldId="320"/>
            <ac:grpSpMk id="9" creationId="{AE1F3804-F1A6-3341-8D3E-3C56EAD739EB}"/>
          </ac:grpSpMkLst>
        </pc:grpChg>
        <pc:grpChg chg="add del mod">
          <ac:chgData name="Ali Uneri" userId="8b06ea05-cb42-45f2-9d04-195a53be9d8c" providerId="ADAL" clId="{2F1423A0-8BDD-F846-A21E-61EB7163BFE2}" dt="2020-01-13T05:33:30.493" v="1366" actId="165"/>
          <ac:grpSpMkLst>
            <pc:docMk/>
            <pc:sldMk cId="3304049762" sldId="320"/>
            <ac:grpSpMk id="19" creationId="{2820F643-F36C-E740-B984-3CB14ED48858}"/>
          </ac:grpSpMkLst>
        </pc:grpChg>
        <pc:picChg chg="del">
          <ac:chgData name="Ali Uneri" userId="8b06ea05-cb42-45f2-9d04-195a53be9d8c" providerId="ADAL" clId="{2F1423A0-8BDD-F846-A21E-61EB7163BFE2}" dt="2020-01-13T05:29:44.316" v="1333" actId="478"/>
          <ac:picMkLst>
            <pc:docMk/>
            <pc:sldMk cId="3304049762" sldId="320"/>
            <ac:picMk id="4" creationId="{07BE255C-9EE9-484A-96EF-504DBBE3FCDD}"/>
          </ac:picMkLst>
        </pc:picChg>
        <pc:picChg chg="add mod topLvl">
          <ac:chgData name="Ali Uneri" userId="8b06ea05-cb42-45f2-9d04-195a53be9d8c" providerId="ADAL" clId="{2F1423A0-8BDD-F846-A21E-61EB7163BFE2}" dt="2020-01-13T05:33:34.165" v="1367" actId="165"/>
          <ac:picMkLst>
            <pc:docMk/>
            <pc:sldMk cId="3304049762" sldId="320"/>
            <ac:picMk id="10" creationId="{D1BD8589-AAC3-9A48-A8C0-6FD2187D477D}"/>
          </ac:picMkLst>
        </pc:picChg>
        <pc:picChg chg="add mod topLvl">
          <ac:chgData name="Ali Uneri" userId="8b06ea05-cb42-45f2-9d04-195a53be9d8c" providerId="ADAL" clId="{2F1423A0-8BDD-F846-A21E-61EB7163BFE2}" dt="2020-01-13T05:33:30.493" v="1366" actId="165"/>
          <ac:picMkLst>
            <pc:docMk/>
            <pc:sldMk cId="3304049762" sldId="320"/>
            <ac:picMk id="14" creationId="{4959E4A3-C337-6C49-9F6E-4AC1913106F9}"/>
          </ac:picMkLst>
        </pc:picChg>
        <pc:picChg chg="add mod topLvl">
          <ac:chgData name="Ali Uneri" userId="8b06ea05-cb42-45f2-9d04-195a53be9d8c" providerId="ADAL" clId="{2F1423A0-8BDD-F846-A21E-61EB7163BFE2}" dt="2020-01-13T05:33:30.493" v="1366" actId="165"/>
          <ac:picMkLst>
            <pc:docMk/>
            <pc:sldMk cId="3304049762" sldId="320"/>
            <ac:picMk id="16" creationId="{6D5D34DF-6167-AE49-A378-04F6D4094AE2}"/>
          </ac:picMkLst>
        </pc:picChg>
      </pc:sldChg>
      <pc:sldChg chg="addSp modSp add del">
        <pc:chgData name="Ali Uneri" userId="8b06ea05-cb42-45f2-9d04-195a53be9d8c" providerId="ADAL" clId="{2F1423A0-8BDD-F846-A21E-61EB7163BFE2}" dt="2020-01-13T05:38:55.876" v="1617" actId="2696"/>
        <pc:sldMkLst>
          <pc:docMk/>
          <pc:sldMk cId="3727302133" sldId="321"/>
        </pc:sldMkLst>
        <pc:picChg chg="add mod">
          <ac:chgData name="Ali Uneri" userId="8b06ea05-cb42-45f2-9d04-195a53be9d8c" providerId="ADAL" clId="{2F1423A0-8BDD-F846-A21E-61EB7163BFE2}" dt="2020-01-13T05:38:31.101" v="1609" actId="1076"/>
          <ac:picMkLst>
            <pc:docMk/>
            <pc:sldMk cId="3727302133" sldId="321"/>
            <ac:picMk id="4" creationId="{E3E34045-FEC2-1D45-A668-CDF824B97DA0}"/>
          </ac:picMkLst>
        </pc:picChg>
      </pc:sldChg>
      <pc:sldChg chg="addSp delSp modSp add modAnim">
        <pc:chgData name="Ali Uneri" userId="8b06ea05-cb42-45f2-9d04-195a53be9d8c" providerId="ADAL" clId="{2F1423A0-8BDD-F846-A21E-61EB7163BFE2}" dt="2020-01-13T06:27:54.815" v="3177" actId="1036"/>
        <pc:sldMkLst>
          <pc:docMk/>
          <pc:sldMk cId="4039130862" sldId="322"/>
        </pc:sldMkLst>
        <pc:spChg chg="mod">
          <ac:chgData name="Ali Uneri" userId="8b06ea05-cb42-45f2-9d04-195a53be9d8c" providerId="ADAL" clId="{2F1423A0-8BDD-F846-A21E-61EB7163BFE2}" dt="2020-01-13T06:25:55.896" v="3169" actId="20577"/>
          <ac:spMkLst>
            <pc:docMk/>
            <pc:sldMk cId="4039130862" sldId="322"/>
            <ac:spMk id="2" creationId="{379B230D-B60A-2C43-9934-1C30686F69D6}"/>
          </ac:spMkLst>
        </pc:spChg>
        <pc:spChg chg="del">
          <ac:chgData name="Ali Uneri" userId="8b06ea05-cb42-45f2-9d04-195a53be9d8c" providerId="ADAL" clId="{2F1423A0-8BDD-F846-A21E-61EB7163BFE2}" dt="2020-01-13T05:38:36.700" v="1611" actId="478"/>
          <ac:spMkLst>
            <pc:docMk/>
            <pc:sldMk cId="4039130862" sldId="322"/>
            <ac:spMk id="3" creationId="{DBBD8E49-6BB4-424C-B0B6-6E55BD3FB2F4}"/>
          </ac:spMkLst>
        </pc:spChg>
        <pc:spChg chg="add del mod">
          <ac:chgData name="Ali Uneri" userId="8b06ea05-cb42-45f2-9d04-195a53be9d8c" providerId="ADAL" clId="{2F1423A0-8BDD-F846-A21E-61EB7163BFE2}" dt="2020-01-13T05:38:52.042" v="1614" actId="478"/>
          <ac:spMkLst>
            <pc:docMk/>
            <pc:sldMk cId="4039130862" sldId="322"/>
            <ac:spMk id="5" creationId="{63C76D17-1FE3-BC42-AF45-DF220472FAC7}"/>
          </ac:spMkLst>
        </pc:spChg>
        <pc:spChg chg="del">
          <ac:chgData name="Ali Uneri" userId="8b06ea05-cb42-45f2-9d04-195a53be9d8c" providerId="ADAL" clId="{2F1423A0-8BDD-F846-A21E-61EB7163BFE2}" dt="2020-01-13T05:38:43.483" v="1613" actId="478"/>
          <ac:spMkLst>
            <pc:docMk/>
            <pc:sldMk cId="4039130862" sldId="322"/>
            <ac:spMk id="11" creationId="{5DF1284A-5766-624A-914C-15AF0BAE00D5}"/>
          </ac:spMkLst>
        </pc:spChg>
        <pc:spChg chg="del">
          <ac:chgData name="Ali Uneri" userId="8b06ea05-cb42-45f2-9d04-195a53be9d8c" providerId="ADAL" clId="{2F1423A0-8BDD-F846-A21E-61EB7163BFE2}" dt="2020-01-13T05:38:43.483" v="1613" actId="478"/>
          <ac:spMkLst>
            <pc:docMk/>
            <pc:sldMk cId="4039130862" sldId="322"/>
            <ac:spMk id="13" creationId="{E0285BEA-EEBC-4B47-9647-E84157405A7A}"/>
          </ac:spMkLst>
        </pc:spChg>
        <pc:spChg chg="del">
          <ac:chgData name="Ali Uneri" userId="8b06ea05-cb42-45f2-9d04-195a53be9d8c" providerId="ADAL" clId="{2F1423A0-8BDD-F846-A21E-61EB7163BFE2}" dt="2020-01-13T05:38:43.483" v="1613" actId="478"/>
          <ac:spMkLst>
            <pc:docMk/>
            <pc:sldMk cId="4039130862" sldId="322"/>
            <ac:spMk id="15" creationId="{1518F7F3-DCD0-FA4A-AC2B-F01F5052CBC8}"/>
          </ac:spMkLst>
        </pc:spChg>
        <pc:spChg chg="mod topLvl">
          <ac:chgData name="Ali Uneri" userId="8b06ea05-cb42-45f2-9d04-195a53be9d8c" providerId="ADAL" clId="{2F1423A0-8BDD-F846-A21E-61EB7163BFE2}" dt="2020-01-13T05:48:57.419" v="1774" actId="164"/>
          <ac:spMkLst>
            <pc:docMk/>
            <pc:sldMk cId="4039130862" sldId="322"/>
            <ac:spMk id="27" creationId="{58206872-704F-5F43-A4D3-68A8420B5236}"/>
          </ac:spMkLst>
        </pc:spChg>
        <pc:spChg chg="mod topLvl">
          <ac:chgData name="Ali Uneri" userId="8b06ea05-cb42-45f2-9d04-195a53be9d8c" providerId="ADAL" clId="{2F1423A0-8BDD-F846-A21E-61EB7163BFE2}" dt="2020-01-13T05:48:57.419" v="1774" actId="164"/>
          <ac:spMkLst>
            <pc:docMk/>
            <pc:sldMk cId="4039130862" sldId="322"/>
            <ac:spMk id="28" creationId="{F53A46F0-4CB4-9F43-83EB-CDA6EBE13A85}"/>
          </ac:spMkLst>
        </pc:spChg>
        <pc:spChg chg="mod topLvl">
          <ac:chgData name="Ali Uneri" userId="8b06ea05-cb42-45f2-9d04-195a53be9d8c" providerId="ADAL" clId="{2F1423A0-8BDD-F846-A21E-61EB7163BFE2}" dt="2020-01-13T05:48:57.419" v="1774" actId="164"/>
          <ac:spMkLst>
            <pc:docMk/>
            <pc:sldMk cId="4039130862" sldId="322"/>
            <ac:spMk id="29" creationId="{97F1362D-720E-D14E-B0D6-9AE6D4C0858A}"/>
          </ac:spMkLst>
        </pc:spChg>
        <pc:spChg chg="mod topLvl">
          <ac:chgData name="Ali Uneri" userId="8b06ea05-cb42-45f2-9d04-195a53be9d8c" providerId="ADAL" clId="{2F1423A0-8BDD-F846-A21E-61EB7163BFE2}" dt="2020-01-13T05:48:57.419" v="1774" actId="164"/>
          <ac:spMkLst>
            <pc:docMk/>
            <pc:sldMk cId="4039130862" sldId="322"/>
            <ac:spMk id="30" creationId="{5FBB1466-524F-364A-9E05-81867D60652E}"/>
          </ac:spMkLst>
        </pc:spChg>
        <pc:spChg chg="mod topLvl">
          <ac:chgData name="Ali Uneri" userId="8b06ea05-cb42-45f2-9d04-195a53be9d8c" providerId="ADAL" clId="{2F1423A0-8BDD-F846-A21E-61EB7163BFE2}" dt="2020-01-13T05:48:57.419" v="1774" actId="164"/>
          <ac:spMkLst>
            <pc:docMk/>
            <pc:sldMk cId="4039130862" sldId="322"/>
            <ac:spMk id="31" creationId="{492D0255-08E8-5E4B-82AD-99CD8DCEF4D3}"/>
          </ac:spMkLst>
        </pc:spChg>
        <pc:spChg chg="del mod topLvl">
          <ac:chgData name="Ali Uneri" userId="8b06ea05-cb42-45f2-9d04-195a53be9d8c" providerId="ADAL" clId="{2F1423A0-8BDD-F846-A21E-61EB7163BFE2}" dt="2020-01-13T05:47:35.582" v="1748" actId="478"/>
          <ac:spMkLst>
            <pc:docMk/>
            <pc:sldMk cId="4039130862" sldId="322"/>
            <ac:spMk id="33" creationId="{680294B9-C654-4542-95C7-340ABCD56C8B}"/>
          </ac:spMkLst>
        </pc:spChg>
        <pc:spChg chg="del mod topLvl">
          <ac:chgData name="Ali Uneri" userId="8b06ea05-cb42-45f2-9d04-195a53be9d8c" providerId="ADAL" clId="{2F1423A0-8BDD-F846-A21E-61EB7163BFE2}" dt="2020-01-13T05:47:35.582" v="1748" actId="478"/>
          <ac:spMkLst>
            <pc:docMk/>
            <pc:sldMk cId="4039130862" sldId="322"/>
            <ac:spMk id="35" creationId="{8539A1C9-78E5-EC47-8348-31419E8443F9}"/>
          </ac:spMkLst>
        </pc:spChg>
        <pc:spChg chg="mod topLvl">
          <ac:chgData name="Ali Uneri" userId="8b06ea05-cb42-45f2-9d04-195a53be9d8c" providerId="ADAL" clId="{2F1423A0-8BDD-F846-A21E-61EB7163BFE2}" dt="2020-01-13T05:48:57.419" v="1774" actId="164"/>
          <ac:spMkLst>
            <pc:docMk/>
            <pc:sldMk cId="4039130862" sldId="322"/>
            <ac:spMk id="36" creationId="{55108B8A-8456-C443-ACC9-AF3C54F70EE7}"/>
          </ac:spMkLst>
        </pc:spChg>
        <pc:spChg chg="del mod topLvl">
          <ac:chgData name="Ali Uneri" userId="8b06ea05-cb42-45f2-9d04-195a53be9d8c" providerId="ADAL" clId="{2F1423A0-8BDD-F846-A21E-61EB7163BFE2}" dt="2020-01-13T05:47:43.801" v="1750" actId="478"/>
          <ac:spMkLst>
            <pc:docMk/>
            <pc:sldMk cId="4039130862" sldId="322"/>
            <ac:spMk id="37" creationId="{616F9AFE-28F3-4B47-80E5-253283F944F3}"/>
          </ac:spMkLst>
        </pc:spChg>
        <pc:spChg chg="del mod topLvl">
          <ac:chgData name="Ali Uneri" userId="8b06ea05-cb42-45f2-9d04-195a53be9d8c" providerId="ADAL" clId="{2F1423A0-8BDD-F846-A21E-61EB7163BFE2}" dt="2020-01-13T05:47:41.702" v="1749" actId="478"/>
          <ac:spMkLst>
            <pc:docMk/>
            <pc:sldMk cId="4039130862" sldId="322"/>
            <ac:spMk id="38" creationId="{18646C5C-0E77-2148-A44A-4C5ADFCE3F95}"/>
          </ac:spMkLst>
        </pc:spChg>
        <pc:spChg chg="mod topLvl">
          <ac:chgData name="Ali Uneri" userId="8b06ea05-cb42-45f2-9d04-195a53be9d8c" providerId="ADAL" clId="{2F1423A0-8BDD-F846-A21E-61EB7163BFE2}" dt="2020-01-13T05:48:57.419" v="1774" actId="164"/>
          <ac:spMkLst>
            <pc:docMk/>
            <pc:sldMk cId="4039130862" sldId="322"/>
            <ac:spMk id="39" creationId="{82B8A48C-FF38-204E-8F29-ED185E736FD7}"/>
          </ac:spMkLst>
        </pc:spChg>
        <pc:spChg chg="mod topLvl">
          <ac:chgData name="Ali Uneri" userId="8b06ea05-cb42-45f2-9d04-195a53be9d8c" providerId="ADAL" clId="{2F1423A0-8BDD-F846-A21E-61EB7163BFE2}" dt="2020-01-13T05:48:57.419" v="1774" actId="164"/>
          <ac:spMkLst>
            <pc:docMk/>
            <pc:sldMk cId="4039130862" sldId="322"/>
            <ac:spMk id="40" creationId="{68F8FC4B-5251-9240-8884-885F21204046}"/>
          </ac:spMkLst>
        </pc:spChg>
        <pc:spChg chg="del mod topLvl">
          <ac:chgData name="Ali Uneri" userId="8b06ea05-cb42-45f2-9d04-195a53be9d8c" providerId="ADAL" clId="{2F1423A0-8BDD-F846-A21E-61EB7163BFE2}" dt="2020-01-13T05:47:43.801" v="1750" actId="478"/>
          <ac:spMkLst>
            <pc:docMk/>
            <pc:sldMk cId="4039130862" sldId="322"/>
            <ac:spMk id="41" creationId="{C2DA1130-F719-984B-8144-697ECF3E7BB6}"/>
          </ac:spMkLst>
        </pc:spChg>
        <pc:spChg chg="del mod topLvl">
          <ac:chgData name="Ali Uneri" userId="8b06ea05-cb42-45f2-9d04-195a53be9d8c" providerId="ADAL" clId="{2F1423A0-8BDD-F846-A21E-61EB7163BFE2}" dt="2020-01-13T05:47:41.702" v="1749" actId="478"/>
          <ac:spMkLst>
            <pc:docMk/>
            <pc:sldMk cId="4039130862" sldId="322"/>
            <ac:spMk id="42" creationId="{34E66554-3F4E-8C4A-BAE7-5CC9579E798F}"/>
          </ac:spMkLst>
        </pc:spChg>
        <pc:spChg chg="add mod">
          <ac:chgData name="Ali Uneri" userId="8b06ea05-cb42-45f2-9d04-195a53be9d8c" providerId="ADAL" clId="{2F1423A0-8BDD-F846-A21E-61EB7163BFE2}" dt="2020-01-13T05:48:57.419" v="1774" actId="164"/>
          <ac:spMkLst>
            <pc:docMk/>
            <pc:sldMk cId="4039130862" sldId="322"/>
            <ac:spMk id="55" creationId="{07B6C070-FF4C-6644-B168-1DE02A072A52}"/>
          </ac:spMkLst>
        </pc:spChg>
        <pc:spChg chg="add mod">
          <ac:chgData name="Ali Uneri" userId="8b06ea05-cb42-45f2-9d04-195a53be9d8c" providerId="ADAL" clId="{2F1423A0-8BDD-F846-A21E-61EB7163BFE2}" dt="2020-01-13T05:48:57.419" v="1774" actId="164"/>
          <ac:spMkLst>
            <pc:docMk/>
            <pc:sldMk cId="4039130862" sldId="322"/>
            <ac:spMk id="56" creationId="{D74E4170-B729-7D44-8261-8DE2DAF1E1F7}"/>
          </ac:spMkLst>
        </pc:spChg>
        <pc:spChg chg="add del mod">
          <ac:chgData name="Ali Uneri" userId="8b06ea05-cb42-45f2-9d04-195a53be9d8c" providerId="ADAL" clId="{2F1423A0-8BDD-F846-A21E-61EB7163BFE2}" dt="2020-01-13T05:47:29.960" v="1747" actId="478"/>
          <ac:spMkLst>
            <pc:docMk/>
            <pc:sldMk cId="4039130862" sldId="322"/>
            <ac:spMk id="57" creationId="{F92841DD-BE1E-8D4E-942D-27C76C292AC4}"/>
          </ac:spMkLst>
        </pc:spChg>
        <pc:spChg chg="add del mod">
          <ac:chgData name="Ali Uneri" userId="8b06ea05-cb42-45f2-9d04-195a53be9d8c" providerId="ADAL" clId="{2F1423A0-8BDD-F846-A21E-61EB7163BFE2}" dt="2020-01-13T05:47:29.960" v="1747" actId="478"/>
          <ac:spMkLst>
            <pc:docMk/>
            <pc:sldMk cId="4039130862" sldId="322"/>
            <ac:spMk id="58" creationId="{5461ED80-B794-6645-A0E2-99BCF220E8A1}"/>
          </ac:spMkLst>
        </pc:spChg>
        <pc:spChg chg="add mod">
          <ac:chgData name="Ali Uneri" userId="8b06ea05-cb42-45f2-9d04-195a53be9d8c" providerId="ADAL" clId="{2F1423A0-8BDD-F846-A21E-61EB7163BFE2}" dt="2020-01-13T06:24:54.350" v="3150" actId="12788"/>
          <ac:spMkLst>
            <pc:docMk/>
            <pc:sldMk cId="4039130862" sldId="322"/>
            <ac:spMk id="59" creationId="{3E324E03-DAF8-2D41-92EC-1ADC31675E4E}"/>
          </ac:spMkLst>
        </pc:spChg>
        <pc:spChg chg="add mod">
          <ac:chgData name="Ali Uneri" userId="8b06ea05-cb42-45f2-9d04-195a53be9d8c" providerId="ADAL" clId="{2F1423A0-8BDD-F846-A21E-61EB7163BFE2}" dt="2020-01-13T06:25:00.386" v="3151" actId="1036"/>
          <ac:spMkLst>
            <pc:docMk/>
            <pc:sldMk cId="4039130862" sldId="322"/>
            <ac:spMk id="60" creationId="{4421715C-F4D6-6340-A6D6-6D23E3F0A32F}"/>
          </ac:spMkLst>
        </pc:spChg>
        <pc:spChg chg="add mod">
          <ac:chgData name="Ali Uneri" userId="8b06ea05-cb42-45f2-9d04-195a53be9d8c" providerId="ADAL" clId="{2F1423A0-8BDD-F846-A21E-61EB7163BFE2}" dt="2020-01-13T06:27:54.815" v="3177" actId="1036"/>
          <ac:spMkLst>
            <pc:docMk/>
            <pc:sldMk cId="4039130862" sldId="322"/>
            <ac:spMk id="61" creationId="{44310DAA-2C91-F344-90A5-6C1F254B6759}"/>
          </ac:spMkLst>
        </pc:spChg>
        <pc:grpChg chg="add mod">
          <ac:chgData name="Ali Uneri" userId="8b06ea05-cb42-45f2-9d04-195a53be9d8c" providerId="ADAL" clId="{2F1423A0-8BDD-F846-A21E-61EB7163BFE2}" dt="2020-01-13T05:48:51.648" v="1773" actId="164"/>
          <ac:grpSpMkLst>
            <pc:docMk/>
            <pc:sldMk cId="4039130862" sldId="322"/>
            <ac:grpSpMk id="7" creationId="{3625F93B-3BB9-954C-8E68-E2B2AB1A1837}"/>
          </ac:grpSpMkLst>
        </pc:grpChg>
        <pc:grpChg chg="add mod">
          <ac:chgData name="Ali Uneri" userId="8b06ea05-cb42-45f2-9d04-195a53be9d8c" providerId="ADAL" clId="{2F1423A0-8BDD-F846-A21E-61EB7163BFE2}" dt="2020-01-13T06:27:54.815" v="3177" actId="1036"/>
          <ac:grpSpMkLst>
            <pc:docMk/>
            <pc:sldMk cId="4039130862" sldId="322"/>
            <ac:grpSpMk id="8" creationId="{D55BA5E8-DEE6-D841-A9C2-789C2F75D375}"/>
          </ac:grpSpMkLst>
        </pc:grpChg>
        <pc:grpChg chg="add del mod">
          <ac:chgData name="Ali Uneri" userId="8b06ea05-cb42-45f2-9d04-195a53be9d8c" providerId="ADAL" clId="{2F1423A0-8BDD-F846-A21E-61EB7163BFE2}" dt="2020-01-13T05:47:25.431" v="1746" actId="165"/>
          <ac:grpSpMkLst>
            <pc:docMk/>
            <pc:sldMk cId="4039130862" sldId="322"/>
            <ac:grpSpMk id="20" creationId="{35D63948-5A74-4E44-89EB-821B8FFAD2CA}"/>
          </ac:grpSpMkLst>
        </pc:grpChg>
        <pc:grpChg chg="mod topLvl">
          <ac:chgData name="Ali Uneri" userId="8b06ea05-cb42-45f2-9d04-195a53be9d8c" providerId="ADAL" clId="{2F1423A0-8BDD-F846-A21E-61EB7163BFE2}" dt="2020-01-13T05:48:57.419" v="1774" actId="164"/>
          <ac:grpSpMkLst>
            <pc:docMk/>
            <pc:sldMk cId="4039130862" sldId="322"/>
            <ac:grpSpMk id="21" creationId="{9D1D4233-27C0-DF4E-87AF-229EE3472A2C}"/>
          </ac:grpSpMkLst>
        </pc:grpChg>
        <pc:grpChg chg="mod topLvl">
          <ac:chgData name="Ali Uneri" userId="8b06ea05-cb42-45f2-9d04-195a53be9d8c" providerId="ADAL" clId="{2F1423A0-8BDD-F846-A21E-61EB7163BFE2}" dt="2020-01-13T05:48:57.419" v="1774" actId="164"/>
          <ac:grpSpMkLst>
            <pc:docMk/>
            <pc:sldMk cId="4039130862" sldId="322"/>
            <ac:grpSpMk id="22" creationId="{AE00CDF7-684A-C44C-BE10-F85D1799E1CC}"/>
          </ac:grpSpMkLst>
        </pc:grpChg>
        <pc:grpChg chg="mod topLvl">
          <ac:chgData name="Ali Uneri" userId="8b06ea05-cb42-45f2-9d04-195a53be9d8c" providerId="ADAL" clId="{2F1423A0-8BDD-F846-A21E-61EB7163BFE2}" dt="2020-01-13T05:48:57.419" v="1774" actId="164"/>
          <ac:grpSpMkLst>
            <pc:docMk/>
            <pc:sldMk cId="4039130862" sldId="322"/>
            <ac:grpSpMk id="23" creationId="{36B62D77-9AD0-0B42-BF5A-D06EC523895D}"/>
          </ac:grpSpMkLst>
        </pc:grpChg>
        <pc:grpChg chg="mod topLvl">
          <ac:chgData name="Ali Uneri" userId="8b06ea05-cb42-45f2-9d04-195a53be9d8c" providerId="ADAL" clId="{2F1423A0-8BDD-F846-A21E-61EB7163BFE2}" dt="2020-01-13T05:48:57.419" v="1774" actId="164"/>
          <ac:grpSpMkLst>
            <pc:docMk/>
            <pc:sldMk cId="4039130862" sldId="322"/>
            <ac:grpSpMk id="24" creationId="{B743E727-3744-214C-ABB9-9968445BE9ED}"/>
          </ac:grpSpMkLst>
        </pc:grpChg>
        <pc:grpChg chg="mod topLvl">
          <ac:chgData name="Ali Uneri" userId="8b06ea05-cb42-45f2-9d04-195a53be9d8c" providerId="ADAL" clId="{2F1423A0-8BDD-F846-A21E-61EB7163BFE2}" dt="2020-01-13T05:48:57.419" v="1774" actId="164"/>
          <ac:grpSpMkLst>
            <pc:docMk/>
            <pc:sldMk cId="4039130862" sldId="322"/>
            <ac:grpSpMk id="25" creationId="{EA13CB73-15A5-704D-B7A8-993F1395547C}"/>
          </ac:grpSpMkLst>
        </pc:grpChg>
        <pc:grpChg chg="mod topLvl">
          <ac:chgData name="Ali Uneri" userId="8b06ea05-cb42-45f2-9d04-195a53be9d8c" providerId="ADAL" clId="{2F1423A0-8BDD-F846-A21E-61EB7163BFE2}" dt="2020-01-13T05:48:57.419" v="1774" actId="164"/>
          <ac:grpSpMkLst>
            <pc:docMk/>
            <pc:sldMk cId="4039130862" sldId="322"/>
            <ac:grpSpMk id="26" creationId="{B78DDC75-CDB9-B84C-9DD4-1F357DCDCFEA}"/>
          </ac:grpSpMkLst>
        </pc:grpChg>
        <pc:picChg chg="del">
          <ac:chgData name="Ali Uneri" userId="8b06ea05-cb42-45f2-9d04-195a53be9d8c" providerId="ADAL" clId="{2F1423A0-8BDD-F846-A21E-61EB7163BFE2}" dt="2020-01-13T05:38:39.323" v="1612" actId="478"/>
          <ac:picMkLst>
            <pc:docMk/>
            <pc:sldMk cId="4039130862" sldId="322"/>
            <ac:picMk id="10" creationId="{D1BD8589-AAC3-9A48-A8C0-6FD2187D477D}"/>
          </ac:picMkLst>
        </pc:picChg>
        <pc:picChg chg="add mod modCrop">
          <ac:chgData name="Ali Uneri" userId="8b06ea05-cb42-45f2-9d04-195a53be9d8c" providerId="ADAL" clId="{2F1423A0-8BDD-F846-A21E-61EB7163BFE2}" dt="2020-01-13T06:25:00.386" v="3151" actId="1036"/>
          <ac:picMkLst>
            <pc:docMk/>
            <pc:sldMk cId="4039130862" sldId="322"/>
            <ac:picMk id="12" creationId="{DB2222C9-DB3B-6846-AC84-80B379DC5C91}"/>
          </ac:picMkLst>
        </pc:picChg>
        <pc:picChg chg="del">
          <ac:chgData name="Ali Uneri" userId="8b06ea05-cb42-45f2-9d04-195a53be9d8c" providerId="ADAL" clId="{2F1423A0-8BDD-F846-A21E-61EB7163BFE2}" dt="2020-01-13T05:38:43.483" v="1613" actId="478"/>
          <ac:picMkLst>
            <pc:docMk/>
            <pc:sldMk cId="4039130862" sldId="322"/>
            <ac:picMk id="14" creationId="{4959E4A3-C337-6C49-9F6E-4AC1913106F9}"/>
          </ac:picMkLst>
        </pc:picChg>
        <pc:picChg chg="del">
          <ac:chgData name="Ali Uneri" userId="8b06ea05-cb42-45f2-9d04-195a53be9d8c" providerId="ADAL" clId="{2F1423A0-8BDD-F846-A21E-61EB7163BFE2}" dt="2020-01-13T05:38:39.323" v="1612" actId="478"/>
          <ac:picMkLst>
            <pc:docMk/>
            <pc:sldMk cId="4039130862" sldId="322"/>
            <ac:picMk id="16" creationId="{6D5D34DF-6167-AE49-A378-04F6D4094AE2}"/>
          </ac:picMkLst>
        </pc:picChg>
        <pc:picChg chg="add mod modCrop">
          <ac:chgData name="Ali Uneri" userId="8b06ea05-cb42-45f2-9d04-195a53be9d8c" providerId="ADAL" clId="{2F1423A0-8BDD-F846-A21E-61EB7163BFE2}" dt="2020-01-13T06:24:54.350" v="3150" actId="12788"/>
          <ac:picMkLst>
            <pc:docMk/>
            <pc:sldMk cId="4039130862" sldId="322"/>
            <ac:picMk id="17" creationId="{4091E1BD-C1AE-8C45-B635-AD2C653AAE09}"/>
          </ac:picMkLst>
        </pc:picChg>
        <pc:picChg chg="add del mod">
          <ac:chgData name="Ali Uneri" userId="8b06ea05-cb42-45f2-9d04-195a53be9d8c" providerId="ADAL" clId="{2F1423A0-8BDD-F846-A21E-61EB7163BFE2}" dt="2020-01-13T06:23:32.421" v="3101" actId="478"/>
          <ac:picMkLst>
            <pc:docMk/>
            <pc:sldMk cId="4039130862" sldId="322"/>
            <ac:picMk id="18" creationId="{881E985B-A215-D748-863B-1315B9027E62}"/>
          </ac:picMkLst>
        </pc:picChg>
        <pc:picChg chg="add mod">
          <ac:chgData name="Ali Uneri" userId="8b06ea05-cb42-45f2-9d04-195a53be9d8c" providerId="ADAL" clId="{2F1423A0-8BDD-F846-A21E-61EB7163BFE2}" dt="2020-01-13T05:48:57.419" v="1774" actId="164"/>
          <ac:picMkLst>
            <pc:docMk/>
            <pc:sldMk cId="4039130862" sldId="322"/>
            <ac:picMk id="19" creationId="{34384959-CB87-2E41-8272-58E6A7AD8DE4}"/>
          </ac:picMkLst>
        </pc:picChg>
        <pc:cxnChg chg="mod topLvl">
          <ac:chgData name="Ali Uneri" userId="8b06ea05-cb42-45f2-9d04-195a53be9d8c" providerId="ADAL" clId="{2F1423A0-8BDD-F846-A21E-61EB7163BFE2}" dt="2020-01-13T05:48:57.419" v="1774" actId="164"/>
          <ac:cxnSpMkLst>
            <pc:docMk/>
            <pc:sldMk cId="4039130862" sldId="322"/>
            <ac:cxnSpMk id="32" creationId="{7226D539-E9C3-0549-A27E-964595D3B01C}"/>
          </ac:cxnSpMkLst>
        </pc:cxnChg>
        <pc:cxnChg chg="mod topLvl">
          <ac:chgData name="Ali Uneri" userId="8b06ea05-cb42-45f2-9d04-195a53be9d8c" providerId="ADAL" clId="{2F1423A0-8BDD-F846-A21E-61EB7163BFE2}" dt="2020-01-13T05:48:57.419" v="1774" actId="164"/>
          <ac:cxnSpMkLst>
            <pc:docMk/>
            <pc:sldMk cId="4039130862" sldId="322"/>
            <ac:cxnSpMk id="34" creationId="{35565954-980B-9748-845B-3120947151C6}"/>
          </ac:cxnSpMkLst>
        </pc:cxnChg>
      </pc:sldChg>
    </pc:docChg>
  </pc:docChgLst>
  <pc:docChgLst>
    <pc:chgData name="Ali Uneri" userId="8b06ea05-cb42-45f2-9d04-195a53be9d8c" providerId="ADAL" clId="{5C6271E5-182C-45C0-9FC1-79A86EE98ACB}"/>
    <pc:docChg chg="undo custSel addSld modSld">
      <pc:chgData name="Ali Uneri" userId="8b06ea05-cb42-45f2-9d04-195a53be9d8c" providerId="ADAL" clId="{5C6271E5-182C-45C0-9FC1-79A86EE98ACB}" dt="2020-01-13T00:39:52.678" v="331"/>
      <pc:docMkLst>
        <pc:docMk/>
      </pc:docMkLst>
      <pc:sldChg chg="addSp delSp modSp">
        <pc:chgData name="Ali Uneri" userId="8b06ea05-cb42-45f2-9d04-195a53be9d8c" providerId="ADAL" clId="{5C6271E5-182C-45C0-9FC1-79A86EE98ACB}" dt="2020-01-13T00:35:51.824" v="315" actId="478"/>
        <pc:sldMkLst>
          <pc:docMk/>
          <pc:sldMk cId="250168731" sldId="277"/>
        </pc:sldMkLst>
        <pc:spChg chg="mod">
          <ac:chgData name="Ali Uneri" userId="8b06ea05-cb42-45f2-9d04-195a53be9d8c" providerId="ADAL" clId="{5C6271E5-182C-45C0-9FC1-79A86EE98ACB}" dt="2020-01-13T00:14:48.287" v="300" actId="20577"/>
          <ac:spMkLst>
            <pc:docMk/>
            <pc:sldMk cId="250168731" sldId="277"/>
            <ac:spMk id="2" creationId="{379B230D-B60A-2C43-9934-1C30686F69D6}"/>
          </ac:spMkLst>
        </pc:spChg>
        <pc:spChg chg="mod">
          <ac:chgData name="Ali Uneri" userId="8b06ea05-cb42-45f2-9d04-195a53be9d8c" providerId="ADAL" clId="{5C6271E5-182C-45C0-9FC1-79A86EE98ACB}" dt="2020-01-13T00:14:28.536" v="299" actId="15"/>
          <ac:spMkLst>
            <pc:docMk/>
            <pc:sldMk cId="250168731" sldId="277"/>
            <ac:spMk id="3" creationId="{DBBD8E49-6BB4-424C-B0B6-6E55BD3FB2F4}"/>
          </ac:spMkLst>
        </pc:spChg>
        <pc:picChg chg="add del mod ord modCrop">
          <ac:chgData name="Ali Uneri" userId="8b06ea05-cb42-45f2-9d04-195a53be9d8c" providerId="ADAL" clId="{5C6271E5-182C-45C0-9FC1-79A86EE98ACB}" dt="2020-01-13T00:35:51.824" v="315" actId="478"/>
          <ac:picMkLst>
            <pc:docMk/>
            <pc:sldMk cId="250168731" sldId="277"/>
            <ac:picMk id="4" creationId="{9A55AD63-CC75-4C0D-87C6-78EDCF9A57C2}"/>
          </ac:picMkLst>
        </pc:picChg>
      </pc:sldChg>
      <pc:sldChg chg="add">
        <pc:chgData name="Ali Uneri" userId="8b06ea05-cb42-45f2-9d04-195a53be9d8c" providerId="ADAL" clId="{5C6271E5-182C-45C0-9FC1-79A86EE98ACB}" dt="2020-01-13T00:39:01.722" v="329"/>
        <pc:sldMkLst>
          <pc:docMk/>
          <pc:sldMk cId="1294734855" sldId="300"/>
        </pc:sldMkLst>
      </pc:sldChg>
      <pc:sldChg chg="modSp add">
        <pc:chgData name="Ali Uneri" userId="8b06ea05-cb42-45f2-9d04-195a53be9d8c" providerId="ADAL" clId="{5C6271E5-182C-45C0-9FC1-79A86EE98ACB}" dt="2020-01-13T00:37:38.407" v="328" actId="27636"/>
        <pc:sldMkLst>
          <pc:docMk/>
          <pc:sldMk cId="2210441715" sldId="301"/>
        </pc:sldMkLst>
        <pc:spChg chg="mod">
          <ac:chgData name="Ali Uneri" userId="8b06ea05-cb42-45f2-9d04-195a53be9d8c" providerId="ADAL" clId="{5C6271E5-182C-45C0-9FC1-79A86EE98ACB}" dt="2020-01-13T00:37:38.407" v="328" actId="27636"/>
          <ac:spMkLst>
            <pc:docMk/>
            <pc:sldMk cId="2210441715" sldId="301"/>
            <ac:spMk id="2" creationId="{00000000-0000-0000-0000-000000000000}"/>
          </ac:spMkLst>
        </pc:spChg>
        <pc:spChg chg="mod">
          <ac:chgData name="Ali Uneri" userId="8b06ea05-cb42-45f2-9d04-195a53be9d8c" providerId="ADAL" clId="{5C6271E5-182C-45C0-9FC1-79A86EE98ACB}" dt="2020-01-13T00:37:38.400" v="327" actId="27636"/>
          <ac:spMkLst>
            <pc:docMk/>
            <pc:sldMk cId="2210441715" sldId="301"/>
            <ac:spMk id="3" creationId="{00000000-0000-0000-0000-000000000000}"/>
          </ac:spMkLst>
        </pc:spChg>
      </pc:sldChg>
      <pc:sldChg chg="add">
        <pc:chgData name="Ali Uneri" userId="8b06ea05-cb42-45f2-9d04-195a53be9d8c" providerId="ADAL" clId="{5C6271E5-182C-45C0-9FC1-79A86EE98ACB}" dt="2020-01-13T00:04:44.435" v="0"/>
        <pc:sldMkLst>
          <pc:docMk/>
          <pc:sldMk cId="2657510673" sldId="305"/>
        </pc:sldMkLst>
      </pc:sldChg>
      <pc:sldChg chg="add modTransition">
        <pc:chgData name="Ali Uneri" userId="8b06ea05-cb42-45f2-9d04-195a53be9d8c" providerId="ADAL" clId="{5C6271E5-182C-45C0-9FC1-79A86EE98ACB}" dt="2020-01-13T00:34:04.880" v="302"/>
        <pc:sldMkLst>
          <pc:docMk/>
          <pc:sldMk cId="581296678" sldId="306"/>
        </pc:sldMkLst>
      </pc:sldChg>
      <pc:sldChg chg="addSp delSp modSp add modAnim">
        <pc:chgData name="Ali Uneri" userId="8b06ea05-cb42-45f2-9d04-195a53be9d8c" providerId="ADAL" clId="{5C6271E5-182C-45C0-9FC1-79A86EE98ACB}" dt="2020-01-13T00:39:41.543" v="330"/>
        <pc:sldMkLst>
          <pc:docMk/>
          <pc:sldMk cId="900438670" sldId="307"/>
        </pc:sldMkLst>
        <pc:picChg chg="add mod">
          <ac:chgData name="Ali Uneri" userId="8b06ea05-cb42-45f2-9d04-195a53be9d8c" providerId="ADAL" clId="{5C6271E5-182C-45C0-9FC1-79A86EE98ACB}" dt="2020-01-13T00:36:03.121" v="318" actId="1076"/>
          <ac:picMkLst>
            <pc:docMk/>
            <pc:sldMk cId="900438670" sldId="307"/>
            <ac:picMk id="2" creationId="{367532F6-4E8E-4149-B528-65FFEFE9DB39}"/>
          </ac:picMkLst>
        </pc:picChg>
        <pc:picChg chg="add del">
          <ac:chgData name="Ali Uneri" userId="8b06ea05-cb42-45f2-9d04-195a53be9d8c" providerId="ADAL" clId="{5C6271E5-182C-45C0-9FC1-79A86EE98ACB}" dt="2020-01-13T00:37:12.311" v="323"/>
          <ac:picMkLst>
            <pc:docMk/>
            <pc:sldMk cId="900438670" sldId="307"/>
            <ac:picMk id="3" creationId="{DEE073A1-F84D-45FC-BF20-D7A3C1A17DE6}"/>
          </ac:picMkLst>
        </pc:picChg>
        <pc:picChg chg="add">
          <ac:chgData name="Ali Uneri" userId="8b06ea05-cb42-45f2-9d04-195a53be9d8c" providerId="ADAL" clId="{5C6271E5-182C-45C0-9FC1-79A86EE98ACB}" dt="2020-01-13T00:39:41.543" v="330"/>
          <ac:picMkLst>
            <pc:docMk/>
            <pc:sldMk cId="900438670" sldId="307"/>
            <ac:picMk id="4" creationId="{AFE7A617-C5BB-4242-8823-927F1C9B61D8}"/>
          </ac:picMkLst>
        </pc:picChg>
      </pc:sldChg>
      <pc:sldChg chg="addSp modSp add modAnim">
        <pc:chgData name="Ali Uneri" userId="8b06ea05-cb42-45f2-9d04-195a53be9d8c" providerId="ADAL" clId="{5C6271E5-182C-45C0-9FC1-79A86EE98ACB}" dt="2020-01-13T00:37:08.754" v="322" actId="1076"/>
        <pc:sldMkLst>
          <pc:docMk/>
          <pc:sldMk cId="2059530440" sldId="308"/>
        </pc:sldMkLst>
        <pc:spChg chg="add mod">
          <ac:chgData name="Ali Uneri" userId="8b06ea05-cb42-45f2-9d04-195a53be9d8c" providerId="ADAL" clId="{5C6271E5-182C-45C0-9FC1-79A86EE98ACB}" dt="2020-01-13T00:37:08.754" v="322" actId="1076"/>
          <ac:spMkLst>
            <pc:docMk/>
            <pc:sldMk cId="2059530440" sldId="308"/>
            <ac:spMk id="6" creationId="{368D4920-D6D2-4257-B32E-C1F47AB4406B}"/>
          </ac:spMkLst>
        </pc:spChg>
        <pc:picChg chg="add mod">
          <ac:chgData name="Ali Uneri" userId="8b06ea05-cb42-45f2-9d04-195a53be9d8c" providerId="ADAL" clId="{5C6271E5-182C-45C0-9FC1-79A86EE98ACB}" dt="2020-01-13T00:37:08.754" v="322" actId="1076"/>
          <ac:picMkLst>
            <pc:docMk/>
            <pc:sldMk cId="2059530440" sldId="308"/>
            <ac:picMk id="2" creationId="{8333EC88-4BE3-4079-B55A-FCBD826E92C7}"/>
          </ac:picMkLst>
        </pc:picChg>
        <pc:picChg chg="add mod">
          <ac:chgData name="Ali Uneri" userId="8b06ea05-cb42-45f2-9d04-195a53be9d8c" providerId="ADAL" clId="{5C6271E5-182C-45C0-9FC1-79A86EE98ACB}" dt="2020-01-13T00:37:08.754" v="322" actId="1076"/>
          <ac:picMkLst>
            <pc:docMk/>
            <pc:sldMk cId="2059530440" sldId="308"/>
            <ac:picMk id="3" creationId="{52DE9F44-E4DA-43CD-A766-A4E0C07B3211}"/>
          </ac:picMkLst>
        </pc:picChg>
        <pc:picChg chg="add mod">
          <ac:chgData name="Ali Uneri" userId="8b06ea05-cb42-45f2-9d04-195a53be9d8c" providerId="ADAL" clId="{5C6271E5-182C-45C0-9FC1-79A86EE98ACB}" dt="2020-01-13T00:37:08.754" v="322" actId="1076"/>
          <ac:picMkLst>
            <pc:docMk/>
            <pc:sldMk cId="2059530440" sldId="308"/>
            <ac:picMk id="5" creationId="{B70E3767-2B7E-408C-A541-4D8B7E80F0DB}"/>
          </ac:picMkLst>
        </pc:picChg>
        <pc:cxnChg chg="add mod">
          <ac:chgData name="Ali Uneri" userId="8b06ea05-cb42-45f2-9d04-195a53be9d8c" providerId="ADAL" clId="{5C6271E5-182C-45C0-9FC1-79A86EE98ACB}" dt="2020-01-13T00:37:08.754" v="322" actId="1076"/>
          <ac:cxnSpMkLst>
            <pc:docMk/>
            <pc:sldMk cId="2059530440" sldId="308"/>
            <ac:cxnSpMk id="4" creationId="{30BF57D3-3476-4059-AAA7-90B6C1CF9BD2}"/>
          </ac:cxnSpMkLst>
        </pc:cxnChg>
      </pc:sldChg>
      <pc:sldChg chg="addSp add modAnim">
        <pc:chgData name="Ali Uneri" userId="8b06ea05-cb42-45f2-9d04-195a53be9d8c" providerId="ADAL" clId="{5C6271E5-182C-45C0-9FC1-79A86EE98ACB}" dt="2020-01-13T00:37:14.081" v="325"/>
        <pc:sldMkLst>
          <pc:docMk/>
          <pc:sldMk cId="2750192918" sldId="309"/>
        </pc:sldMkLst>
        <pc:picChg chg="add">
          <ac:chgData name="Ali Uneri" userId="8b06ea05-cb42-45f2-9d04-195a53be9d8c" providerId="ADAL" clId="{5C6271E5-182C-45C0-9FC1-79A86EE98ACB}" dt="2020-01-13T00:37:14.081" v="325"/>
          <ac:picMkLst>
            <pc:docMk/>
            <pc:sldMk cId="2750192918" sldId="309"/>
            <ac:picMk id="2" creationId="{56F46748-B7F0-42CD-B1B1-082418A4A03B}"/>
          </ac:picMkLst>
        </pc:picChg>
      </pc:sldChg>
      <pc:sldChg chg="add">
        <pc:chgData name="Ali Uneri" userId="8b06ea05-cb42-45f2-9d04-195a53be9d8c" providerId="ADAL" clId="{5C6271E5-182C-45C0-9FC1-79A86EE98ACB}" dt="2020-01-13T00:39:52.678" v="331"/>
        <pc:sldMkLst>
          <pc:docMk/>
          <pc:sldMk cId="3183729708" sldId="3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833937" y="6537325"/>
            <a:ext cx="3852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/>
                </a:solidFill>
                <a:latin typeface="Arial" pitchFamily="-107" charset="0"/>
              </a:rPr>
              <a:t>The I-STAR Lab and Carnegie Center for Surgical Innovation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2020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Ali Uneri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022004-49F0-4212-8D2D-2A612D811F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67734"/>
            <a:ext cx="437244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230D-B60A-2C43-9934-1C30686F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Detection and Guidance of</a:t>
            </a:r>
            <a:b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K-Wire Placement in Pelvic Trauma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8E49-6BB4-424C-B0B6-6E55BD3F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66800"/>
            <a:ext cx="6126480" cy="5334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Motivation: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Fractures of the pelvis require fixation</a:t>
            </a: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K-wires are used to guide cannulated screws</a:t>
            </a: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3D reckoning from 2D fluoroscopy is challenging</a:t>
            </a: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Trial and error (&gt;2 min radiation exposure)</a:t>
            </a: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K-wires bend during insertion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What Students Will Do: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Develop and train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 CNN for detecting K-wires in radiographs</a:t>
            </a:r>
          </a:p>
          <a:p>
            <a:pPr marL="365760" indent="-182880">
              <a:spcBef>
                <a:spcPts val="1200"/>
              </a:spcBef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Simulate DRR from CT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Project deformed K-wires onto DRR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Design a CNN to identify / segment K-wires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Train and validate the CNN on simulated data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Use detections as initialization for 3D guidance (e.g., 3D-2D registration)</a:t>
            </a:r>
          </a:p>
        </p:txBody>
      </p:sp>
      <p:pic>
        <p:nvPicPr>
          <p:cNvPr id="4" name="radiographsTrajectory">
            <a:hlinkClick r:id="" action="ppaction://media"/>
            <a:extLst>
              <a:ext uri="{FF2B5EF4-FFF2-40B4-BE49-F238E27FC236}">
                <a16:creationId xmlns:a16="http://schemas.microsoft.com/office/drawing/2014/main" id="{07BE255C-9EE9-484A-96EF-504DBBE3FC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20000"/>
          </a:blip>
          <a:srcRect l="13449" t="2564" r="13452" b="2564"/>
          <a:stretch/>
        </p:blipFill>
        <p:spPr>
          <a:xfrm>
            <a:off x="6492240" y="1280160"/>
            <a:ext cx="2286000" cy="22258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E1F3804-F1A6-3341-8D3E-3C56EAD739EB}"/>
              </a:ext>
            </a:extLst>
          </p:cNvPr>
          <p:cNvGrpSpPr/>
          <p:nvPr/>
        </p:nvGrpSpPr>
        <p:grpSpPr>
          <a:xfrm>
            <a:off x="5180836" y="3226507"/>
            <a:ext cx="3597404" cy="2717093"/>
            <a:chOff x="5044356" y="3193412"/>
            <a:chExt cx="3597404" cy="27170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9C0A79-7369-D54D-B636-12E0F0473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12" t="4964" r="36" b="31577"/>
            <a:stretch/>
          </p:blipFill>
          <p:spPr bwMode="auto">
            <a:xfrm flipH="1">
              <a:off x="6355760" y="3810000"/>
              <a:ext cx="2286000" cy="21005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5799EBE-B49D-FA4A-AC5F-F79D354F928A}"/>
                </a:ext>
              </a:extLst>
            </p:cNvPr>
            <p:cNvCxnSpPr/>
            <p:nvPr/>
          </p:nvCxnSpPr>
          <p:spPr>
            <a:xfrm flipH="1" flipV="1">
              <a:off x="7077351" y="4401372"/>
              <a:ext cx="1464027" cy="97925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  <a:effectLst>
              <a:glow rad="38100">
                <a:srgbClr val="000000">
                  <a:alpha val="7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http://www.ndigital.com/wp-content/uploads/2013/09/spheres1.jpg">
              <a:extLst>
                <a:ext uri="{FF2B5EF4-FFF2-40B4-BE49-F238E27FC236}">
                  <a16:creationId xmlns:a16="http://schemas.microsoft.com/office/drawing/2014/main" id="{7536CA27-BA17-654A-82AF-968B91B83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100000" l="42000" r="76150">
                          <a14:foregroundMark x1="53900" y1="66667" x2="53900" y2="66667"/>
                          <a14:foregroundMark x1="52800" y1="69333" x2="52800" y2="69333"/>
                          <a14:foregroundMark x1="58450" y1="53111" x2="58450" y2="53111"/>
                          <a14:foregroundMark x1="62000" y1="39778" x2="62000" y2="39778"/>
                          <a14:foregroundMark x1="63650" y1="43556" x2="63650" y2="43556"/>
                          <a14:foregroundMark x1="70700" y1="18444" x2="70700" y2="18444"/>
                          <a14:foregroundMark x1="63950" y1="39556" x2="63950" y2="39556"/>
                          <a14:foregroundMark x1="64550" y1="40222" x2="64550" y2="40222"/>
                          <a14:foregroundMark x1="61350" y1="42222" x2="61350" y2="42222"/>
                          <a14:foregroundMark x1="60700" y1="45333" x2="60700" y2="45333"/>
                          <a14:foregroundMark x1="60250" y1="47333" x2="60250" y2="47333"/>
                          <a14:foregroundMark x1="59800" y1="48889" x2="59800" y2="48889"/>
                          <a14:foregroundMark x1="59550" y1="50222" x2="59550" y2="50222"/>
                          <a14:foregroundMark x1="58900" y1="52889" x2="58900" y2="52889"/>
                          <a14:foregroundMark x1="58450" y1="51111" x2="58450" y2="51111"/>
                          <a14:foregroundMark x1="71100" y1="17778" x2="71100" y2="17778"/>
                          <a14:foregroundMark x1="70500" y1="16889" x2="70500" y2="16889"/>
                          <a14:foregroundMark x1="70350" y1="19111" x2="70350" y2="19111"/>
                          <a14:foregroundMark x1="69300" y1="42889" x2="69300" y2="42889"/>
                          <a14:foregroundMark x1="69650" y1="42222" x2="69650" y2="42222"/>
                          <a14:foregroundMark x1="69300" y1="41111" x2="69300" y2="41111"/>
                          <a14:foregroundMark x1="51750" y1="70889" x2="51750" y2="70889"/>
                          <a14:foregroundMark x1="50600" y1="74000" x2="50600" y2="74000"/>
                          <a14:foregroundMark x1="49650" y1="75778" x2="49650" y2="75778"/>
                          <a14:foregroundMark x1="47950" y1="78667" x2="47950" y2="78667"/>
                          <a14:foregroundMark x1="46250" y1="81778" x2="46250" y2="81778"/>
                          <a14:foregroundMark x1="46450" y1="81556" x2="46450" y2="81556"/>
                          <a14:foregroundMark x1="47000" y1="80000" x2="47000" y2="80000"/>
                          <a14:foregroundMark x1="47550" y1="78889" x2="47550" y2="78889"/>
                          <a14:foregroundMark x1="48850" y1="76444" x2="48850" y2="76444"/>
                          <a14:foregroundMark x1="50650" y1="72667" x2="50650" y2="72667"/>
                          <a14:foregroundMark x1="51200" y1="71556" x2="51200" y2="71556"/>
                          <a14:foregroundMark x1="52300" y1="69556" x2="52300" y2="69556"/>
                          <a14:foregroundMark x1="50200" y1="74000" x2="50200" y2="74000"/>
                          <a14:foregroundMark x1="49250" y1="76000" x2="49250" y2="76000"/>
                          <a14:foregroundMark x1="49800" y1="74444" x2="49800" y2="74444"/>
                          <a14:foregroundMark x1="48250" y1="77778" x2="48250" y2="77778"/>
                          <a14:foregroundMark x1="45850" y1="83111" x2="45850" y2="83111"/>
                          <a14:foregroundMark x1="48650" y1="77111" x2="48650" y2="77111"/>
                          <a14:foregroundMark x1="49500" y1="75111" x2="49500" y2="75111"/>
                          <a14:foregroundMark x1="45650" y1="83111" x2="45650" y2="83111"/>
                          <a14:foregroundMark x1="46700" y1="80889" x2="46700" y2="80889"/>
                          <a14:foregroundMark x1="45000" y1="84444" x2="45000" y2="84444"/>
                          <a14:foregroundMark x1="44800" y1="84889" x2="44800" y2="84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33" t="13111" r="23117"/>
            <a:stretch/>
          </p:blipFill>
          <p:spPr bwMode="auto">
            <a:xfrm rot="569067" flipH="1">
              <a:off x="5044356" y="3193412"/>
              <a:ext cx="2437454" cy="1363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605C6-7855-3E4E-9905-F3AB468A8AC7}"/>
              </a:ext>
            </a:extLst>
          </p:cNvPr>
          <p:cNvSpPr txBox="1"/>
          <p:nvPr/>
        </p:nvSpPr>
        <p:spPr>
          <a:xfrm>
            <a:off x="6649747" y="3506003"/>
            <a:ext cx="1970989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 fluoroscopy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66C99A-A3DA-1E4A-A4EF-B8F39A1A65CC}"/>
              </a:ext>
            </a:extLst>
          </p:cNvPr>
          <p:cNvSpPr txBox="1"/>
          <p:nvPr/>
        </p:nvSpPr>
        <p:spPr>
          <a:xfrm>
            <a:off x="6571651" y="5943600"/>
            <a:ext cx="2127184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Implant deformation</a:t>
            </a:r>
          </a:p>
        </p:txBody>
      </p:sp>
    </p:spTree>
    <p:extLst>
      <p:ext uri="{BB962C8B-B14F-4D97-AF65-F5344CB8AC3E}">
        <p14:creationId xmlns:p14="http://schemas.microsoft.com/office/powerpoint/2010/main" val="2501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230D-B60A-2C43-9934-1C30686F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Detection and Guidance of</a:t>
            </a:r>
            <a:b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K-Wire Placement in Pelvic Trauma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8E49-6BB4-424C-B0B6-6E55BD3F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066800"/>
            <a:ext cx="6124563" cy="5334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Deliverables: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Minimum: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K-wire detection in 2D radiographs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Expected: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Systematic evaluation in phantom and/or cadaver studies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Maximum: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3D guidance from multiple detections (e.g., AP &amp; LAT)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Size group: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2–3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Skills: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Programming skills (e.g., Python)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Basic knowledge in machine learning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(e.g., TensorFlow/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PyTorch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Mentors: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Dr. Ali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Uneri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ali.uneri@jhu.edu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Dr. Jeffrey H. Siewerdsen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jeff.siewerdsen@jhu.edu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BD8589-AAC3-9A48-A8C0-6FD2187D4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23" t="27114" r="4224" b="7795"/>
          <a:stretch/>
        </p:blipFill>
        <p:spPr>
          <a:xfrm>
            <a:off x="6492240" y="3829453"/>
            <a:ext cx="2286000" cy="22530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F1284A-5766-624A-914C-15AF0BAE00D5}"/>
              </a:ext>
            </a:extLst>
          </p:cNvPr>
          <p:cNvSpPr txBox="1"/>
          <p:nvPr/>
        </p:nvSpPr>
        <p:spPr>
          <a:xfrm rot="19012928">
            <a:off x="6615423" y="4770907"/>
            <a:ext cx="130516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Superior ramus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85BEA-EEBC-4B47-9647-E84157405A7A}"/>
              </a:ext>
            </a:extLst>
          </p:cNvPr>
          <p:cNvSpPr txBox="1"/>
          <p:nvPr/>
        </p:nvSpPr>
        <p:spPr>
          <a:xfrm>
            <a:off x="6901572" y="5781168"/>
            <a:ext cx="37029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9E4A3-C337-6C49-9F6E-4AC1913106F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3" r="1870" b="15426"/>
          <a:stretch/>
        </p:blipFill>
        <p:spPr>
          <a:xfrm>
            <a:off x="6507009" y="1280160"/>
            <a:ext cx="2256424" cy="21073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18F7F3-DCD0-FA4A-AC2B-F01F5052CBC8}"/>
              </a:ext>
            </a:extLst>
          </p:cNvPr>
          <p:cNvSpPr/>
          <p:nvPr/>
        </p:nvSpPr>
        <p:spPr>
          <a:xfrm>
            <a:off x="6492240" y="1280160"/>
            <a:ext cx="2273110" cy="2107333"/>
          </a:xfrm>
          <a:prstGeom prst="rect">
            <a:avLst/>
          </a:prstGeom>
          <a:blipFill dpi="0" rotWithShape="1">
            <a:blip r:embed="rId4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2441" t="1" b="-175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5D34DF-6167-AE49-A378-04F6D4094A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b="12004"/>
          <a:stretch/>
        </p:blipFill>
        <p:spPr>
          <a:xfrm>
            <a:off x="6507009" y="1280160"/>
            <a:ext cx="2271231" cy="2141243"/>
          </a:xfrm>
          <a:prstGeom prst="rect">
            <a:avLst/>
          </a:prstGeom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659780-9B7B-E944-90D3-28A526B45DB2}"/>
              </a:ext>
            </a:extLst>
          </p:cNvPr>
          <p:cNvSpPr txBox="1"/>
          <p:nvPr/>
        </p:nvSpPr>
        <p:spPr>
          <a:xfrm>
            <a:off x="6964386" y="3417844"/>
            <a:ext cx="1341714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2D Detection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6C826F-24AF-6549-8862-1DE59F09ED12}"/>
              </a:ext>
            </a:extLst>
          </p:cNvPr>
          <p:cNvSpPr txBox="1"/>
          <p:nvPr/>
        </p:nvSpPr>
        <p:spPr>
          <a:xfrm>
            <a:off x="6970764" y="6082464"/>
            <a:ext cx="1316066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Guidance</a:t>
            </a:r>
          </a:p>
        </p:txBody>
      </p:sp>
    </p:spTree>
    <p:extLst>
      <p:ext uri="{BB962C8B-B14F-4D97-AF65-F5344CB8AC3E}">
        <p14:creationId xmlns:p14="http://schemas.microsoft.com/office/powerpoint/2010/main" val="330404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230D-B60A-2C43-9934-1C30686F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Detection and Guidance of</a:t>
            </a:r>
            <a:b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K-Wire Placement in Pelvic Trauma Surgery</a:t>
            </a:r>
          </a:p>
        </p:txBody>
      </p:sp>
      <p:pic>
        <p:nvPicPr>
          <p:cNvPr id="12" name="Picture 11" descr="A tripod in a room&#10;&#10;Description automatically generated">
            <a:extLst>
              <a:ext uri="{FF2B5EF4-FFF2-40B4-BE49-F238E27FC236}">
                <a16:creationId xmlns:a16="http://schemas.microsoft.com/office/drawing/2014/main" id="{DB2222C9-DB3B-6846-AC84-80B379DC5C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645" b="10033"/>
          <a:stretch/>
        </p:blipFill>
        <p:spPr>
          <a:xfrm flipH="1">
            <a:off x="3295683" y="3721301"/>
            <a:ext cx="4552393" cy="2081796"/>
          </a:xfrm>
          <a:prstGeom prst="rect">
            <a:avLst/>
          </a:prstGeom>
          <a:ln w="19050">
            <a:noFill/>
          </a:ln>
        </p:spPr>
      </p:pic>
      <p:pic>
        <p:nvPicPr>
          <p:cNvPr id="17" name="defCompReg">
            <a:hlinkClick r:id="" action="ppaction://media"/>
            <a:extLst>
              <a:ext uri="{FF2B5EF4-FFF2-40B4-BE49-F238E27FC236}">
                <a16:creationId xmlns:a16="http://schemas.microsoft.com/office/drawing/2014/main" id="{4091E1BD-C1AE-8C45-B635-AD2C653AAE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2375" t="27001" r="10001" b="28997"/>
          <a:stretch/>
        </p:blipFill>
        <p:spPr>
          <a:xfrm>
            <a:off x="3017184" y="1433761"/>
            <a:ext cx="5109390" cy="162908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55BA5E8-DEE6-D841-A9C2-789C2F75D375}"/>
              </a:ext>
            </a:extLst>
          </p:cNvPr>
          <p:cNvGrpSpPr/>
          <p:nvPr/>
        </p:nvGrpSpPr>
        <p:grpSpPr>
          <a:xfrm>
            <a:off x="59694" y="1520233"/>
            <a:ext cx="3784157" cy="4330326"/>
            <a:chOff x="70631" y="1802919"/>
            <a:chExt cx="2518376" cy="288185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384959-CB87-2E41-8272-58E6A7AD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900000">
              <a:off x="70631" y="2245173"/>
              <a:ext cx="1670766" cy="1916357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1D4233-27C0-DF4E-87AF-229EE3472A2C}"/>
                </a:ext>
              </a:extLst>
            </p:cNvPr>
            <p:cNvGrpSpPr/>
            <p:nvPr/>
          </p:nvGrpSpPr>
          <p:grpSpPr>
            <a:xfrm rot="18900000">
              <a:off x="1027880" y="2905633"/>
              <a:ext cx="270523" cy="270523"/>
              <a:chOff x="4003958" y="1974750"/>
              <a:chExt cx="685800" cy="68580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ACECCB0-84E7-144D-AE89-3F9BFF46FF4B}"/>
                  </a:ext>
                </a:extLst>
              </p:cNvPr>
              <p:cNvSpPr/>
              <p:nvPr/>
            </p:nvSpPr>
            <p:spPr>
              <a:xfrm>
                <a:off x="4003958" y="1974750"/>
                <a:ext cx="685800" cy="685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5DF4F00-606A-5A4D-AD2F-B35B47F7865C}"/>
                  </a:ext>
                </a:extLst>
              </p:cNvPr>
              <p:cNvSpPr/>
              <p:nvPr/>
            </p:nvSpPr>
            <p:spPr>
              <a:xfrm>
                <a:off x="4265895" y="2246212"/>
                <a:ext cx="142875" cy="14287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E00CDF7-684A-C44C-BE10-F85D1799E1CC}"/>
                </a:ext>
              </a:extLst>
            </p:cNvPr>
            <p:cNvGrpSpPr/>
            <p:nvPr/>
          </p:nvGrpSpPr>
          <p:grpSpPr>
            <a:xfrm rot="18900000">
              <a:off x="986610" y="2514685"/>
              <a:ext cx="270523" cy="270523"/>
              <a:chOff x="4003958" y="1974750"/>
              <a:chExt cx="685800" cy="6858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A5AE61B-251F-8241-BA99-F1F0EC1E8A63}"/>
                  </a:ext>
                </a:extLst>
              </p:cNvPr>
              <p:cNvSpPr/>
              <p:nvPr/>
            </p:nvSpPr>
            <p:spPr>
              <a:xfrm>
                <a:off x="4003958" y="1974750"/>
                <a:ext cx="685800" cy="685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14811CF-3084-D344-A914-695669BC9791}"/>
                  </a:ext>
                </a:extLst>
              </p:cNvPr>
              <p:cNvSpPr/>
              <p:nvPr/>
            </p:nvSpPr>
            <p:spPr>
              <a:xfrm>
                <a:off x="4265895" y="2246212"/>
                <a:ext cx="142875" cy="14287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6B62D77-9AD0-0B42-BF5A-D06EC523895D}"/>
                </a:ext>
              </a:extLst>
            </p:cNvPr>
            <p:cNvGrpSpPr/>
            <p:nvPr/>
          </p:nvGrpSpPr>
          <p:grpSpPr>
            <a:xfrm rot="18900000">
              <a:off x="1051446" y="2213395"/>
              <a:ext cx="270523" cy="270523"/>
              <a:chOff x="4003958" y="1974750"/>
              <a:chExt cx="685800" cy="6858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ADFD20C-9F76-4A4F-BDD7-B29DC173B6D8}"/>
                  </a:ext>
                </a:extLst>
              </p:cNvPr>
              <p:cNvSpPr/>
              <p:nvPr/>
            </p:nvSpPr>
            <p:spPr>
              <a:xfrm>
                <a:off x="4003958" y="1974750"/>
                <a:ext cx="685800" cy="685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F967E0C-EEC4-0C44-A8EB-329FBC1E9DFB}"/>
                  </a:ext>
                </a:extLst>
              </p:cNvPr>
              <p:cNvSpPr/>
              <p:nvPr/>
            </p:nvSpPr>
            <p:spPr>
              <a:xfrm>
                <a:off x="4265895" y="2246212"/>
                <a:ext cx="142875" cy="14287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743E727-3744-214C-ABB9-9968445BE9ED}"/>
                </a:ext>
              </a:extLst>
            </p:cNvPr>
            <p:cNvGrpSpPr/>
            <p:nvPr/>
          </p:nvGrpSpPr>
          <p:grpSpPr>
            <a:xfrm rot="18900000">
              <a:off x="1265927" y="2017849"/>
              <a:ext cx="270523" cy="270523"/>
              <a:chOff x="4003958" y="1974750"/>
              <a:chExt cx="685800" cy="6858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D417377-D65A-CF4A-BB5E-A397F685BDF6}"/>
                  </a:ext>
                </a:extLst>
              </p:cNvPr>
              <p:cNvSpPr/>
              <p:nvPr/>
            </p:nvSpPr>
            <p:spPr>
              <a:xfrm>
                <a:off x="4003958" y="1974750"/>
                <a:ext cx="685800" cy="685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0E7CD54-8931-DC4A-8CBF-5281C686365D}"/>
                  </a:ext>
                </a:extLst>
              </p:cNvPr>
              <p:cNvSpPr/>
              <p:nvPr/>
            </p:nvSpPr>
            <p:spPr>
              <a:xfrm>
                <a:off x="4265895" y="2246212"/>
                <a:ext cx="142875" cy="14287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A13CB73-15A5-704D-B7A8-993F1395547C}"/>
                </a:ext>
              </a:extLst>
            </p:cNvPr>
            <p:cNvGrpSpPr/>
            <p:nvPr/>
          </p:nvGrpSpPr>
          <p:grpSpPr>
            <a:xfrm rot="18900000">
              <a:off x="1239680" y="3508117"/>
              <a:ext cx="270523" cy="270523"/>
              <a:chOff x="4003958" y="1974750"/>
              <a:chExt cx="685800" cy="6858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DD8B3EA-656A-4E43-AA99-EC8C064A650F}"/>
                  </a:ext>
                </a:extLst>
              </p:cNvPr>
              <p:cNvSpPr/>
              <p:nvPr/>
            </p:nvSpPr>
            <p:spPr>
              <a:xfrm>
                <a:off x="4003958" y="1974750"/>
                <a:ext cx="685800" cy="685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FFFFD8A-23DC-774B-8E61-7AF0754419AB}"/>
                  </a:ext>
                </a:extLst>
              </p:cNvPr>
              <p:cNvSpPr/>
              <p:nvPr/>
            </p:nvSpPr>
            <p:spPr>
              <a:xfrm>
                <a:off x="4265895" y="2246212"/>
                <a:ext cx="142875" cy="14287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78DDC75-CDB9-B84C-9DD4-1F357DCDCFEA}"/>
                </a:ext>
              </a:extLst>
            </p:cNvPr>
            <p:cNvGrpSpPr/>
            <p:nvPr/>
          </p:nvGrpSpPr>
          <p:grpSpPr>
            <a:xfrm rot="18900000">
              <a:off x="1536509" y="2036990"/>
              <a:ext cx="270523" cy="270523"/>
              <a:chOff x="4003958" y="1974750"/>
              <a:chExt cx="685800" cy="6858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D4ECFAA-175D-BF42-99C1-1D3A4DFEE7B5}"/>
                  </a:ext>
                </a:extLst>
              </p:cNvPr>
              <p:cNvSpPr/>
              <p:nvPr/>
            </p:nvSpPr>
            <p:spPr>
              <a:xfrm>
                <a:off x="4003958" y="1974750"/>
                <a:ext cx="685800" cy="685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1FF65A-CB4F-C04A-B0EF-D1C9AB335288}"/>
                  </a:ext>
                </a:extLst>
              </p:cNvPr>
              <p:cNvSpPr/>
              <p:nvPr/>
            </p:nvSpPr>
            <p:spPr>
              <a:xfrm>
                <a:off x="4265895" y="2246212"/>
                <a:ext cx="142875" cy="14287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</p:grp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58206872-704F-5F43-A4D3-68A8420B5236}"/>
                </a:ext>
              </a:extLst>
            </p:cNvPr>
            <p:cNvSpPr/>
            <p:nvPr/>
          </p:nvSpPr>
          <p:spPr>
            <a:xfrm rot="14594192">
              <a:off x="620383" y="2716148"/>
              <a:ext cx="2654700" cy="1282549"/>
            </a:xfrm>
            <a:prstGeom prst="arc">
              <a:avLst>
                <a:gd name="adj1" fmla="val 16200000"/>
                <a:gd name="adj2" fmla="val 871862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53A46F0-4CB4-9F43-83EB-CDA6EBE13A85}"/>
                </a:ext>
              </a:extLst>
            </p:cNvPr>
            <p:cNvSpPr/>
            <p:nvPr/>
          </p:nvSpPr>
          <p:spPr>
            <a:xfrm rot="18900000">
              <a:off x="1333778" y="3602215"/>
              <a:ext cx="82327" cy="82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F1362D-720E-D14E-B0D6-9AE6D4C0858A}"/>
                </a:ext>
              </a:extLst>
            </p:cNvPr>
            <p:cNvSpPr/>
            <p:nvPr/>
          </p:nvSpPr>
          <p:spPr>
            <a:xfrm rot="18900000">
              <a:off x="1630607" y="2131088"/>
              <a:ext cx="82327" cy="82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FBB1466-524F-364A-9E05-81867D60652E}"/>
                </a:ext>
              </a:extLst>
            </p:cNvPr>
            <p:cNvSpPr/>
            <p:nvPr/>
          </p:nvSpPr>
          <p:spPr>
            <a:xfrm rot="18900000">
              <a:off x="1086696" y="2796740"/>
              <a:ext cx="82327" cy="82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92D0255-08E8-5E4B-82AD-99CD8DCEF4D3}"/>
                </a:ext>
              </a:extLst>
            </p:cNvPr>
            <p:cNvSpPr/>
            <p:nvPr/>
          </p:nvSpPr>
          <p:spPr>
            <a:xfrm rot="18900000">
              <a:off x="1190311" y="2241472"/>
              <a:ext cx="82327" cy="823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226D539-E9C3-0549-A27E-964595D3B0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4758" y="3642764"/>
              <a:ext cx="298502" cy="431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5565954-980B-9748-845B-3120947151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800" y="3052268"/>
              <a:ext cx="30962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5108B8A-8456-C443-ACC9-AF3C54F70EE7}"/>
                    </a:ext>
                  </a:extLst>
                </p:cNvPr>
                <p:cNvSpPr txBox="1"/>
                <p:nvPr/>
              </p:nvSpPr>
              <p:spPr>
                <a:xfrm>
                  <a:off x="1357584" y="3164809"/>
                  <a:ext cx="5433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5108B8A-8456-C443-ACC9-AF3C54F70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584" y="3164809"/>
                  <a:ext cx="543354" cy="276999"/>
                </a:xfrm>
                <a:prstGeom prst="rect">
                  <a:avLst/>
                </a:prstGeom>
                <a:blipFill>
                  <a:blip r:embed="rId8"/>
                  <a:stretch>
                    <a:fillRect r="-6000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2B8A48C-FF38-204E-8F29-ED185E736FD7}"/>
                    </a:ext>
                  </a:extLst>
                </p:cNvPr>
                <p:cNvSpPr/>
                <p:nvPr/>
              </p:nvSpPr>
              <p:spPr>
                <a:xfrm>
                  <a:off x="1227753" y="2667087"/>
                  <a:ext cx="294375" cy="276999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2B8A48C-FF38-204E-8F29-ED185E736F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753" y="2667087"/>
                  <a:ext cx="294375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8F8FC4B-5251-9240-8884-885F21204046}"/>
                    </a:ext>
                  </a:extLst>
                </p:cNvPr>
                <p:cNvSpPr/>
                <p:nvPr/>
              </p:nvSpPr>
              <p:spPr>
                <a:xfrm>
                  <a:off x="960671" y="1838952"/>
                  <a:ext cx="299697" cy="276999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8F8FC4B-5251-9240-8884-885F212040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71" y="1838952"/>
                  <a:ext cx="299697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7B6C070-FF4C-6644-B168-1DE02A072A52}"/>
                    </a:ext>
                  </a:extLst>
                </p:cNvPr>
                <p:cNvSpPr/>
                <p:nvPr/>
              </p:nvSpPr>
              <p:spPr>
                <a:xfrm>
                  <a:off x="1670899" y="1802919"/>
                  <a:ext cx="299697" cy="276999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7B6C070-FF4C-6644-B168-1DE02A072A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899" y="1802919"/>
                  <a:ext cx="299697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D74E4170-B729-7D44-8261-8DE2DAF1E1F7}"/>
                    </a:ext>
                  </a:extLst>
                </p:cNvPr>
                <p:cNvSpPr/>
                <p:nvPr/>
              </p:nvSpPr>
              <p:spPr>
                <a:xfrm>
                  <a:off x="1300503" y="3733800"/>
                  <a:ext cx="299697" cy="276999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D74E4170-B729-7D44-8261-8DE2DAF1E1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0503" y="3733800"/>
                  <a:ext cx="299697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E324E03-DAF8-2D41-92EC-1ADC31675E4E}"/>
              </a:ext>
            </a:extLst>
          </p:cNvPr>
          <p:cNvSpPr txBox="1"/>
          <p:nvPr/>
        </p:nvSpPr>
        <p:spPr>
          <a:xfrm>
            <a:off x="3757280" y="1154073"/>
            <a:ext cx="3629200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3D-2D Deformable Registration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21715C-F4D6-6340-A6D6-6D23E3F0A32F}"/>
              </a:ext>
            </a:extLst>
          </p:cNvPr>
          <p:cNvSpPr txBox="1"/>
          <p:nvPr/>
        </p:nvSpPr>
        <p:spPr>
          <a:xfrm>
            <a:off x="3410233" y="3414942"/>
            <a:ext cx="4323299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X-Ray Guidance of Robotic Trajectory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4310DAA-2C91-F344-90A5-6C1F254B6759}"/>
              </a:ext>
            </a:extLst>
          </p:cNvPr>
          <p:cNvSpPr txBox="1"/>
          <p:nvPr/>
        </p:nvSpPr>
        <p:spPr>
          <a:xfrm>
            <a:off x="804792" y="1181240"/>
            <a:ext cx="155331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Deformable</a:t>
            </a:r>
            <a:b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K-Wire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32CEA8-EDAE-4BEC-B44F-C32EE35903E7}"/>
              </a:ext>
            </a:extLst>
          </p:cNvPr>
          <p:cNvSpPr/>
          <p:nvPr/>
        </p:nvSpPr>
        <p:spPr>
          <a:xfrm>
            <a:off x="283284" y="5840045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8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Contact: </a:t>
            </a:r>
            <a:r>
              <a:rPr lang="en-US" sz="1800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 Ali Uneri</a:t>
            </a:r>
            <a:br>
              <a:rPr lang="en-US" sz="1800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(ali.uneri@jhu.edu)</a:t>
            </a:r>
            <a:endParaRPr lang="en-US" sz="18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7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8166</TotalTime>
  <Words>268</Words>
  <Application>Microsoft Office PowerPoint</Application>
  <PresentationFormat>On-screen Show (4:3)</PresentationFormat>
  <Paragraphs>41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Cambria Math</vt:lpstr>
      <vt:lpstr>System Font Regular</vt:lpstr>
      <vt:lpstr>Times New Roman</vt:lpstr>
      <vt:lpstr>Verdana</vt:lpstr>
      <vt:lpstr>CIS-Lecture</vt:lpstr>
      <vt:lpstr>Detection and Guidance of K-Wire Placement in Pelvic Trauma Surgery</vt:lpstr>
      <vt:lpstr>Detection and Guidance of K-Wire Placement in Pelvic Trauma Surgery</vt:lpstr>
      <vt:lpstr>Detection and Guidance of K-Wire Placement in Pelvic Trauma Surgery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Jeff Siewerdsen</cp:lastModifiedBy>
  <cp:revision>72</cp:revision>
  <cp:lastPrinted>1998-01-12T19:42:20Z</cp:lastPrinted>
  <dcterms:created xsi:type="dcterms:W3CDTF">2014-01-14T11:21:36Z</dcterms:created>
  <dcterms:modified xsi:type="dcterms:W3CDTF">2020-01-13T14:55:34Z</dcterms:modified>
</cp:coreProperties>
</file>