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260" r:id="rId4"/>
    <p:sldId id="262" r:id="rId5"/>
    <p:sldId id="264" r:id="rId6"/>
    <p:sldId id="275" r:id="rId7"/>
    <p:sldId id="277" r:id="rId8"/>
    <p:sldId id="278" r:id="rId9"/>
    <p:sldId id="279" r:id="rId10"/>
    <p:sldId id="280" r:id="rId11"/>
    <p:sldId id="269" r:id="rId12"/>
    <p:sldId id="266" r:id="rId13"/>
    <p:sldId id="281" r:id="rId14"/>
    <p:sldId id="282" r:id="rId15"/>
    <p:sldId id="276" r:id="rId16"/>
    <p:sldId id="274"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7024E5-5D67-45E1-A0E4-42D7F4BC1B9E}" v="1" dt="2022-03-29T14:50:16.280"/>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0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昊辰 韦" userId="42cbe44cd05e8067" providerId="LiveId" clId="{727024E5-5D67-45E1-A0E4-42D7F4BC1B9E}"/>
    <pc:docChg chg="undo custSel addSld modSld">
      <pc:chgData name="昊辰 韦" userId="42cbe44cd05e8067" providerId="LiveId" clId="{727024E5-5D67-45E1-A0E4-42D7F4BC1B9E}" dt="2022-03-29T15:02:43.571" v="459" actId="20577"/>
      <pc:docMkLst>
        <pc:docMk/>
      </pc:docMkLst>
      <pc:sldChg chg="modSp mod">
        <pc:chgData name="昊辰 韦" userId="42cbe44cd05e8067" providerId="LiveId" clId="{727024E5-5D67-45E1-A0E4-42D7F4BC1B9E}" dt="2022-03-29T14:53:57.451" v="232" actId="20577"/>
        <pc:sldMkLst>
          <pc:docMk/>
          <pc:sldMk cId="82260905" sldId="260"/>
        </pc:sldMkLst>
        <pc:spChg chg="mod">
          <ac:chgData name="昊辰 韦" userId="42cbe44cd05e8067" providerId="LiveId" clId="{727024E5-5D67-45E1-A0E4-42D7F4BC1B9E}" dt="2022-03-29T14:53:57.451" v="232" actId="20577"/>
          <ac:spMkLst>
            <pc:docMk/>
            <pc:sldMk cId="82260905" sldId="260"/>
            <ac:spMk id="3" creationId="{0F0D7ADE-A961-45ED-A810-E03C41753B88}"/>
          </ac:spMkLst>
        </pc:spChg>
      </pc:sldChg>
      <pc:sldChg chg="modSp mod">
        <pc:chgData name="昊辰 韦" userId="42cbe44cd05e8067" providerId="LiveId" clId="{727024E5-5D67-45E1-A0E4-42D7F4BC1B9E}" dt="2022-03-29T14:54:50.470" v="264" actId="20577"/>
        <pc:sldMkLst>
          <pc:docMk/>
          <pc:sldMk cId="3369839810" sldId="264"/>
        </pc:sldMkLst>
        <pc:spChg chg="mod">
          <ac:chgData name="昊辰 韦" userId="42cbe44cd05e8067" providerId="LiveId" clId="{727024E5-5D67-45E1-A0E4-42D7F4BC1B9E}" dt="2022-03-29T14:54:50.470" v="264" actId="20577"/>
          <ac:spMkLst>
            <pc:docMk/>
            <pc:sldMk cId="3369839810" sldId="264"/>
            <ac:spMk id="2" creationId="{C03489B7-D4F3-494A-B523-87D53FA5A0D1}"/>
          </ac:spMkLst>
        </pc:spChg>
      </pc:sldChg>
      <pc:sldChg chg="modSp add mod">
        <pc:chgData name="昊辰 韦" userId="42cbe44cd05e8067" providerId="LiveId" clId="{727024E5-5D67-45E1-A0E4-42D7F4BC1B9E}" dt="2022-03-29T14:50:26.627" v="113" actId="20577"/>
        <pc:sldMkLst>
          <pc:docMk/>
          <pc:sldMk cId="908060513" sldId="276"/>
        </pc:sldMkLst>
        <pc:spChg chg="mod">
          <ac:chgData name="昊辰 韦" userId="42cbe44cd05e8067" providerId="LiveId" clId="{727024E5-5D67-45E1-A0E4-42D7F4BC1B9E}" dt="2022-03-29T14:50:26.627" v="113" actId="20577"/>
          <ac:spMkLst>
            <pc:docMk/>
            <pc:sldMk cId="908060513" sldId="276"/>
            <ac:spMk id="2" creationId="{41B248A7-E21D-4BD8-84B8-2A44BE47CA78}"/>
          </ac:spMkLst>
        </pc:spChg>
      </pc:sldChg>
      <pc:sldChg chg="modSp new mod">
        <pc:chgData name="昊辰 韦" userId="42cbe44cd05e8067" providerId="LiveId" clId="{727024E5-5D67-45E1-A0E4-42D7F4BC1B9E}" dt="2022-03-29T15:02:43.571" v="459" actId="20577"/>
        <pc:sldMkLst>
          <pc:docMk/>
          <pc:sldMk cId="77893555" sldId="282"/>
        </pc:sldMkLst>
        <pc:spChg chg="mod">
          <ac:chgData name="昊辰 韦" userId="42cbe44cd05e8067" providerId="LiveId" clId="{727024E5-5D67-45E1-A0E4-42D7F4BC1B9E}" dt="2022-03-29T15:00:27.583" v="433" actId="20577"/>
          <ac:spMkLst>
            <pc:docMk/>
            <pc:sldMk cId="77893555" sldId="282"/>
            <ac:spMk id="2" creationId="{A517184C-CEAD-4953-90F1-A112CAF63F89}"/>
          </ac:spMkLst>
        </pc:spChg>
        <pc:spChg chg="mod">
          <ac:chgData name="昊辰 韦" userId="42cbe44cd05e8067" providerId="LiveId" clId="{727024E5-5D67-45E1-A0E4-42D7F4BC1B9E}" dt="2022-03-29T15:02:43.571" v="459" actId="20577"/>
          <ac:spMkLst>
            <pc:docMk/>
            <pc:sldMk cId="77893555" sldId="282"/>
            <ac:spMk id="3" creationId="{8EB67E14-D76F-4A6A-8E4A-FDB15D292EBA}"/>
          </ac:spMkLst>
        </pc:spChg>
      </pc:sldChg>
    </pc:docChg>
  </pc:docChgLst>
  <pc:docChgLst>
    <pc:chgData name="昊辰 韦" userId="42cbe44cd05e8067" providerId="LiveId" clId="{62E1438F-4AB8-48DB-920F-C7F60544FDC5}"/>
    <pc:docChg chg="undo custSel addSld delSld modSld sldOrd">
      <pc:chgData name="昊辰 韦" userId="42cbe44cd05e8067" providerId="LiveId" clId="{62E1438F-4AB8-48DB-920F-C7F60544FDC5}" dt="2022-02-22T03:32:51.247" v="5759" actId="3626"/>
      <pc:docMkLst>
        <pc:docMk/>
      </pc:docMkLst>
      <pc:sldChg chg="modSp new mod">
        <pc:chgData name="昊辰 韦" userId="42cbe44cd05e8067" providerId="LiveId" clId="{62E1438F-4AB8-48DB-920F-C7F60544FDC5}" dt="2022-02-21T19:56:19.694" v="80" actId="113"/>
        <pc:sldMkLst>
          <pc:docMk/>
          <pc:sldMk cId="1262705602" sldId="256"/>
        </pc:sldMkLst>
        <pc:spChg chg="mod">
          <ac:chgData name="昊辰 韦" userId="42cbe44cd05e8067" providerId="LiveId" clId="{62E1438F-4AB8-48DB-920F-C7F60544FDC5}" dt="2022-02-21T19:56:19.694" v="80" actId="113"/>
          <ac:spMkLst>
            <pc:docMk/>
            <pc:sldMk cId="1262705602" sldId="256"/>
            <ac:spMk id="2" creationId="{A5A84F08-09F8-4B53-8118-D6A4758BF534}"/>
          </ac:spMkLst>
        </pc:spChg>
        <pc:spChg chg="mod">
          <ac:chgData name="昊辰 韦" userId="42cbe44cd05e8067" providerId="LiveId" clId="{62E1438F-4AB8-48DB-920F-C7F60544FDC5}" dt="2022-02-21T18:39:00.075" v="77" actId="27636"/>
          <ac:spMkLst>
            <pc:docMk/>
            <pc:sldMk cId="1262705602" sldId="256"/>
            <ac:spMk id="3" creationId="{3CB5C4B5-5A52-4DE4-8DAB-83691CB6560F}"/>
          </ac:spMkLst>
        </pc:spChg>
      </pc:sldChg>
      <pc:sldChg chg="modSp new del mod">
        <pc:chgData name="昊辰 韦" userId="42cbe44cd05e8067" providerId="LiveId" clId="{62E1438F-4AB8-48DB-920F-C7F60544FDC5}" dt="2022-02-21T21:37:44.148" v="737" actId="47"/>
        <pc:sldMkLst>
          <pc:docMk/>
          <pc:sldMk cId="3974000984" sldId="257"/>
        </pc:sldMkLst>
        <pc:spChg chg="mod">
          <ac:chgData name="昊辰 韦" userId="42cbe44cd05e8067" providerId="LiveId" clId="{62E1438F-4AB8-48DB-920F-C7F60544FDC5}" dt="2022-02-21T20:00:37.498" v="120" actId="20577"/>
          <ac:spMkLst>
            <pc:docMk/>
            <pc:sldMk cId="3974000984" sldId="257"/>
            <ac:spMk id="2" creationId="{C8057B45-CB25-4A07-A529-270CF1D38A53}"/>
          </ac:spMkLst>
        </pc:spChg>
        <pc:spChg chg="mod">
          <ac:chgData name="昊辰 韦" userId="42cbe44cd05e8067" providerId="LiveId" clId="{62E1438F-4AB8-48DB-920F-C7F60544FDC5}" dt="2022-02-21T21:37:40.875" v="736"/>
          <ac:spMkLst>
            <pc:docMk/>
            <pc:sldMk cId="3974000984" sldId="257"/>
            <ac:spMk id="3" creationId="{279CB22C-E273-4D11-A959-0A132E5A249C}"/>
          </ac:spMkLst>
        </pc:spChg>
      </pc:sldChg>
      <pc:sldChg chg="addSp modSp new mod">
        <pc:chgData name="昊辰 韦" userId="42cbe44cd05e8067" providerId="LiveId" clId="{62E1438F-4AB8-48DB-920F-C7F60544FDC5}" dt="2022-02-21T21:48:56.145" v="1154" actId="1076"/>
        <pc:sldMkLst>
          <pc:docMk/>
          <pc:sldMk cId="1981535193" sldId="258"/>
        </pc:sldMkLst>
        <pc:spChg chg="mod">
          <ac:chgData name="昊辰 韦" userId="42cbe44cd05e8067" providerId="LiveId" clId="{62E1438F-4AB8-48DB-920F-C7F60544FDC5}" dt="2022-02-21T21:06:24.935" v="215" actId="20577"/>
          <ac:spMkLst>
            <pc:docMk/>
            <pc:sldMk cId="1981535193" sldId="258"/>
            <ac:spMk id="2" creationId="{88D3F15F-A7B3-4A99-86E4-329209B9CEB7}"/>
          </ac:spMkLst>
        </pc:spChg>
        <pc:spChg chg="mod">
          <ac:chgData name="昊辰 韦" userId="42cbe44cd05e8067" providerId="LiveId" clId="{62E1438F-4AB8-48DB-920F-C7F60544FDC5}" dt="2022-02-21T21:47:51.923" v="1150" actId="20577"/>
          <ac:spMkLst>
            <pc:docMk/>
            <pc:sldMk cId="1981535193" sldId="258"/>
            <ac:spMk id="3" creationId="{F65C626D-0459-4BDA-BED2-2F4A0A804D3C}"/>
          </ac:spMkLst>
        </pc:spChg>
        <pc:picChg chg="add mod">
          <ac:chgData name="昊辰 韦" userId="42cbe44cd05e8067" providerId="LiveId" clId="{62E1438F-4AB8-48DB-920F-C7F60544FDC5}" dt="2022-02-21T21:47:45.664" v="1144" actId="1076"/>
          <ac:picMkLst>
            <pc:docMk/>
            <pc:sldMk cId="1981535193" sldId="258"/>
            <ac:picMk id="4" creationId="{E861CE24-B813-4912-B8A4-A6B3201243E8}"/>
          </ac:picMkLst>
        </pc:picChg>
        <pc:picChg chg="add mod">
          <ac:chgData name="昊辰 韦" userId="42cbe44cd05e8067" providerId="LiveId" clId="{62E1438F-4AB8-48DB-920F-C7F60544FDC5}" dt="2022-02-21T21:48:56.145" v="1154" actId="1076"/>
          <ac:picMkLst>
            <pc:docMk/>
            <pc:sldMk cId="1981535193" sldId="258"/>
            <ac:picMk id="5" creationId="{97D69CC0-1FE6-4277-BFBC-140B1FBFD92C}"/>
          </ac:picMkLst>
        </pc:picChg>
      </pc:sldChg>
      <pc:sldChg chg="addSp delSp modSp new mod ord">
        <pc:chgData name="昊辰 韦" userId="42cbe44cd05e8067" providerId="LiveId" clId="{62E1438F-4AB8-48DB-920F-C7F60544FDC5}" dt="2022-02-21T21:47:25.639" v="1139" actId="20577"/>
        <pc:sldMkLst>
          <pc:docMk/>
          <pc:sldMk cId="2677065308" sldId="259"/>
        </pc:sldMkLst>
        <pc:spChg chg="mod">
          <ac:chgData name="昊辰 韦" userId="42cbe44cd05e8067" providerId="LiveId" clId="{62E1438F-4AB8-48DB-920F-C7F60544FDC5}" dt="2022-02-21T21:06:58.387" v="281" actId="20577"/>
          <ac:spMkLst>
            <pc:docMk/>
            <pc:sldMk cId="2677065308" sldId="259"/>
            <ac:spMk id="2" creationId="{C46AF65F-44EE-4A47-9B94-6E28A4267A06}"/>
          </ac:spMkLst>
        </pc:spChg>
        <pc:spChg chg="mod">
          <ac:chgData name="昊辰 韦" userId="42cbe44cd05e8067" providerId="LiveId" clId="{62E1438F-4AB8-48DB-920F-C7F60544FDC5}" dt="2022-02-21T21:47:25.639" v="1139" actId="20577"/>
          <ac:spMkLst>
            <pc:docMk/>
            <pc:sldMk cId="2677065308" sldId="259"/>
            <ac:spMk id="3" creationId="{ADD12EAE-5D29-453E-B727-8613A8BD36C3}"/>
          </ac:spMkLst>
        </pc:spChg>
        <pc:picChg chg="add del mod">
          <ac:chgData name="昊辰 韦" userId="42cbe44cd05e8067" providerId="LiveId" clId="{62E1438F-4AB8-48DB-920F-C7F60544FDC5}" dt="2022-02-21T21:45:12.372" v="980" actId="21"/>
          <ac:picMkLst>
            <pc:docMk/>
            <pc:sldMk cId="2677065308" sldId="259"/>
            <ac:picMk id="4" creationId="{153756FB-58F8-45A7-BCEC-37201D91581C}"/>
          </ac:picMkLst>
        </pc:picChg>
        <pc:picChg chg="add mod">
          <ac:chgData name="昊辰 韦" userId="42cbe44cd05e8067" providerId="LiveId" clId="{62E1438F-4AB8-48DB-920F-C7F60544FDC5}" dt="2022-02-21T21:46:55.841" v="1100" actId="1076"/>
          <ac:picMkLst>
            <pc:docMk/>
            <pc:sldMk cId="2677065308" sldId="259"/>
            <ac:picMk id="5" creationId="{005D6273-32CD-4B3E-B796-11CA38931FB0}"/>
          </ac:picMkLst>
        </pc:picChg>
      </pc:sldChg>
      <pc:sldChg chg="delSp modSp new mod">
        <pc:chgData name="昊辰 韦" userId="42cbe44cd05e8067" providerId="LiveId" clId="{62E1438F-4AB8-48DB-920F-C7F60544FDC5}" dt="2022-02-21T23:11:27.893" v="1903" actId="20577"/>
        <pc:sldMkLst>
          <pc:docMk/>
          <pc:sldMk cId="82260905" sldId="260"/>
        </pc:sldMkLst>
        <pc:spChg chg="mod">
          <ac:chgData name="昊辰 韦" userId="42cbe44cd05e8067" providerId="LiveId" clId="{62E1438F-4AB8-48DB-920F-C7F60544FDC5}" dt="2022-02-21T21:52:15.777" v="1174" actId="20577"/>
          <ac:spMkLst>
            <pc:docMk/>
            <pc:sldMk cId="82260905" sldId="260"/>
            <ac:spMk id="2" creationId="{9F43091B-4D14-413F-AE51-871F12DE0B1A}"/>
          </ac:spMkLst>
        </pc:spChg>
        <pc:spChg chg="mod">
          <ac:chgData name="昊辰 韦" userId="42cbe44cd05e8067" providerId="LiveId" clId="{62E1438F-4AB8-48DB-920F-C7F60544FDC5}" dt="2022-02-21T23:11:27.893" v="1903" actId="20577"/>
          <ac:spMkLst>
            <pc:docMk/>
            <pc:sldMk cId="82260905" sldId="260"/>
            <ac:spMk id="3" creationId="{0F0D7ADE-A961-45ED-A810-E03C41753B88}"/>
          </ac:spMkLst>
        </pc:spChg>
        <pc:picChg chg="del">
          <ac:chgData name="昊辰 韦" userId="42cbe44cd05e8067" providerId="LiveId" clId="{62E1438F-4AB8-48DB-920F-C7F60544FDC5}" dt="2022-02-21T21:53:32.242" v="1314"/>
          <ac:picMkLst>
            <pc:docMk/>
            <pc:sldMk cId="82260905" sldId="260"/>
            <ac:picMk id="4" creationId="{EB0D8CCB-01AA-4F7D-8796-7B13355F4416}"/>
          </ac:picMkLst>
        </pc:picChg>
      </pc:sldChg>
      <pc:sldChg chg="delSp new del mod">
        <pc:chgData name="昊辰 韦" userId="42cbe44cd05e8067" providerId="LiveId" clId="{62E1438F-4AB8-48DB-920F-C7F60544FDC5}" dt="2022-02-21T21:53:51.369" v="1318" actId="47"/>
        <pc:sldMkLst>
          <pc:docMk/>
          <pc:sldMk cId="512545207" sldId="261"/>
        </pc:sldMkLst>
        <pc:spChg chg="del">
          <ac:chgData name="昊辰 韦" userId="42cbe44cd05e8067" providerId="LiveId" clId="{62E1438F-4AB8-48DB-920F-C7F60544FDC5}" dt="2022-02-21T21:53:38.173" v="1316" actId="478"/>
          <ac:spMkLst>
            <pc:docMk/>
            <pc:sldMk cId="512545207" sldId="261"/>
            <ac:spMk id="2" creationId="{8124F62E-940C-456A-A66A-5113007BC9D4}"/>
          </ac:spMkLst>
        </pc:spChg>
      </pc:sldChg>
      <pc:sldChg chg="modSp add mod">
        <pc:chgData name="昊辰 韦" userId="42cbe44cd05e8067" providerId="LiveId" clId="{62E1438F-4AB8-48DB-920F-C7F60544FDC5}" dt="2022-02-21T23:17:19.380" v="2044" actId="20577"/>
        <pc:sldMkLst>
          <pc:docMk/>
          <pc:sldMk cId="3175799842" sldId="262"/>
        </pc:sldMkLst>
        <pc:spChg chg="mod">
          <ac:chgData name="昊辰 韦" userId="42cbe44cd05e8067" providerId="LiveId" clId="{62E1438F-4AB8-48DB-920F-C7F60544FDC5}" dt="2022-02-21T21:55:16.685" v="1350" actId="404"/>
          <ac:spMkLst>
            <pc:docMk/>
            <pc:sldMk cId="3175799842" sldId="262"/>
            <ac:spMk id="4" creationId="{00000000-0000-0000-0000-000000000000}"/>
          </ac:spMkLst>
        </pc:spChg>
        <pc:spChg chg="mod">
          <ac:chgData name="昊辰 韦" userId="42cbe44cd05e8067" providerId="LiveId" clId="{62E1438F-4AB8-48DB-920F-C7F60544FDC5}" dt="2022-02-21T21:55:16.685" v="1350" actId="404"/>
          <ac:spMkLst>
            <pc:docMk/>
            <pc:sldMk cId="3175799842" sldId="262"/>
            <ac:spMk id="11" creationId="{00000000-0000-0000-0000-000000000000}"/>
          </ac:spMkLst>
        </pc:spChg>
        <pc:spChg chg="mod">
          <ac:chgData name="昊辰 韦" userId="42cbe44cd05e8067" providerId="LiveId" clId="{62E1438F-4AB8-48DB-920F-C7F60544FDC5}" dt="2022-02-21T23:17:19.380" v="2044" actId="20577"/>
          <ac:spMkLst>
            <pc:docMk/>
            <pc:sldMk cId="3175799842" sldId="262"/>
            <ac:spMk id="27" creationId="{00000000-0000-0000-0000-000000000000}"/>
          </ac:spMkLst>
        </pc:spChg>
        <pc:spChg chg="mod">
          <ac:chgData name="昊辰 韦" userId="42cbe44cd05e8067" providerId="LiveId" clId="{62E1438F-4AB8-48DB-920F-C7F60544FDC5}" dt="2022-02-21T21:55:16.685" v="1350" actId="404"/>
          <ac:spMkLst>
            <pc:docMk/>
            <pc:sldMk cId="3175799842" sldId="262"/>
            <ac:spMk id="28" creationId="{00000000-0000-0000-0000-000000000000}"/>
          </ac:spMkLst>
        </pc:spChg>
        <pc:spChg chg="mod">
          <ac:chgData name="昊辰 韦" userId="42cbe44cd05e8067" providerId="LiveId" clId="{62E1438F-4AB8-48DB-920F-C7F60544FDC5}" dt="2022-02-21T21:55:16.685" v="1350" actId="404"/>
          <ac:spMkLst>
            <pc:docMk/>
            <pc:sldMk cId="3175799842" sldId="262"/>
            <ac:spMk id="57" creationId="{00000000-0000-0000-0000-000000000000}"/>
          </ac:spMkLst>
        </pc:spChg>
        <pc:spChg chg="mod">
          <ac:chgData name="昊辰 韦" userId="42cbe44cd05e8067" providerId="LiveId" clId="{62E1438F-4AB8-48DB-920F-C7F60544FDC5}" dt="2022-02-21T21:55:16.685" v="1350" actId="404"/>
          <ac:spMkLst>
            <pc:docMk/>
            <pc:sldMk cId="3175799842" sldId="262"/>
            <ac:spMk id="59" creationId="{00000000-0000-0000-0000-000000000000}"/>
          </ac:spMkLst>
        </pc:spChg>
        <pc:spChg chg="mod">
          <ac:chgData name="昊辰 韦" userId="42cbe44cd05e8067" providerId="LiveId" clId="{62E1438F-4AB8-48DB-920F-C7F60544FDC5}" dt="2022-02-21T21:55:16.685" v="1350" actId="404"/>
          <ac:spMkLst>
            <pc:docMk/>
            <pc:sldMk cId="3175799842" sldId="262"/>
            <ac:spMk id="64" creationId="{00000000-0000-0000-0000-000000000000}"/>
          </ac:spMkLst>
        </pc:spChg>
        <pc:spChg chg="mod">
          <ac:chgData name="昊辰 韦" userId="42cbe44cd05e8067" providerId="LiveId" clId="{62E1438F-4AB8-48DB-920F-C7F60544FDC5}" dt="2022-02-21T21:55:16.685" v="1350" actId="404"/>
          <ac:spMkLst>
            <pc:docMk/>
            <pc:sldMk cId="3175799842" sldId="262"/>
            <ac:spMk id="69" creationId="{00000000-0000-0000-0000-000000000000}"/>
          </ac:spMkLst>
        </pc:spChg>
        <pc:spChg chg="mod">
          <ac:chgData name="昊辰 韦" userId="42cbe44cd05e8067" providerId="LiveId" clId="{62E1438F-4AB8-48DB-920F-C7F60544FDC5}" dt="2022-02-21T21:55:16.685" v="1350" actId="404"/>
          <ac:spMkLst>
            <pc:docMk/>
            <pc:sldMk cId="3175799842" sldId="262"/>
            <ac:spMk id="70" creationId="{00000000-0000-0000-0000-000000000000}"/>
          </ac:spMkLst>
        </pc:spChg>
        <pc:spChg chg="mod">
          <ac:chgData name="昊辰 韦" userId="42cbe44cd05e8067" providerId="LiveId" clId="{62E1438F-4AB8-48DB-920F-C7F60544FDC5}" dt="2022-02-21T21:55:16.685" v="1350" actId="404"/>
          <ac:spMkLst>
            <pc:docMk/>
            <pc:sldMk cId="3175799842" sldId="262"/>
            <ac:spMk id="73" creationId="{00000000-0000-0000-0000-000000000000}"/>
          </ac:spMkLst>
        </pc:spChg>
        <pc:spChg chg="mod">
          <ac:chgData name="昊辰 韦" userId="42cbe44cd05e8067" providerId="LiveId" clId="{62E1438F-4AB8-48DB-920F-C7F60544FDC5}" dt="2022-02-21T21:55:21.184" v="1351" actId="1076"/>
          <ac:spMkLst>
            <pc:docMk/>
            <pc:sldMk cId="3175799842" sldId="262"/>
            <ac:spMk id="82" creationId="{00000000-0000-0000-0000-000000000000}"/>
          </ac:spMkLst>
        </pc:spChg>
        <pc:spChg chg="mod">
          <ac:chgData name="昊辰 韦" userId="42cbe44cd05e8067" providerId="LiveId" clId="{62E1438F-4AB8-48DB-920F-C7F60544FDC5}" dt="2022-02-21T21:55:16.685" v="1350" actId="404"/>
          <ac:spMkLst>
            <pc:docMk/>
            <pc:sldMk cId="3175799842" sldId="262"/>
            <ac:spMk id="88" creationId="{00000000-0000-0000-0000-000000000000}"/>
          </ac:spMkLst>
        </pc:spChg>
        <pc:spChg chg="mod">
          <ac:chgData name="昊辰 韦" userId="42cbe44cd05e8067" providerId="LiveId" clId="{62E1438F-4AB8-48DB-920F-C7F60544FDC5}" dt="2022-02-21T21:55:16.685" v="1350" actId="404"/>
          <ac:spMkLst>
            <pc:docMk/>
            <pc:sldMk cId="3175799842" sldId="262"/>
            <ac:spMk id="92" creationId="{00000000-0000-0000-0000-000000000000}"/>
          </ac:spMkLst>
        </pc:spChg>
        <pc:spChg chg="mod">
          <ac:chgData name="昊辰 韦" userId="42cbe44cd05e8067" providerId="LiveId" clId="{62E1438F-4AB8-48DB-920F-C7F60544FDC5}" dt="2022-02-21T21:55:16.685" v="1350" actId="404"/>
          <ac:spMkLst>
            <pc:docMk/>
            <pc:sldMk cId="3175799842" sldId="262"/>
            <ac:spMk id="93" creationId="{00000000-0000-0000-0000-000000000000}"/>
          </ac:spMkLst>
        </pc:spChg>
      </pc:sldChg>
      <pc:sldChg chg="addSp delSp modSp new del mod ord">
        <pc:chgData name="昊辰 韦" userId="42cbe44cd05e8067" providerId="LiveId" clId="{62E1438F-4AB8-48DB-920F-C7F60544FDC5}" dt="2022-02-21T23:28:13.952" v="2469" actId="2696"/>
        <pc:sldMkLst>
          <pc:docMk/>
          <pc:sldMk cId="415551640" sldId="263"/>
        </pc:sldMkLst>
        <pc:spChg chg="mod">
          <ac:chgData name="昊辰 韦" userId="42cbe44cd05e8067" providerId="LiveId" clId="{62E1438F-4AB8-48DB-920F-C7F60544FDC5}" dt="2022-02-21T23:27:49.651" v="2466" actId="20577"/>
          <ac:spMkLst>
            <pc:docMk/>
            <pc:sldMk cId="415551640" sldId="263"/>
            <ac:spMk id="2" creationId="{4010478F-A772-433D-8D5B-2B129F3541C5}"/>
          </ac:spMkLst>
        </pc:spChg>
        <pc:spChg chg="add del">
          <ac:chgData name="昊辰 韦" userId="42cbe44cd05e8067" providerId="LiveId" clId="{62E1438F-4AB8-48DB-920F-C7F60544FDC5}" dt="2022-02-21T23:28:11.337" v="2468" actId="22"/>
          <ac:spMkLst>
            <pc:docMk/>
            <pc:sldMk cId="415551640" sldId="263"/>
            <ac:spMk id="4" creationId="{7C38E37D-50CB-4D61-9C9B-B0C49AAAD7DB}"/>
          </ac:spMkLst>
        </pc:spChg>
      </pc:sldChg>
      <pc:sldChg chg="addSp delSp modSp add mod">
        <pc:chgData name="昊辰 韦" userId="42cbe44cd05e8067" providerId="LiveId" clId="{62E1438F-4AB8-48DB-920F-C7F60544FDC5}" dt="2022-02-22T01:39:11.177" v="3856" actId="20577"/>
        <pc:sldMkLst>
          <pc:docMk/>
          <pc:sldMk cId="3369839810" sldId="264"/>
        </pc:sldMkLst>
        <pc:spChg chg="add mod">
          <ac:chgData name="昊辰 韦" userId="42cbe44cd05e8067" providerId="LiveId" clId="{62E1438F-4AB8-48DB-920F-C7F60544FDC5}" dt="2022-02-22T01:39:11.177" v="3856" actId="20577"/>
          <ac:spMkLst>
            <pc:docMk/>
            <pc:sldMk cId="3369839810" sldId="264"/>
            <ac:spMk id="2" creationId="{C03489B7-D4F3-494A-B523-87D53FA5A0D1}"/>
          </ac:spMkLst>
        </pc:spChg>
        <pc:spChg chg="del mod">
          <ac:chgData name="昊辰 韦" userId="42cbe44cd05e8067" providerId="LiveId" clId="{62E1438F-4AB8-48DB-920F-C7F60544FDC5}" dt="2022-02-21T23:13:12.442" v="1933" actId="478"/>
          <ac:spMkLst>
            <pc:docMk/>
            <pc:sldMk cId="3369839810" sldId="264"/>
            <ac:spMk id="15" creationId="{00000000-0000-0000-0000-000000000000}"/>
          </ac:spMkLst>
        </pc:spChg>
        <pc:spChg chg="del">
          <ac:chgData name="昊辰 韦" userId="42cbe44cd05e8067" providerId="LiveId" clId="{62E1438F-4AB8-48DB-920F-C7F60544FDC5}" dt="2022-02-21T23:12:29.567" v="1906" actId="478"/>
          <ac:spMkLst>
            <pc:docMk/>
            <pc:sldMk cId="3369839810" sldId="264"/>
            <ac:spMk id="24" creationId="{00000000-0000-0000-0000-000000000000}"/>
          </ac:spMkLst>
        </pc:spChg>
        <pc:spChg chg="mod">
          <ac:chgData name="昊辰 韦" userId="42cbe44cd05e8067" providerId="LiveId" clId="{62E1438F-4AB8-48DB-920F-C7F60544FDC5}" dt="2022-02-21T23:12:40.324" v="1929" actId="20577"/>
          <ac:spMkLst>
            <pc:docMk/>
            <pc:sldMk cId="3369839810" sldId="264"/>
            <ac:spMk id="27" creationId="{00000000-0000-0000-0000-000000000000}"/>
          </ac:spMkLst>
        </pc:spChg>
        <pc:spChg chg="del">
          <ac:chgData name="昊辰 韦" userId="42cbe44cd05e8067" providerId="LiveId" clId="{62E1438F-4AB8-48DB-920F-C7F60544FDC5}" dt="2022-02-21T23:13:34.953" v="1937" actId="478"/>
          <ac:spMkLst>
            <pc:docMk/>
            <pc:sldMk cId="3369839810" sldId="264"/>
            <ac:spMk id="28" creationId="{00000000-0000-0000-0000-000000000000}"/>
          </ac:spMkLst>
        </pc:spChg>
        <pc:spChg chg="mod">
          <ac:chgData name="昊辰 韦" userId="42cbe44cd05e8067" providerId="LiveId" clId="{62E1438F-4AB8-48DB-920F-C7F60544FDC5}" dt="2022-02-21T23:27:07.207" v="2453" actId="1076"/>
          <ac:spMkLst>
            <pc:docMk/>
            <pc:sldMk cId="3369839810" sldId="264"/>
            <ac:spMk id="52" creationId="{00000000-0000-0000-0000-000000000000}"/>
          </ac:spMkLst>
        </pc:spChg>
        <pc:spChg chg="del">
          <ac:chgData name="昊辰 韦" userId="42cbe44cd05e8067" providerId="LiveId" clId="{62E1438F-4AB8-48DB-920F-C7F60544FDC5}" dt="2022-02-21T23:13:24.454" v="1936" actId="478"/>
          <ac:spMkLst>
            <pc:docMk/>
            <pc:sldMk cId="3369839810" sldId="264"/>
            <ac:spMk id="82" creationId="{00000000-0000-0000-0000-000000000000}"/>
          </ac:spMkLst>
        </pc:spChg>
        <pc:spChg chg="del">
          <ac:chgData name="昊辰 韦" userId="42cbe44cd05e8067" providerId="LiveId" clId="{62E1438F-4AB8-48DB-920F-C7F60544FDC5}" dt="2022-02-21T23:17:42.021" v="2046" actId="478"/>
          <ac:spMkLst>
            <pc:docMk/>
            <pc:sldMk cId="3369839810" sldId="264"/>
            <ac:spMk id="83" creationId="{00000000-0000-0000-0000-000000000000}"/>
          </ac:spMkLst>
        </pc:spChg>
        <pc:picChg chg="del">
          <ac:chgData name="昊辰 韦" userId="42cbe44cd05e8067" providerId="LiveId" clId="{62E1438F-4AB8-48DB-920F-C7F60544FDC5}" dt="2022-02-21T23:13:13.052" v="1934" actId="478"/>
          <ac:picMkLst>
            <pc:docMk/>
            <pc:sldMk cId="3369839810" sldId="264"/>
            <ac:picMk id="7" creationId="{00000000-0000-0000-0000-000000000000}"/>
          </ac:picMkLst>
        </pc:picChg>
        <pc:picChg chg="del">
          <ac:chgData name="昊辰 韦" userId="42cbe44cd05e8067" providerId="LiveId" clId="{62E1438F-4AB8-48DB-920F-C7F60544FDC5}" dt="2022-02-21T23:13:10.225" v="1931" actId="478"/>
          <ac:picMkLst>
            <pc:docMk/>
            <pc:sldMk cId="3369839810" sldId="264"/>
            <ac:picMk id="16" creationId="{00000000-0000-0000-0000-000000000000}"/>
          </ac:picMkLst>
        </pc:picChg>
        <pc:cxnChg chg="del mod">
          <ac:chgData name="昊辰 韦" userId="42cbe44cd05e8067" providerId="LiveId" clId="{62E1438F-4AB8-48DB-920F-C7F60544FDC5}" dt="2022-02-21T23:13:05.153" v="1930" actId="478"/>
          <ac:cxnSpMkLst>
            <pc:docMk/>
            <pc:sldMk cId="3369839810" sldId="264"/>
            <ac:cxnSpMk id="12" creationId="{00000000-0000-0000-0000-000000000000}"/>
          </ac:cxnSpMkLst>
        </pc:cxnChg>
        <pc:cxnChg chg="del mod">
          <ac:chgData name="昊辰 韦" userId="42cbe44cd05e8067" providerId="LiveId" clId="{62E1438F-4AB8-48DB-920F-C7F60544FDC5}" dt="2022-02-21T23:13:14.394" v="1935" actId="478"/>
          <ac:cxnSpMkLst>
            <pc:docMk/>
            <pc:sldMk cId="3369839810" sldId="264"/>
            <ac:cxnSpMk id="45" creationId="{00000000-0000-0000-0000-000000000000}"/>
          </ac:cxnSpMkLst>
        </pc:cxnChg>
      </pc:sldChg>
      <pc:sldChg chg="modSp add mod">
        <pc:chgData name="昊辰 韦" userId="42cbe44cd05e8067" providerId="LiveId" clId="{62E1438F-4AB8-48DB-920F-C7F60544FDC5}" dt="2022-02-22T01:40:16.009" v="3880" actId="20577"/>
        <pc:sldMkLst>
          <pc:docMk/>
          <pc:sldMk cId="1504650943" sldId="265"/>
        </pc:sldMkLst>
        <pc:spChg chg="mod">
          <ac:chgData name="昊辰 韦" userId="42cbe44cd05e8067" providerId="LiveId" clId="{62E1438F-4AB8-48DB-920F-C7F60544FDC5}" dt="2022-02-22T01:40:16.009" v="3880" actId="20577"/>
          <ac:spMkLst>
            <pc:docMk/>
            <pc:sldMk cId="1504650943" sldId="265"/>
            <ac:spMk id="2" creationId="{C03489B7-D4F3-494A-B523-87D53FA5A0D1}"/>
          </ac:spMkLst>
        </pc:spChg>
        <pc:spChg chg="mod">
          <ac:chgData name="昊辰 韦" userId="42cbe44cd05e8067" providerId="LiveId" clId="{62E1438F-4AB8-48DB-920F-C7F60544FDC5}" dt="2022-02-21T23:23:54.057" v="2178" actId="20577"/>
          <ac:spMkLst>
            <pc:docMk/>
            <pc:sldMk cId="1504650943" sldId="265"/>
            <ac:spMk id="27" creationId="{00000000-0000-0000-0000-000000000000}"/>
          </ac:spMkLst>
        </pc:spChg>
        <pc:spChg chg="mod">
          <ac:chgData name="昊辰 韦" userId="42cbe44cd05e8067" providerId="LiveId" clId="{62E1438F-4AB8-48DB-920F-C7F60544FDC5}" dt="2022-02-21T23:25:30.500" v="2267" actId="1076"/>
          <ac:spMkLst>
            <pc:docMk/>
            <pc:sldMk cId="1504650943" sldId="265"/>
            <ac:spMk id="52" creationId="{00000000-0000-0000-0000-000000000000}"/>
          </ac:spMkLst>
        </pc:spChg>
      </pc:sldChg>
      <pc:sldChg chg="addSp delSp modSp add del mod">
        <pc:chgData name="昊辰 韦" userId="42cbe44cd05e8067" providerId="LiveId" clId="{62E1438F-4AB8-48DB-920F-C7F60544FDC5}" dt="2022-02-21T23:23:44.328" v="2153" actId="2696"/>
        <pc:sldMkLst>
          <pc:docMk/>
          <pc:sldMk cId="2125277367" sldId="265"/>
        </pc:sldMkLst>
        <pc:spChg chg="mod">
          <ac:chgData name="昊辰 韦" userId="42cbe44cd05e8067" providerId="LiveId" clId="{62E1438F-4AB8-48DB-920F-C7F60544FDC5}" dt="2022-02-21T23:22:10.217" v="2130" actId="1076"/>
          <ac:spMkLst>
            <pc:docMk/>
            <pc:sldMk cId="2125277367" sldId="265"/>
            <ac:spMk id="4" creationId="{00000000-0000-0000-0000-000000000000}"/>
          </ac:spMkLst>
        </pc:spChg>
        <pc:spChg chg="mod">
          <ac:chgData name="昊辰 韦" userId="42cbe44cd05e8067" providerId="LiveId" clId="{62E1438F-4AB8-48DB-920F-C7F60544FDC5}" dt="2022-02-21T23:21:48.847" v="2120" actId="1076"/>
          <ac:spMkLst>
            <pc:docMk/>
            <pc:sldMk cId="2125277367" sldId="265"/>
            <ac:spMk id="11" creationId="{00000000-0000-0000-0000-000000000000}"/>
          </ac:spMkLst>
        </pc:spChg>
        <pc:spChg chg="del">
          <ac:chgData name="昊辰 韦" userId="42cbe44cd05e8067" providerId="LiveId" clId="{62E1438F-4AB8-48DB-920F-C7F60544FDC5}" dt="2022-02-21T23:17:32.525" v="2045" actId="478"/>
          <ac:spMkLst>
            <pc:docMk/>
            <pc:sldMk cId="2125277367" sldId="265"/>
            <ac:spMk id="24" creationId="{00000000-0000-0000-0000-000000000000}"/>
          </ac:spMkLst>
        </pc:spChg>
        <pc:spChg chg="mod">
          <ac:chgData name="昊辰 韦" userId="42cbe44cd05e8067" providerId="LiveId" clId="{62E1438F-4AB8-48DB-920F-C7F60544FDC5}" dt="2022-02-21T23:16:32.335" v="2039" actId="20577"/>
          <ac:spMkLst>
            <pc:docMk/>
            <pc:sldMk cId="2125277367" sldId="265"/>
            <ac:spMk id="27" creationId="{00000000-0000-0000-0000-000000000000}"/>
          </ac:spMkLst>
        </pc:spChg>
        <pc:spChg chg="del">
          <ac:chgData name="昊辰 韦" userId="42cbe44cd05e8067" providerId="LiveId" clId="{62E1438F-4AB8-48DB-920F-C7F60544FDC5}" dt="2022-02-21T23:16:48.360" v="2040" actId="478"/>
          <ac:spMkLst>
            <pc:docMk/>
            <pc:sldMk cId="2125277367" sldId="265"/>
            <ac:spMk id="28" creationId="{00000000-0000-0000-0000-000000000000}"/>
          </ac:spMkLst>
        </pc:spChg>
        <pc:spChg chg="mod">
          <ac:chgData name="昊辰 韦" userId="42cbe44cd05e8067" providerId="LiveId" clId="{62E1438F-4AB8-48DB-920F-C7F60544FDC5}" dt="2022-02-21T23:21:54.299" v="2122" actId="1076"/>
          <ac:spMkLst>
            <pc:docMk/>
            <pc:sldMk cId="2125277367" sldId="265"/>
            <ac:spMk id="57" creationId="{00000000-0000-0000-0000-000000000000}"/>
          </ac:spMkLst>
        </pc:spChg>
        <pc:spChg chg="mod">
          <ac:chgData name="昊辰 韦" userId="42cbe44cd05e8067" providerId="LiveId" clId="{62E1438F-4AB8-48DB-920F-C7F60544FDC5}" dt="2022-02-21T23:21:51.974" v="2121" actId="1076"/>
          <ac:spMkLst>
            <pc:docMk/>
            <pc:sldMk cId="2125277367" sldId="265"/>
            <ac:spMk id="59" creationId="{00000000-0000-0000-0000-000000000000}"/>
          </ac:spMkLst>
        </pc:spChg>
        <pc:spChg chg="mod">
          <ac:chgData name="昊辰 韦" userId="42cbe44cd05e8067" providerId="LiveId" clId="{62E1438F-4AB8-48DB-920F-C7F60544FDC5}" dt="2022-02-21T23:22:03.341" v="2128" actId="1076"/>
          <ac:spMkLst>
            <pc:docMk/>
            <pc:sldMk cId="2125277367" sldId="265"/>
            <ac:spMk id="69" creationId="{00000000-0000-0000-0000-000000000000}"/>
          </ac:spMkLst>
        </pc:spChg>
        <pc:spChg chg="mod">
          <ac:chgData name="昊辰 韦" userId="42cbe44cd05e8067" providerId="LiveId" clId="{62E1438F-4AB8-48DB-920F-C7F60544FDC5}" dt="2022-02-21T23:22:01.818" v="2127" actId="1076"/>
          <ac:spMkLst>
            <pc:docMk/>
            <pc:sldMk cId="2125277367" sldId="265"/>
            <ac:spMk id="70" creationId="{00000000-0000-0000-0000-000000000000}"/>
          </ac:spMkLst>
        </pc:spChg>
        <pc:spChg chg="add del">
          <ac:chgData name="昊辰 韦" userId="42cbe44cd05e8067" providerId="LiveId" clId="{62E1438F-4AB8-48DB-920F-C7F60544FDC5}" dt="2022-02-21T23:17:57.403" v="2049" actId="478"/>
          <ac:spMkLst>
            <pc:docMk/>
            <pc:sldMk cId="2125277367" sldId="265"/>
            <ac:spMk id="82" creationId="{00000000-0000-0000-0000-000000000000}"/>
          </ac:spMkLst>
        </pc:spChg>
        <pc:spChg chg="del">
          <ac:chgData name="昊辰 韦" userId="42cbe44cd05e8067" providerId="LiveId" clId="{62E1438F-4AB8-48DB-920F-C7F60544FDC5}" dt="2022-02-21T23:17:49.735" v="2047" actId="478"/>
          <ac:spMkLst>
            <pc:docMk/>
            <pc:sldMk cId="2125277367" sldId="265"/>
            <ac:spMk id="83" creationId="{00000000-0000-0000-0000-000000000000}"/>
          </ac:spMkLst>
        </pc:spChg>
        <pc:picChg chg="mod">
          <ac:chgData name="昊辰 韦" userId="42cbe44cd05e8067" providerId="LiveId" clId="{62E1438F-4AB8-48DB-920F-C7F60544FDC5}" dt="2022-02-21T23:21:17.385" v="2116" actId="1076"/>
          <ac:picMkLst>
            <pc:docMk/>
            <pc:sldMk cId="2125277367" sldId="265"/>
            <ac:picMk id="7" creationId="{00000000-0000-0000-0000-000000000000}"/>
          </ac:picMkLst>
        </pc:picChg>
        <pc:picChg chg="mod">
          <ac:chgData name="昊辰 韦" userId="42cbe44cd05e8067" providerId="LiveId" clId="{62E1438F-4AB8-48DB-920F-C7F60544FDC5}" dt="2022-02-21T23:21:46.008" v="2119" actId="1076"/>
          <ac:picMkLst>
            <pc:docMk/>
            <pc:sldMk cId="2125277367" sldId="265"/>
            <ac:picMk id="17" creationId="{00000000-0000-0000-0000-000000000000}"/>
          </ac:picMkLst>
        </pc:picChg>
        <pc:picChg chg="mod">
          <ac:chgData name="昊辰 韦" userId="42cbe44cd05e8067" providerId="LiveId" clId="{62E1438F-4AB8-48DB-920F-C7F60544FDC5}" dt="2022-02-21T23:22:06.673" v="2129" actId="1076"/>
          <ac:picMkLst>
            <pc:docMk/>
            <pc:sldMk cId="2125277367" sldId="265"/>
            <ac:picMk id="18" creationId="{00000000-0000-0000-0000-000000000000}"/>
          </ac:picMkLst>
        </pc:picChg>
        <pc:cxnChg chg="mod">
          <ac:chgData name="昊辰 韦" userId="42cbe44cd05e8067" providerId="LiveId" clId="{62E1438F-4AB8-48DB-920F-C7F60544FDC5}" dt="2022-02-21T23:22:03.341" v="2128" actId="1076"/>
          <ac:cxnSpMkLst>
            <pc:docMk/>
            <pc:sldMk cId="2125277367" sldId="265"/>
            <ac:cxnSpMk id="10" creationId="{00000000-0000-0000-0000-000000000000}"/>
          </ac:cxnSpMkLst>
        </pc:cxnChg>
        <pc:cxnChg chg="mod">
          <ac:chgData name="昊辰 韦" userId="42cbe44cd05e8067" providerId="LiveId" clId="{62E1438F-4AB8-48DB-920F-C7F60544FDC5}" dt="2022-02-21T23:22:10.217" v="2130" actId="1076"/>
          <ac:cxnSpMkLst>
            <pc:docMk/>
            <pc:sldMk cId="2125277367" sldId="265"/>
            <ac:cxnSpMk id="12" creationId="{00000000-0000-0000-0000-000000000000}"/>
          </ac:cxnSpMkLst>
        </pc:cxnChg>
        <pc:cxnChg chg="mod">
          <ac:chgData name="昊辰 韦" userId="42cbe44cd05e8067" providerId="LiveId" clId="{62E1438F-4AB8-48DB-920F-C7F60544FDC5}" dt="2022-02-21T23:22:10.217" v="2130" actId="1076"/>
          <ac:cxnSpMkLst>
            <pc:docMk/>
            <pc:sldMk cId="2125277367" sldId="265"/>
            <ac:cxnSpMk id="32" creationId="{00000000-0000-0000-0000-000000000000}"/>
          </ac:cxnSpMkLst>
        </pc:cxnChg>
        <pc:cxnChg chg="mod">
          <ac:chgData name="昊辰 韦" userId="42cbe44cd05e8067" providerId="LiveId" clId="{62E1438F-4AB8-48DB-920F-C7F60544FDC5}" dt="2022-02-21T23:22:06.673" v="2129" actId="1076"/>
          <ac:cxnSpMkLst>
            <pc:docMk/>
            <pc:sldMk cId="2125277367" sldId="265"/>
            <ac:cxnSpMk id="45" creationId="{00000000-0000-0000-0000-000000000000}"/>
          </ac:cxnSpMkLst>
        </pc:cxnChg>
        <pc:cxnChg chg="mod">
          <ac:chgData name="昊辰 韦" userId="42cbe44cd05e8067" providerId="LiveId" clId="{62E1438F-4AB8-48DB-920F-C7F60544FDC5}" dt="2022-02-21T23:22:01.818" v="2127" actId="1076"/>
          <ac:cxnSpMkLst>
            <pc:docMk/>
            <pc:sldMk cId="2125277367" sldId="265"/>
            <ac:cxnSpMk id="54" creationId="{00000000-0000-0000-0000-000000000000}"/>
          </ac:cxnSpMkLst>
        </pc:cxnChg>
      </pc:sldChg>
      <pc:sldChg chg="addSp delSp modSp add del mod ord">
        <pc:chgData name="昊辰 韦" userId="42cbe44cd05e8067" providerId="LiveId" clId="{62E1438F-4AB8-48DB-920F-C7F60544FDC5}" dt="2022-02-21T23:23:44.328" v="2153" actId="2696"/>
        <pc:sldMkLst>
          <pc:docMk/>
          <pc:sldMk cId="596437356" sldId="266"/>
        </pc:sldMkLst>
        <pc:spChg chg="add del">
          <ac:chgData name="昊辰 韦" userId="42cbe44cd05e8067" providerId="LiveId" clId="{62E1438F-4AB8-48DB-920F-C7F60544FDC5}" dt="2022-02-21T23:23:20.572" v="2138" actId="478"/>
          <ac:spMkLst>
            <pc:docMk/>
            <pc:sldMk cId="596437356" sldId="266"/>
            <ac:spMk id="15" creationId="{00000000-0000-0000-0000-000000000000}"/>
          </ac:spMkLst>
        </pc:spChg>
        <pc:spChg chg="mod">
          <ac:chgData name="昊辰 韦" userId="42cbe44cd05e8067" providerId="LiveId" clId="{62E1438F-4AB8-48DB-920F-C7F60544FDC5}" dt="2022-02-21T23:22:29.725" v="2134"/>
          <ac:spMkLst>
            <pc:docMk/>
            <pc:sldMk cId="596437356" sldId="266"/>
            <ac:spMk id="27" creationId="{00000000-0000-0000-0000-000000000000}"/>
          </ac:spMkLst>
        </pc:spChg>
        <pc:spChg chg="add del mod">
          <ac:chgData name="昊辰 韦" userId="42cbe44cd05e8067" providerId="LiveId" clId="{62E1438F-4AB8-48DB-920F-C7F60544FDC5}" dt="2022-02-21T23:23:40.245" v="2152" actId="478"/>
          <ac:spMkLst>
            <pc:docMk/>
            <pc:sldMk cId="596437356" sldId="266"/>
            <ac:spMk id="33" creationId="{C4B7C864-9524-4CF1-92AE-AD85484AC378}"/>
          </ac:spMkLst>
        </pc:spChg>
        <pc:picChg chg="del">
          <ac:chgData name="昊辰 韦" userId="42cbe44cd05e8067" providerId="LiveId" clId="{62E1438F-4AB8-48DB-920F-C7F60544FDC5}" dt="2022-02-21T23:23:15.579" v="2135" actId="478"/>
          <ac:picMkLst>
            <pc:docMk/>
            <pc:sldMk cId="596437356" sldId="266"/>
            <ac:picMk id="7" creationId="{00000000-0000-0000-0000-000000000000}"/>
          </ac:picMkLst>
        </pc:picChg>
        <pc:cxnChg chg="del mod">
          <ac:chgData name="昊辰 韦" userId="42cbe44cd05e8067" providerId="LiveId" clId="{62E1438F-4AB8-48DB-920F-C7F60544FDC5}" dt="2022-02-21T23:23:21.903" v="2139" actId="478"/>
          <ac:cxnSpMkLst>
            <pc:docMk/>
            <pc:sldMk cId="596437356" sldId="266"/>
            <ac:cxnSpMk id="12" creationId="{00000000-0000-0000-0000-000000000000}"/>
          </ac:cxnSpMkLst>
        </pc:cxnChg>
        <pc:cxnChg chg="del mod">
          <ac:chgData name="昊辰 韦" userId="42cbe44cd05e8067" providerId="LiveId" clId="{62E1438F-4AB8-48DB-920F-C7F60544FDC5}" dt="2022-02-21T23:23:18.065" v="2136" actId="478"/>
          <ac:cxnSpMkLst>
            <pc:docMk/>
            <pc:sldMk cId="596437356" sldId="266"/>
            <ac:cxnSpMk id="45" creationId="{00000000-0000-0000-0000-000000000000}"/>
          </ac:cxnSpMkLst>
        </pc:cxnChg>
      </pc:sldChg>
      <pc:sldChg chg="new del">
        <pc:chgData name="昊辰 韦" userId="42cbe44cd05e8067" providerId="LiveId" clId="{62E1438F-4AB8-48DB-920F-C7F60544FDC5}" dt="2022-02-21T23:28:25.683" v="2472" actId="47"/>
        <pc:sldMkLst>
          <pc:docMk/>
          <pc:sldMk cId="1673109028" sldId="266"/>
        </pc:sldMkLst>
      </pc:sldChg>
      <pc:sldChg chg="addSp delSp modSp mod">
        <pc:chgData name="昊辰 韦" userId="42cbe44cd05e8067" providerId="LiveId" clId="{62E1438F-4AB8-48DB-920F-C7F60544FDC5}" dt="2022-02-22T03:15:05.749" v="5556" actId="20577"/>
        <pc:sldMkLst>
          <pc:docMk/>
          <pc:sldMk cId="1753395832" sldId="266"/>
        </pc:sldMkLst>
        <pc:spChg chg="mod">
          <ac:chgData name="昊辰 韦" userId="42cbe44cd05e8067" providerId="LiveId" clId="{62E1438F-4AB8-48DB-920F-C7F60544FDC5}" dt="2022-02-22T02:54:37.102" v="4695" actId="20577"/>
          <ac:spMkLst>
            <pc:docMk/>
            <pc:sldMk cId="1753395832" sldId="266"/>
            <ac:spMk id="2" creationId="{D49827A0-B118-4523-95C7-4BC19EB3EF7E}"/>
          </ac:spMkLst>
        </pc:spChg>
        <pc:spChg chg="add del mod">
          <ac:chgData name="昊辰 韦" userId="42cbe44cd05e8067" providerId="LiveId" clId="{62E1438F-4AB8-48DB-920F-C7F60544FDC5}" dt="2022-02-22T02:54:41.867" v="4697" actId="478"/>
          <ac:spMkLst>
            <pc:docMk/>
            <pc:sldMk cId="1753395832" sldId="266"/>
            <ac:spMk id="5" creationId="{9FBEE0A1-52DF-4854-838C-4DD413CB12ED}"/>
          </ac:spMkLst>
        </pc:spChg>
        <pc:spChg chg="add mod">
          <ac:chgData name="昊辰 韦" userId="42cbe44cd05e8067" providerId="LiveId" clId="{62E1438F-4AB8-48DB-920F-C7F60544FDC5}" dt="2022-02-22T03:15:05.749" v="5556" actId="20577"/>
          <ac:spMkLst>
            <pc:docMk/>
            <pc:sldMk cId="1753395832" sldId="266"/>
            <ac:spMk id="8" creationId="{D3122115-0298-46CA-A1B3-A3D812C18C21}"/>
          </ac:spMkLst>
        </pc:spChg>
        <pc:graphicFrameChg chg="del modGraphic">
          <ac:chgData name="昊辰 韦" userId="42cbe44cd05e8067" providerId="LiveId" clId="{62E1438F-4AB8-48DB-920F-C7F60544FDC5}" dt="2022-02-22T02:54:39.424" v="4696" actId="478"/>
          <ac:graphicFrameMkLst>
            <pc:docMk/>
            <pc:sldMk cId="1753395832" sldId="266"/>
            <ac:graphicFrameMk id="4" creationId="{04F0EE74-6FE2-4225-A5EF-618F4AC9083A}"/>
          </ac:graphicFrameMkLst>
        </pc:graphicFrameChg>
        <pc:graphicFrameChg chg="add del mod">
          <ac:chgData name="昊辰 韦" userId="42cbe44cd05e8067" providerId="LiveId" clId="{62E1438F-4AB8-48DB-920F-C7F60544FDC5}" dt="2022-02-22T02:59:26.360" v="4755" actId="478"/>
          <ac:graphicFrameMkLst>
            <pc:docMk/>
            <pc:sldMk cId="1753395832" sldId="266"/>
            <ac:graphicFrameMk id="6" creationId="{2E73E548-4CEF-4738-AE16-D26498B0ACCD}"/>
          </ac:graphicFrameMkLst>
        </pc:graphicFrameChg>
        <pc:graphicFrameChg chg="add mod">
          <ac:chgData name="昊辰 韦" userId="42cbe44cd05e8067" providerId="LiveId" clId="{62E1438F-4AB8-48DB-920F-C7F60544FDC5}" dt="2022-02-22T03:14:30.117" v="5505" actId="14100"/>
          <ac:graphicFrameMkLst>
            <pc:docMk/>
            <pc:sldMk cId="1753395832" sldId="266"/>
            <ac:graphicFrameMk id="7" creationId="{2E73E548-4CEF-4738-AE16-D26498B0ACCD}"/>
          </ac:graphicFrameMkLst>
        </pc:graphicFrameChg>
      </pc:sldChg>
      <pc:sldChg chg="addSp modSp add mod modShow">
        <pc:chgData name="昊辰 韦" userId="42cbe44cd05e8067" providerId="LiveId" clId="{62E1438F-4AB8-48DB-920F-C7F60544FDC5}" dt="2022-02-22T01:45:36.620" v="4049" actId="729"/>
        <pc:sldMkLst>
          <pc:docMk/>
          <pc:sldMk cId="4140708139" sldId="267"/>
        </pc:sldMkLst>
        <pc:spChg chg="mod">
          <ac:chgData name="昊辰 韦" userId="42cbe44cd05e8067" providerId="LiveId" clId="{62E1438F-4AB8-48DB-920F-C7F60544FDC5}" dt="2022-02-21T23:30:37.285" v="2571" actId="33524"/>
          <ac:spMkLst>
            <pc:docMk/>
            <pc:sldMk cId="4140708139" sldId="267"/>
            <ac:spMk id="2" creationId="{9F43091B-4D14-413F-AE51-871F12DE0B1A}"/>
          </ac:spMkLst>
        </pc:spChg>
        <pc:spChg chg="mod">
          <ac:chgData name="昊辰 韦" userId="42cbe44cd05e8067" providerId="LiveId" clId="{62E1438F-4AB8-48DB-920F-C7F60544FDC5}" dt="2022-02-22T00:54:40.793" v="2850" actId="403"/>
          <ac:spMkLst>
            <pc:docMk/>
            <pc:sldMk cId="4140708139" sldId="267"/>
            <ac:spMk id="3" creationId="{0F0D7ADE-A961-45ED-A810-E03C41753B88}"/>
          </ac:spMkLst>
        </pc:spChg>
        <pc:picChg chg="add mod">
          <ac:chgData name="昊辰 韦" userId="42cbe44cd05e8067" providerId="LiveId" clId="{62E1438F-4AB8-48DB-920F-C7F60544FDC5}" dt="2022-02-21T23:29:29.582" v="2482" actId="1076"/>
          <ac:picMkLst>
            <pc:docMk/>
            <pc:sldMk cId="4140708139" sldId="267"/>
            <ac:picMk id="4" creationId="{615FB24D-C64F-43D1-8A2A-6DFE34377BD8}"/>
          </ac:picMkLst>
        </pc:picChg>
        <pc:picChg chg="add mod">
          <ac:chgData name="昊辰 韦" userId="42cbe44cd05e8067" providerId="LiveId" clId="{62E1438F-4AB8-48DB-920F-C7F60544FDC5}" dt="2022-02-22T00:54:44.104" v="2853" actId="1076"/>
          <ac:picMkLst>
            <pc:docMk/>
            <pc:sldMk cId="4140708139" sldId="267"/>
            <ac:picMk id="5" creationId="{45D4E93D-2583-4F77-967C-BD7F1F2074E9}"/>
          </ac:picMkLst>
        </pc:picChg>
        <pc:picChg chg="add mod">
          <ac:chgData name="昊辰 韦" userId="42cbe44cd05e8067" providerId="LiveId" clId="{62E1438F-4AB8-48DB-920F-C7F60544FDC5}" dt="2022-02-22T00:54:42.045" v="2851" actId="1076"/>
          <ac:picMkLst>
            <pc:docMk/>
            <pc:sldMk cId="4140708139" sldId="267"/>
            <ac:picMk id="6" creationId="{AD5F358D-ADBE-4C23-8C5F-55CD2A37A440}"/>
          </ac:picMkLst>
        </pc:picChg>
      </pc:sldChg>
      <pc:sldChg chg="modSp add mod">
        <pc:chgData name="昊辰 韦" userId="42cbe44cd05e8067" providerId="LiveId" clId="{62E1438F-4AB8-48DB-920F-C7F60544FDC5}" dt="2022-02-22T01:47:29.912" v="4224" actId="20577"/>
        <pc:sldMkLst>
          <pc:docMk/>
          <pc:sldMk cId="3496394248" sldId="268"/>
        </pc:sldMkLst>
        <pc:spChg chg="mod">
          <ac:chgData name="昊辰 韦" userId="42cbe44cd05e8067" providerId="LiveId" clId="{62E1438F-4AB8-48DB-920F-C7F60544FDC5}" dt="2022-02-21T23:33:12.830" v="2595" actId="20577"/>
          <ac:spMkLst>
            <pc:docMk/>
            <pc:sldMk cId="3496394248" sldId="268"/>
            <ac:spMk id="2" creationId="{9F43091B-4D14-413F-AE51-871F12DE0B1A}"/>
          </ac:spMkLst>
        </pc:spChg>
        <pc:spChg chg="mod">
          <ac:chgData name="昊辰 韦" userId="42cbe44cd05e8067" providerId="LiveId" clId="{62E1438F-4AB8-48DB-920F-C7F60544FDC5}" dt="2022-02-22T01:47:29.912" v="4224" actId="20577"/>
          <ac:spMkLst>
            <pc:docMk/>
            <pc:sldMk cId="3496394248" sldId="268"/>
            <ac:spMk id="3" creationId="{0F0D7ADE-A961-45ED-A810-E03C41753B88}"/>
          </ac:spMkLst>
        </pc:spChg>
      </pc:sldChg>
      <pc:sldChg chg="add del">
        <pc:chgData name="昊辰 韦" userId="42cbe44cd05e8067" providerId="LiveId" clId="{62E1438F-4AB8-48DB-920F-C7F60544FDC5}" dt="2022-02-21T23:31:03.803" v="2572" actId="47"/>
        <pc:sldMkLst>
          <pc:docMk/>
          <pc:sldMk cId="3758780931" sldId="268"/>
        </pc:sldMkLst>
      </pc:sldChg>
      <pc:sldChg chg="modSp new mod">
        <pc:chgData name="昊辰 韦" userId="42cbe44cd05e8067" providerId="LiveId" clId="{62E1438F-4AB8-48DB-920F-C7F60544FDC5}" dt="2022-02-22T01:38:50.465" v="3831"/>
        <pc:sldMkLst>
          <pc:docMk/>
          <pc:sldMk cId="2208027336" sldId="269"/>
        </pc:sldMkLst>
        <pc:spChg chg="mod">
          <ac:chgData name="昊辰 韦" userId="42cbe44cd05e8067" providerId="LiveId" clId="{62E1438F-4AB8-48DB-920F-C7F60544FDC5}" dt="2022-02-22T01:32:51.377" v="3280"/>
          <ac:spMkLst>
            <pc:docMk/>
            <pc:sldMk cId="2208027336" sldId="269"/>
            <ac:spMk id="2" creationId="{E077536F-C555-4E9B-AEBD-F65BA3940F5D}"/>
          </ac:spMkLst>
        </pc:spChg>
        <pc:spChg chg="mod">
          <ac:chgData name="昊辰 韦" userId="42cbe44cd05e8067" providerId="LiveId" clId="{62E1438F-4AB8-48DB-920F-C7F60544FDC5}" dt="2022-02-22T01:38:50.465" v="3831"/>
          <ac:spMkLst>
            <pc:docMk/>
            <pc:sldMk cId="2208027336" sldId="269"/>
            <ac:spMk id="3" creationId="{F2E6EC84-197E-4F15-A60C-94FDC60BB7FC}"/>
          </ac:spMkLst>
        </pc:spChg>
      </pc:sldChg>
      <pc:sldChg chg="addSp delSp modSp new del mod">
        <pc:chgData name="昊辰 韦" userId="42cbe44cd05e8067" providerId="LiveId" clId="{62E1438F-4AB8-48DB-920F-C7F60544FDC5}" dt="2022-02-22T01:53:46.352" v="4515" actId="47"/>
        <pc:sldMkLst>
          <pc:docMk/>
          <pc:sldMk cId="3830023724" sldId="270"/>
        </pc:sldMkLst>
        <pc:spChg chg="mod">
          <ac:chgData name="昊辰 韦" userId="42cbe44cd05e8067" providerId="LiveId" clId="{62E1438F-4AB8-48DB-920F-C7F60544FDC5}" dt="2022-02-22T01:53:42.270" v="4513" actId="21"/>
          <ac:spMkLst>
            <pc:docMk/>
            <pc:sldMk cId="3830023724" sldId="270"/>
            <ac:spMk id="2" creationId="{59A8AFDF-001D-4893-9A3D-6D68F38DEA0E}"/>
          </ac:spMkLst>
        </pc:spChg>
        <pc:spChg chg="del">
          <ac:chgData name="昊辰 韦" userId="42cbe44cd05e8067" providerId="LiveId" clId="{62E1438F-4AB8-48DB-920F-C7F60544FDC5}" dt="2022-02-22T01:52:35.342" v="4507" actId="3680"/>
          <ac:spMkLst>
            <pc:docMk/>
            <pc:sldMk cId="3830023724" sldId="270"/>
            <ac:spMk id="3" creationId="{1085A6E1-B738-4317-B6AE-04BC238C36EF}"/>
          </ac:spMkLst>
        </pc:spChg>
        <pc:spChg chg="add del mod">
          <ac:chgData name="昊辰 韦" userId="42cbe44cd05e8067" providerId="LiveId" clId="{62E1438F-4AB8-48DB-920F-C7F60544FDC5}" dt="2022-02-22T01:53:07.555" v="4512" actId="22"/>
          <ac:spMkLst>
            <pc:docMk/>
            <pc:sldMk cId="3830023724" sldId="270"/>
            <ac:spMk id="6" creationId="{7D100E70-0667-46C7-ADC0-2F30A7DDBF73}"/>
          </ac:spMkLst>
        </pc:spChg>
        <pc:graphicFrameChg chg="add del mod ord modGraphic">
          <ac:chgData name="昊辰 韦" userId="42cbe44cd05e8067" providerId="LiveId" clId="{62E1438F-4AB8-48DB-920F-C7F60544FDC5}" dt="2022-02-22T01:52:56.308" v="4508" actId="478"/>
          <ac:graphicFrameMkLst>
            <pc:docMk/>
            <pc:sldMk cId="3830023724" sldId="270"/>
            <ac:graphicFrameMk id="4" creationId="{0C14B727-AB96-4711-9F70-F54F140BE0DF}"/>
          </ac:graphicFrameMkLst>
        </pc:graphicFrameChg>
        <pc:picChg chg="add del mod ord">
          <ac:chgData name="昊辰 韦" userId="42cbe44cd05e8067" providerId="LiveId" clId="{62E1438F-4AB8-48DB-920F-C7F60544FDC5}" dt="2022-02-22T01:53:07.555" v="4512" actId="22"/>
          <ac:picMkLst>
            <pc:docMk/>
            <pc:sldMk cId="3830023724" sldId="270"/>
            <ac:picMk id="8" creationId="{6CA51FCA-E2DC-4244-A7CB-E42C9759D97D}"/>
          </ac:picMkLst>
        </pc:picChg>
      </pc:sldChg>
      <pc:sldChg chg="modSp add mod">
        <pc:chgData name="昊辰 韦" userId="42cbe44cd05e8067" providerId="LiveId" clId="{62E1438F-4AB8-48DB-920F-C7F60544FDC5}" dt="2022-02-22T01:52:07.712" v="4505" actId="20577"/>
        <pc:sldMkLst>
          <pc:docMk/>
          <pc:sldMk cId="905650075" sldId="271"/>
        </pc:sldMkLst>
        <pc:spChg chg="mod">
          <ac:chgData name="昊辰 韦" userId="42cbe44cd05e8067" providerId="LiveId" clId="{62E1438F-4AB8-48DB-920F-C7F60544FDC5}" dt="2022-02-22T01:52:07.712" v="4505" actId="20577"/>
          <ac:spMkLst>
            <pc:docMk/>
            <pc:sldMk cId="905650075" sldId="271"/>
            <ac:spMk id="3" creationId="{F2E6EC84-197E-4F15-A60C-94FDC60BB7FC}"/>
          </ac:spMkLst>
        </pc:spChg>
      </pc:sldChg>
      <pc:sldChg chg="addSp delSp modSp new mod ord">
        <pc:chgData name="昊辰 韦" userId="42cbe44cd05e8067" providerId="LiveId" clId="{62E1438F-4AB8-48DB-920F-C7F60544FDC5}" dt="2022-02-22T03:17:10.583" v="5663" actId="20577"/>
        <pc:sldMkLst>
          <pc:docMk/>
          <pc:sldMk cId="1581221075" sldId="272"/>
        </pc:sldMkLst>
        <pc:spChg chg="mod">
          <ac:chgData name="昊辰 韦" userId="42cbe44cd05e8067" providerId="LiveId" clId="{62E1438F-4AB8-48DB-920F-C7F60544FDC5}" dt="2022-02-22T03:15:46.875" v="5583" actId="20577"/>
          <ac:spMkLst>
            <pc:docMk/>
            <pc:sldMk cId="1581221075" sldId="272"/>
            <ac:spMk id="2" creationId="{D762DA44-7285-4D1B-9A0C-1747135A653A}"/>
          </ac:spMkLst>
        </pc:spChg>
        <pc:spChg chg="del">
          <ac:chgData name="昊辰 韦" userId="42cbe44cd05e8067" providerId="LiveId" clId="{62E1438F-4AB8-48DB-920F-C7F60544FDC5}" dt="2022-02-22T02:56:52.933" v="4716" actId="3680"/>
          <ac:spMkLst>
            <pc:docMk/>
            <pc:sldMk cId="1581221075" sldId="272"/>
            <ac:spMk id="3" creationId="{940E2C9B-ACF1-4C3D-BB5F-6AC82F47F19B}"/>
          </ac:spMkLst>
        </pc:spChg>
        <pc:spChg chg="add del mod">
          <ac:chgData name="昊辰 韦" userId="42cbe44cd05e8067" providerId="LiveId" clId="{62E1438F-4AB8-48DB-920F-C7F60544FDC5}" dt="2022-02-22T03:16:19.454" v="5586"/>
          <ac:spMkLst>
            <pc:docMk/>
            <pc:sldMk cId="1581221075" sldId="272"/>
            <ac:spMk id="5" creationId="{18B244A1-CD68-4DD1-9371-A430BEEBA878}"/>
          </ac:spMkLst>
        </pc:spChg>
        <pc:spChg chg="add mod">
          <ac:chgData name="昊辰 韦" userId="42cbe44cd05e8067" providerId="LiveId" clId="{62E1438F-4AB8-48DB-920F-C7F60544FDC5}" dt="2022-02-22T03:17:10.583" v="5663" actId="20577"/>
          <ac:spMkLst>
            <pc:docMk/>
            <pc:sldMk cId="1581221075" sldId="272"/>
            <ac:spMk id="6" creationId="{C7AAEF72-3E07-4083-816D-274E805CB6BC}"/>
          </ac:spMkLst>
        </pc:spChg>
        <pc:graphicFrameChg chg="add mod ord modGraphic">
          <ac:chgData name="昊辰 韦" userId="42cbe44cd05e8067" providerId="LiveId" clId="{62E1438F-4AB8-48DB-920F-C7F60544FDC5}" dt="2022-02-22T03:15:39.083" v="5566" actId="404"/>
          <ac:graphicFrameMkLst>
            <pc:docMk/>
            <pc:sldMk cId="1581221075" sldId="272"/>
            <ac:graphicFrameMk id="4" creationId="{163E5987-C0AD-4055-AC98-5E7F6BFE2106}"/>
          </ac:graphicFrameMkLst>
        </pc:graphicFrameChg>
      </pc:sldChg>
      <pc:sldChg chg="addSp delSp modSp add del mod">
        <pc:chgData name="昊辰 韦" userId="42cbe44cd05e8067" providerId="LiveId" clId="{62E1438F-4AB8-48DB-920F-C7F60544FDC5}" dt="2022-02-22T02:56:31.720" v="4702" actId="2696"/>
        <pc:sldMkLst>
          <pc:docMk/>
          <pc:sldMk cId="3456307792" sldId="272"/>
        </pc:sldMkLst>
        <pc:graphicFrameChg chg="add del mod">
          <ac:chgData name="昊辰 韦" userId="42cbe44cd05e8067" providerId="LiveId" clId="{62E1438F-4AB8-48DB-920F-C7F60544FDC5}" dt="2022-02-22T02:03:13.617" v="4684" actId="478"/>
          <ac:graphicFrameMkLst>
            <pc:docMk/>
            <pc:sldMk cId="3456307792" sldId="272"/>
            <ac:graphicFrameMk id="7" creationId="{8C7D84E7-DF19-4CC6-B5E0-2C138E1D9F22}"/>
          </ac:graphicFrameMkLst>
        </pc:graphicFrameChg>
      </pc:sldChg>
      <pc:sldChg chg="modSp new mod">
        <pc:chgData name="昊辰 韦" userId="42cbe44cd05e8067" providerId="LiveId" clId="{62E1438F-4AB8-48DB-920F-C7F60544FDC5}" dt="2022-02-22T03:32:51.247" v="5759" actId="3626"/>
        <pc:sldMkLst>
          <pc:docMk/>
          <pc:sldMk cId="3616325173" sldId="273"/>
        </pc:sldMkLst>
        <pc:spChg chg="mod">
          <ac:chgData name="昊辰 韦" userId="42cbe44cd05e8067" providerId="LiveId" clId="{62E1438F-4AB8-48DB-920F-C7F60544FDC5}" dt="2022-02-22T03:19:17.410" v="5699" actId="20577"/>
          <ac:spMkLst>
            <pc:docMk/>
            <pc:sldMk cId="3616325173" sldId="273"/>
            <ac:spMk id="2" creationId="{41B248A7-E21D-4BD8-84B8-2A44BE47CA78}"/>
          </ac:spMkLst>
        </pc:spChg>
        <pc:spChg chg="mod">
          <ac:chgData name="昊辰 韦" userId="42cbe44cd05e8067" providerId="LiveId" clId="{62E1438F-4AB8-48DB-920F-C7F60544FDC5}" dt="2022-02-22T03:32:51.247" v="5759" actId="3626"/>
          <ac:spMkLst>
            <pc:docMk/>
            <pc:sldMk cId="3616325173" sldId="273"/>
            <ac:spMk id="3" creationId="{9D4EC257-786D-41D3-A4E3-AF09BBE200BE}"/>
          </ac:spMkLst>
        </pc:spChg>
      </pc:sldChg>
      <pc:sldChg chg="delSp modSp new mod">
        <pc:chgData name="昊辰 韦" userId="42cbe44cd05e8067" providerId="LiveId" clId="{62E1438F-4AB8-48DB-920F-C7F60544FDC5}" dt="2022-02-22T03:30:04.681" v="5750" actId="20577"/>
        <pc:sldMkLst>
          <pc:docMk/>
          <pc:sldMk cId="667340218" sldId="274"/>
        </pc:sldMkLst>
        <pc:spChg chg="mod">
          <ac:chgData name="昊辰 韦" userId="42cbe44cd05e8067" providerId="LiveId" clId="{62E1438F-4AB8-48DB-920F-C7F60544FDC5}" dt="2022-02-22T03:30:04.681" v="5750" actId="20577"/>
          <ac:spMkLst>
            <pc:docMk/>
            <pc:sldMk cId="667340218" sldId="274"/>
            <ac:spMk id="2" creationId="{CCC953A2-0F09-4FE5-A9E0-49C0F43C3C97}"/>
          </ac:spMkLst>
        </pc:spChg>
        <pc:spChg chg="del">
          <ac:chgData name="昊辰 韦" userId="42cbe44cd05e8067" providerId="LiveId" clId="{62E1438F-4AB8-48DB-920F-C7F60544FDC5}" dt="2022-02-22T03:29:37.899" v="5717" actId="478"/>
          <ac:spMkLst>
            <pc:docMk/>
            <pc:sldMk cId="667340218" sldId="274"/>
            <ac:spMk id="3" creationId="{27788592-E327-40DB-8B19-26392B5F553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42cbe44cd05e8067/&#26700;&#38754;/CV_Research/Gantt%20Char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Project timeline</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bar"/>
        <c:grouping val="stacked"/>
        <c:varyColors val="0"/>
        <c:ser>
          <c:idx val="0"/>
          <c:order val="0"/>
          <c:tx>
            <c:strRef>
              <c:f>'[Gantt Chart.xlsx]Sheet1'!$B$1</c:f>
              <c:strCache>
                <c:ptCount val="1"/>
                <c:pt idx="0">
                  <c:v>Start date</c:v>
                </c:pt>
              </c:strCache>
            </c:strRef>
          </c:tx>
          <c:spPr>
            <a:noFill/>
            <a:ln>
              <a:noFill/>
            </a:ln>
            <a:effectLst/>
          </c:spPr>
          <c:invertIfNegative val="0"/>
          <c:cat>
            <c:strRef>
              <c:f>'[Gantt Chart.xlsx]Sheet1'!$A$2:$A$12</c:f>
              <c:strCache>
                <c:ptCount val="11"/>
                <c:pt idx="0">
                  <c:v>Designing mount bracket and installision</c:v>
                </c:pt>
                <c:pt idx="1">
                  <c:v>Point clouds using Cameras and decide</c:v>
                </c:pt>
                <c:pt idx="2">
                  <c:v>Rendering the point cloud asynchronous</c:v>
                </c:pt>
                <c:pt idx="3">
                  <c:v>Improving the point cloud quality</c:v>
                </c:pt>
                <c:pt idx="4">
                  <c:v>Researching on Real-time rendering</c:v>
                </c:pt>
                <c:pt idx="5">
                  <c:v>Locolization of endoscope</c:v>
                </c:pt>
                <c:pt idx="6">
                  <c:v>Achieve real time rendering </c:v>
                </c:pt>
                <c:pt idx="7">
                  <c:v>Overlay 3d model to rendered graph</c:v>
                </c:pt>
                <c:pt idx="8">
                  <c:v>Point collision function</c:v>
                </c:pt>
                <c:pt idx="9">
                  <c:v>Wrap-up the research</c:v>
                </c:pt>
                <c:pt idx="10">
                  <c:v>Buffer,Doc and Final report</c:v>
                </c:pt>
              </c:strCache>
            </c:strRef>
          </c:cat>
          <c:val>
            <c:numRef>
              <c:f>'[Gantt Chart.xlsx]Sheet1'!$B$2:$B$12</c:f>
              <c:numCache>
                <c:formatCode>m/d;@</c:formatCode>
                <c:ptCount val="11"/>
                <c:pt idx="0">
                  <c:v>44617</c:v>
                </c:pt>
                <c:pt idx="1">
                  <c:v>44631</c:v>
                </c:pt>
                <c:pt idx="2">
                  <c:v>44631</c:v>
                </c:pt>
                <c:pt idx="3">
                  <c:v>44638</c:v>
                </c:pt>
                <c:pt idx="4">
                  <c:v>44638</c:v>
                </c:pt>
                <c:pt idx="5">
                  <c:v>44645</c:v>
                </c:pt>
                <c:pt idx="6">
                  <c:v>44645</c:v>
                </c:pt>
                <c:pt idx="7">
                  <c:v>44659</c:v>
                </c:pt>
                <c:pt idx="8">
                  <c:v>44666</c:v>
                </c:pt>
                <c:pt idx="9">
                  <c:v>44673</c:v>
                </c:pt>
                <c:pt idx="10">
                  <c:v>44680</c:v>
                </c:pt>
              </c:numCache>
            </c:numRef>
          </c:val>
          <c:extLst>
            <c:ext xmlns:c16="http://schemas.microsoft.com/office/drawing/2014/chart" uri="{C3380CC4-5D6E-409C-BE32-E72D297353CC}">
              <c16:uniqueId val="{00000000-18FB-44F1-B668-F24308878D2A}"/>
            </c:ext>
          </c:extLst>
        </c:ser>
        <c:ser>
          <c:idx val="1"/>
          <c:order val="1"/>
          <c:tx>
            <c:strRef>
              <c:f>'[Gantt Chart.xlsx]Sheet1'!$C$1</c:f>
              <c:strCache>
                <c:ptCount val="1"/>
                <c:pt idx="0">
                  <c:v>Range</c:v>
                </c:pt>
              </c:strCache>
            </c:strRef>
          </c:tx>
          <c:spPr>
            <a:solidFill>
              <a:schemeClr val="accent2"/>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2-18FB-44F1-B668-F24308878D2A}"/>
              </c:ext>
            </c:extLst>
          </c:dPt>
          <c:dPt>
            <c:idx val="1"/>
            <c:invertIfNegative val="0"/>
            <c:bubble3D val="0"/>
            <c:spPr>
              <a:solidFill>
                <a:srgbClr val="00B050"/>
              </a:solidFill>
              <a:ln>
                <a:noFill/>
              </a:ln>
              <a:effectLst/>
            </c:spPr>
            <c:extLst>
              <c:ext xmlns:c16="http://schemas.microsoft.com/office/drawing/2014/chart" uri="{C3380CC4-5D6E-409C-BE32-E72D297353CC}">
                <c16:uniqueId val="{00000004-18FB-44F1-B668-F24308878D2A}"/>
              </c:ext>
            </c:extLst>
          </c:dPt>
          <c:dPt>
            <c:idx val="2"/>
            <c:invertIfNegative val="0"/>
            <c:bubble3D val="0"/>
            <c:spPr>
              <a:solidFill>
                <a:srgbClr val="00B050"/>
              </a:solidFill>
              <a:ln>
                <a:noFill/>
              </a:ln>
              <a:effectLst/>
            </c:spPr>
            <c:extLst>
              <c:ext xmlns:c16="http://schemas.microsoft.com/office/drawing/2014/chart" uri="{C3380CC4-5D6E-409C-BE32-E72D297353CC}">
                <c16:uniqueId val="{00000006-18FB-44F1-B668-F24308878D2A}"/>
              </c:ext>
            </c:extLst>
          </c:dPt>
          <c:dPt>
            <c:idx val="3"/>
            <c:invertIfNegative val="0"/>
            <c:bubble3D val="0"/>
            <c:spPr>
              <a:solidFill>
                <a:srgbClr val="00B050"/>
              </a:solidFill>
              <a:ln>
                <a:noFill/>
              </a:ln>
              <a:effectLst/>
            </c:spPr>
            <c:extLst>
              <c:ext xmlns:c16="http://schemas.microsoft.com/office/drawing/2014/chart" uri="{C3380CC4-5D6E-409C-BE32-E72D297353CC}">
                <c16:uniqueId val="{00000008-18FB-44F1-B668-F24308878D2A}"/>
              </c:ext>
            </c:extLst>
          </c:dPt>
          <c:dPt>
            <c:idx val="4"/>
            <c:invertIfNegative val="0"/>
            <c:bubble3D val="0"/>
            <c:spPr>
              <a:solidFill>
                <a:srgbClr val="00B050"/>
              </a:solidFill>
              <a:ln>
                <a:noFill/>
              </a:ln>
              <a:effectLst/>
            </c:spPr>
            <c:extLst>
              <c:ext xmlns:c16="http://schemas.microsoft.com/office/drawing/2014/chart" uri="{C3380CC4-5D6E-409C-BE32-E72D297353CC}">
                <c16:uniqueId val="{0000000A-18FB-44F1-B668-F24308878D2A}"/>
              </c:ext>
            </c:extLst>
          </c:dPt>
          <c:dPt>
            <c:idx val="5"/>
            <c:invertIfNegative val="0"/>
            <c:bubble3D val="0"/>
            <c:spPr>
              <a:solidFill>
                <a:srgbClr val="FFFF00"/>
              </a:solidFill>
              <a:ln>
                <a:noFill/>
              </a:ln>
              <a:effectLst/>
            </c:spPr>
            <c:extLst>
              <c:ext xmlns:c16="http://schemas.microsoft.com/office/drawing/2014/chart" uri="{C3380CC4-5D6E-409C-BE32-E72D297353CC}">
                <c16:uniqueId val="{0000000C-18FB-44F1-B668-F24308878D2A}"/>
              </c:ext>
            </c:extLst>
          </c:dPt>
          <c:dPt>
            <c:idx val="6"/>
            <c:invertIfNegative val="0"/>
            <c:bubble3D val="0"/>
            <c:spPr>
              <a:solidFill>
                <a:srgbClr val="FFFF00"/>
              </a:solidFill>
              <a:ln>
                <a:noFill/>
              </a:ln>
              <a:effectLst/>
            </c:spPr>
            <c:extLst>
              <c:ext xmlns:c16="http://schemas.microsoft.com/office/drawing/2014/chart" uri="{C3380CC4-5D6E-409C-BE32-E72D297353CC}">
                <c16:uniqueId val="{0000000E-18FB-44F1-B668-F24308878D2A}"/>
              </c:ext>
            </c:extLst>
          </c:dPt>
          <c:dPt>
            <c:idx val="7"/>
            <c:invertIfNegative val="0"/>
            <c:bubble3D val="0"/>
            <c:spPr>
              <a:solidFill>
                <a:srgbClr val="FF0000"/>
              </a:solidFill>
              <a:ln>
                <a:noFill/>
              </a:ln>
              <a:effectLst/>
            </c:spPr>
            <c:extLst>
              <c:ext xmlns:c16="http://schemas.microsoft.com/office/drawing/2014/chart" uri="{C3380CC4-5D6E-409C-BE32-E72D297353CC}">
                <c16:uniqueId val="{00000010-18FB-44F1-B668-F24308878D2A}"/>
              </c:ext>
            </c:extLst>
          </c:dPt>
          <c:dPt>
            <c:idx val="8"/>
            <c:invertIfNegative val="0"/>
            <c:bubble3D val="0"/>
            <c:spPr>
              <a:solidFill>
                <a:srgbClr val="FF0000"/>
              </a:solidFill>
              <a:ln>
                <a:noFill/>
              </a:ln>
              <a:effectLst/>
            </c:spPr>
            <c:extLst>
              <c:ext xmlns:c16="http://schemas.microsoft.com/office/drawing/2014/chart" uri="{C3380CC4-5D6E-409C-BE32-E72D297353CC}">
                <c16:uniqueId val="{00000012-18FB-44F1-B668-F24308878D2A}"/>
              </c:ext>
            </c:extLst>
          </c:dPt>
          <c:dPt>
            <c:idx val="9"/>
            <c:invertIfNegative val="0"/>
            <c:bubble3D val="0"/>
            <c:spPr>
              <a:solidFill>
                <a:srgbClr val="FF0000"/>
              </a:solidFill>
              <a:ln>
                <a:noFill/>
              </a:ln>
              <a:effectLst/>
            </c:spPr>
            <c:extLst>
              <c:ext xmlns:c16="http://schemas.microsoft.com/office/drawing/2014/chart" uri="{C3380CC4-5D6E-409C-BE32-E72D297353CC}">
                <c16:uniqueId val="{00000014-18FB-44F1-B668-F24308878D2A}"/>
              </c:ext>
            </c:extLst>
          </c:dPt>
          <c:dPt>
            <c:idx val="10"/>
            <c:invertIfNegative val="0"/>
            <c:bubble3D val="0"/>
            <c:spPr>
              <a:solidFill>
                <a:srgbClr val="FF0000"/>
              </a:solidFill>
              <a:ln>
                <a:noFill/>
              </a:ln>
              <a:effectLst/>
            </c:spPr>
            <c:extLst>
              <c:ext xmlns:c16="http://schemas.microsoft.com/office/drawing/2014/chart" uri="{C3380CC4-5D6E-409C-BE32-E72D297353CC}">
                <c16:uniqueId val="{00000016-18FB-44F1-B668-F24308878D2A}"/>
              </c:ext>
            </c:extLst>
          </c:dPt>
          <c:cat>
            <c:strRef>
              <c:f>'[Gantt Chart.xlsx]Sheet1'!$A$2:$A$12</c:f>
              <c:strCache>
                <c:ptCount val="11"/>
                <c:pt idx="0">
                  <c:v>Designing mount bracket and installision</c:v>
                </c:pt>
                <c:pt idx="1">
                  <c:v>Point clouds using Cameras and decide</c:v>
                </c:pt>
                <c:pt idx="2">
                  <c:v>Rendering the point cloud asynchronous</c:v>
                </c:pt>
                <c:pt idx="3">
                  <c:v>Improving the point cloud quality</c:v>
                </c:pt>
                <c:pt idx="4">
                  <c:v>Researching on Real-time rendering</c:v>
                </c:pt>
                <c:pt idx="5">
                  <c:v>Locolization of endoscope</c:v>
                </c:pt>
                <c:pt idx="6">
                  <c:v>Achieve real time rendering </c:v>
                </c:pt>
                <c:pt idx="7">
                  <c:v>Overlay 3d model to rendered graph</c:v>
                </c:pt>
                <c:pt idx="8">
                  <c:v>Point collision function</c:v>
                </c:pt>
                <c:pt idx="9">
                  <c:v>Wrap-up the research</c:v>
                </c:pt>
                <c:pt idx="10">
                  <c:v>Buffer,Doc and Final report</c:v>
                </c:pt>
              </c:strCache>
            </c:strRef>
          </c:cat>
          <c:val>
            <c:numRef>
              <c:f>'[Gantt Chart.xlsx]Sheet1'!$C$2:$C$12</c:f>
              <c:numCache>
                <c:formatCode>General</c:formatCode>
                <c:ptCount val="11"/>
                <c:pt idx="0">
                  <c:v>14</c:v>
                </c:pt>
                <c:pt idx="1">
                  <c:v>7</c:v>
                </c:pt>
                <c:pt idx="2">
                  <c:v>16</c:v>
                </c:pt>
                <c:pt idx="3">
                  <c:v>9</c:v>
                </c:pt>
                <c:pt idx="4">
                  <c:v>9</c:v>
                </c:pt>
                <c:pt idx="5">
                  <c:v>14</c:v>
                </c:pt>
                <c:pt idx="6">
                  <c:v>14</c:v>
                </c:pt>
                <c:pt idx="7">
                  <c:v>14</c:v>
                </c:pt>
                <c:pt idx="8">
                  <c:v>14</c:v>
                </c:pt>
                <c:pt idx="9">
                  <c:v>7</c:v>
                </c:pt>
                <c:pt idx="10">
                  <c:v>7</c:v>
                </c:pt>
              </c:numCache>
            </c:numRef>
          </c:val>
          <c:extLst>
            <c:ext xmlns:c16="http://schemas.microsoft.com/office/drawing/2014/chart" uri="{C3380CC4-5D6E-409C-BE32-E72D297353CC}">
              <c16:uniqueId val="{00000017-18FB-44F1-B668-F24308878D2A}"/>
            </c:ext>
          </c:extLst>
        </c:ser>
        <c:dLbls>
          <c:showLegendKey val="0"/>
          <c:showVal val="0"/>
          <c:showCatName val="0"/>
          <c:showSerName val="0"/>
          <c:showPercent val="0"/>
          <c:showBubbleSize val="0"/>
        </c:dLbls>
        <c:gapWidth val="150"/>
        <c:overlap val="100"/>
        <c:axId val="1102656527"/>
        <c:axId val="1102659855"/>
      </c:barChart>
      <c:catAx>
        <c:axId val="110265652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02659855"/>
        <c:crosses val="autoZero"/>
        <c:auto val="1"/>
        <c:lblAlgn val="ctr"/>
        <c:lblOffset val="100"/>
        <c:noMultiLvlLbl val="0"/>
      </c:catAx>
      <c:valAx>
        <c:axId val="1102659855"/>
        <c:scaling>
          <c:orientation val="minMax"/>
          <c:min val="44617"/>
        </c:scaling>
        <c:delete val="0"/>
        <c:axPos val="t"/>
        <c:majorGridlines>
          <c:spPr>
            <a:ln w="9525" cap="flat" cmpd="sng" algn="ctr">
              <a:solidFill>
                <a:schemeClr val="tx1">
                  <a:lumMod val="15000"/>
                  <a:lumOff val="85000"/>
                </a:schemeClr>
              </a:solidFill>
              <a:round/>
            </a:ln>
            <a:effectLst/>
          </c:spPr>
        </c:majorGridlines>
        <c:numFmt formatCode="m/d;@"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02656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EBD456-B257-4CB3-9427-21F9E04D30B0}" type="datetimeFigureOut">
              <a:rPr lang="en-US" smtClean="0"/>
              <a:t>3/29/2022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CD860E-CD28-482F-A400-124CA199255A}" type="slidenum">
              <a:rPr lang="en-US" smtClean="0"/>
              <a:t>‹#›</a:t>
            </a:fld>
            <a:endParaRPr lang="en-US"/>
          </a:p>
        </p:txBody>
      </p:sp>
    </p:spTree>
    <p:extLst>
      <p:ext uri="{BB962C8B-B14F-4D97-AF65-F5344CB8AC3E}">
        <p14:creationId xmlns:p14="http://schemas.microsoft.com/office/powerpoint/2010/main" val="1397167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PK:  Hopefully,</a:t>
            </a:r>
            <a:r>
              <a:rPr lang="en-US" baseline="0" dirty="0"/>
              <a:t> you will be able to do more than this, since this result would look worse than just showing the real endoscope video</a:t>
            </a:r>
          </a:p>
        </p:txBody>
      </p:sp>
      <p:sp>
        <p:nvSpPr>
          <p:cNvPr id="4" name="Slide Number Placeholder 3"/>
          <p:cNvSpPr>
            <a:spLocks noGrp="1"/>
          </p:cNvSpPr>
          <p:nvPr>
            <p:ph type="sldNum" sz="quarter" idx="10"/>
          </p:nvPr>
        </p:nvSpPr>
        <p:spPr/>
        <p:txBody>
          <a:bodyPr/>
          <a:lstStyle/>
          <a:p>
            <a:fld id="{3ECD860E-CD28-482F-A400-124CA199255A}" type="slidenum">
              <a:rPr lang="en-US" smtClean="0"/>
              <a:t>4</a:t>
            </a:fld>
            <a:endParaRPr lang="en-US"/>
          </a:p>
        </p:txBody>
      </p:sp>
    </p:spTree>
    <p:extLst>
      <p:ext uri="{BB962C8B-B14F-4D97-AF65-F5344CB8AC3E}">
        <p14:creationId xmlns:p14="http://schemas.microsoft.com/office/powerpoint/2010/main" val="1486781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PK: This seems overly optimistic</a:t>
            </a:r>
          </a:p>
        </p:txBody>
      </p:sp>
      <p:sp>
        <p:nvSpPr>
          <p:cNvPr id="4" name="Slide Number Placeholder 3"/>
          <p:cNvSpPr>
            <a:spLocks noGrp="1"/>
          </p:cNvSpPr>
          <p:nvPr>
            <p:ph type="sldNum" sz="quarter" idx="10"/>
          </p:nvPr>
        </p:nvSpPr>
        <p:spPr/>
        <p:txBody>
          <a:bodyPr/>
          <a:lstStyle/>
          <a:p>
            <a:fld id="{3ECD860E-CD28-482F-A400-124CA199255A}" type="slidenum">
              <a:rPr lang="en-US" smtClean="0"/>
              <a:t>5</a:t>
            </a:fld>
            <a:endParaRPr lang="en-US"/>
          </a:p>
        </p:txBody>
      </p:sp>
    </p:spTree>
    <p:extLst>
      <p:ext uri="{BB962C8B-B14F-4D97-AF65-F5344CB8AC3E}">
        <p14:creationId xmlns:p14="http://schemas.microsoft.com/office/powerpoint/2010/main" val="434795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PK:</a:t>
            </a:r>
            <a:r>
              <a:rPr lang="en-US" baseline="0" dirty="0"/>
              <a:t>  If endoscope attached to robot, why do you need AR tag?  And, where do you plan to attach this tag, on the inside of the phantom?  With the robot, you just need to do a one-time registration between the robot and the phantom.  For a hand-held endoscope, this is more difficult and one possible solution is to attach a tag, as you mention.</a:t>
            </a:r>
            <a:endParaRPr lang="en-US" dirty="0"/>
          </a:p>
        </p:txBody>
      </p:sp>
      <p:sp>
        <p:nvSpPr>
          <p:cNvPr id="4" name="Slide Number Placeholder 3"/>
          <p:cNvSpPr>
            <a:spLocks noGrp="1"/>
          </p:cNvSpPr>
          <p:nvPr>
            <p:ph type="sldNum" sz="quarter" idx="10"/>
          </p:nvPr>
        </p:nvSpPr>
        <p:spPr/>
        <p:txBody>
          <a:bodyPr/>
          <a:lstStyle/>
          <a:p>
            <a:fld id="{3ECD860E-CD28-482F-A400-124CA199255A}" type="slidenum">
              <a:rPr lang="en-US" smtClean="0"/>
              <a:t>10</a:t>
            </a:fld>
            <a:endParaRPr lang="en-US"/>
          </a:p>
        </p:txBody>
      </p:sp>
    </p:spTree>
    <p:extLst>
      <p:ext uri="{BB962C8B-B14F-4D97-AF65-F5344CB8AC3E}">
        <p14:creationId xmlns:p14="http://schemas.microsoft.com/office/powerpoint/2010/main" val="3764436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PK: This seems overly optimistic</a:t>
            </a:r>
          </a:p>
        </p:txBody>
      </p:sp>
      <p:sp>
        <p:nvSpPr>
          <p:cNvPr id="4" name="Slide Number Placeholder 3"/>
          <p:cNvSpPr>
            <a:spLocks noGrp="1"/>
          </p:cNvSpPr>
          <p:nvPr>
            <p:ph type="sldNum" sz="quarter" idx="10"/>
          </p:nvPr>
        </p:nvSpPr>
        <p:spPr/>
        <p:txBody>
          <a:bodyPr/>
          <a:lstStyle/>
          <a:p>
            <a:fld id="{3ECD860E-CD28-482F-A400-124CA199255A}" type="slidenum">
              <a:rPr lang="en-US" smtClean="0"/>
              <a:t>11</a:t>
            </a:fld>
            <a:endParaRPr lang="en-US"/>
          </a:p>
        </p:txBody>
      </p:sp>
    </p:spTree>
    <p:extLst>
      <p:ext uri="{BB962C8B-B14F-4D97-AF65-F5344CB8AC3E}">
        <p14:creationId xmlns:p14="http://schemas.microsoft.com/office/powerpoint/2010/main" val="3853872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E56A8F-9028-4D10-B970-A7531CA49F7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A0D200A-F863-453B-AF6E-49B099AE3B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AD3B807-7AF5-405D-AF70-A6FD09410277}"/>
              </a:ext>
            </a:extLst>
          </p:cNvPr>
          <p:cNvSpPr>
            <a:spLocks noGrp="1"/>
          </p:cNvSpPr>
          <p:nvPr>
            <p:ph type="dt" sz="half" idx="10"/>
          </p:nvPr>
        </p:nvSpPr>
        <p:spPr/>
        <p:txBody>
          <a:bodyPr/>
          <a:lstStyle/>
          <a:p>
            <a:fld id="{2B1ADCC6-0301-4DBA-AF50-F18CE301C1BD}" type="datetimeFigureOut">
              <a:rPr lang="zh-CN" altLang="en-US" smtClean="0"/>
              <a:t>2022/3/29</a:t>
            </a:fld>
            <a:endParaRPr lang="zh-CN" altLang="en-US"/>
          </a:p>
        </p:txBody>
      </p:sp>
      <p:sp>
        <p:nvSpPr>
          <p:cNvPr id="5" name="页脚占位符 4">
            <a:extLst>
              <a:ext uri="{FF2B5EF4-FFF2-40B4-BE49-F238E27FC236}">
                <a16:creationId xmlns:a16="http://schemas.microsoft.com/office/drawing/2014/main" id="{7129900C-FB62-46E6-95D0-994E8C9E491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51D73DD-0EE2-46D3-A975-294CC5853063}"/>
              </a:ext>
            </a:extLst>
          </p:cNvPr>
          <p:cNvSpPr>
            <a:spLocks noGrp="1"/>
          </p:cNvSpPr>
          <p:nvPr>
            <p:ph type="sldNum" sz="quarter" idx="12"/>
          </p:nvPr>
        </p:nvSpPr>
        <p:spPr/>
        <p:txBody>
          <a:bodyPr/>
          <a:lstStyle/>
          <a:p>
            <a:fld id="{8C632490-1FE6-45AB-BDEF-31FC2928D90B}" type="slidenum">
              <a:rPr lang="zh-CN" altLang="en-US" smtClean="0"/>
              <a:t>‹#›</a:t>
            </a:fld>
            <a:endParaRPr lang="zh-CN" altLang="en-US"/>
          </a:p>
        </p:txBody>
      </p:sp>
    </p:spTree>
    <p:extLst>
      <p:ext uri="{BB962C8B-B14F-4D97-AF65-F5344CB8AC3E}">
        <p14:creationId xmlns:p14="http://schemas.microsoft.com/office/powerpoint/2010/main" val="1319663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4762DA-5608-481F-AC58-5C5B624F198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894CF86-03BD-4D1F-88A5-0D1EB993B417}"/>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A418541-E9C8-4B0E-8A3B-E23BCE491644}"/>
              </a:ext>
            </a:extLst>
          </p:cNvPr>
          <p:cNvSpPr>
            <a:spLocks noGrp="1"/>
          </p:cNvSpPr>
          <p:nvPr>
            <p:ph type="dt" sz="half" idx="10"/>
          </p:nvPr>
        </p:nvSpPr>
        <p:spPr/>
        <p:txBody>
          <a:bodyPr/>
          <a:lstStyle/>
          <a:p>
            <a:fld id="{2B1ADCC6-0301-4DBA-AF50-F18CE301C1BD}" type="datetimeFigureOut">
              <a:rPr lang="zh-CN" altLang="en-US" smtClean="0"/>
              <a:t>2022/3/29</a:t>
            </a:fld>
            <a:endParaRPr lang="zh-CN" altLang="en-US"/>
          </a:p>
        </p:txBody>
      </p:sp>
      <p:sp>
        <p:nvSpPr>
          <p:cNvPr id="5" name="页脚占位符 4">
            <a:extLst>
              <a:ext uri="{FF2B5EF4-FFF2-40B4-BE49-F238E27FC236}">
                <a16:creationId xmlns:a16="http://schemas.microsoft.com/office/drawing/2014/main" id="{86AC2CEA-2F26-41F4-A119-20535851706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63701F9-AF37-4FA3-B4D3-C3CD3D2119D6}"/>
              </a:ext>
            </a:extLst>
          </p:cNvPr>
          <p:cNvSpPr>
            <a:spLocks noGrp="1"/>
          </p:cNvSpPr>
          <p:nvPr>
            <p:ph type="sldNum" sz="quarter" idx="12"/>
          </p:nvPr>
        </p:nvSpPr>
        <p:spPr/>
        <p:txBody>
          <a:bodyPr/>
          <a:lstStyle/>
          <a:p>
            <a:fld id="{8C632490-1FE6-45AB-BDEF-31FC2928D90B}" type="slidenum">
              <a:rPr lang="zh-CN" altLang="en-US" smtClean="0"/>
              <a:t>‹#›</a:t>
            </a:fld>
            <a:endParaRPr lang="zh-CN" altLang="en-US"/>
          </a:p>
        </p:txBody>
      </p:sp>
    </p:spTree>
    <p:extLst>
      <p:ext uri="{BB962C8B-B14F-4D97-AF65-F5344CB8AC3E}">
        <p14:creationId xmlns:p14="http://schemas.microsoft.com/office/powerpoint/2010/main" val="2970935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7FB4362-3D82-431F-BB11-8F6AE8F84B4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EE35967C-3768-4722-A507-47A2D00DAC9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0604255-25BE-4BC4-B782-79688D0D8A7F}"/>
              </a:ext>
            </a:extLst>
          </p:cNvPr>
          <p:cNvSpPr>
            <a:spLocks noGrp="1"/>
          </p:cNvSpPr>
          <p:nvPr>
            <p:ph type="dt" sz="half" idx="10"/>
          </p:nvPr>
        </p:nvSpPr>
        <p:spPr/>
        <p:txBody>
          <a:bodyPr/>
          <a:lstStyle/>
          <a:p>
            <a:fld id="{2B1ADCC6-0301-4DBA-AF50-F18CE301C1BD}" type="datetimeFigureOut">
              <a:rPr lang="zh-CN" altLang="en-US" smtClean="0"/>
              <a:t>2022/3/29</a:t>
            </a:fld>
            <a:endParaRPr lang="zh-CN" altLang="en-US"/>
          </a:p>
        </p:txBody>
      </p:sp>
      <p:sp>
        <p:nvSpPr>
          <p:cNvPr id="5" name="页脚占位符 4">
            <a:extLst>
              <a:ext uri="{FF2B5EF4-FFF2-40B4-BE49-F238E27FC236}">
                <a16:creationId xmlns:a16="http://schemas.microsoft.com/office/drawing/2014/main" id="{0AC15586-D4E7-42E5-99E0-2D2016BBF00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5C61E41-0585-4C26-9EBC-D3475AA73A88}"/>
              </a:ext>
            </a:extLst>
          </p:cNvPr>
          <p:cNvSpPr>
            <a:spLocks noGrp="1"/>
          </p:cNvSpPr>
          <p:nvPr>
            <p:ph type="sldNum" sz="quarter" idx="12"/>
          </p:nvPr>
        </p:nvSpPr>
        <p:spPr/>
        <p:txBody>
          <a:bodyPr/>
          <a:lstStyle/>
          <a:p>
            <a:fld id="{8C632490-1FE6-45AB-BDEF-31FC2928D90B}" type="slidenum">
              <a:rPr lang="zh-CN" altLang="en-US" smtClean="0"/>
              <a:t>‹#›</a:t>
            </a:fld>
            <a:endParaRPr lang="zh-CN" altLang="en-US"/>
          </a:p>
        </p:txBody>
      </p:sp>
    </p:spTree>
    <p:extLst>
      <p:ext uri="{BB962C8B-B14F-4D97-AF65-F5344CB8AC3E}">
        <p14:creationId xmlns:p14="http://schemas.microsoft.com/office/powerpoint/2010/main" val="2677595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3494A-6D2A-4B1E-A06C-8738D5AA9A77}"/>
              </a:ext>
            </a:extLst>
          </p:cNvPr>
          <p:cNvSpPr>
            <a:spLocks noGrp="1"/>
          </p:cNvSpPr>
          <p:nvPr>
            <p:ph type="ctrTitle"/>
          </p:nvPr>
        </p:nvSpPr>
        <p:spPr>
          <a:xfrm>
            <a:off x="1524000" y="1122363"/>
            <a:ext cx="9144000" cy="2387600"/>
          </a:xfrm>
        </p:spPr>
        <p:txBody>
          <a:bodyPr anchor="b"/>
          <a:lstStyle>
            <a:lvl1pPr algn="ctr">
              <a:defRPr sz="6000"/>
            </a:lvl1pPr>
          </a:lstStyle>
          <a:p>
            <a:r>
              <a:rPr lang="en-US" altLang="zh-CN"/>
              <a:t>Click to edit Master title style</a:t>
            </a:r>
            <a:endParaRPr lang="zh-CN" altLang="en-US"/>
          </a:p>
        </p:txBody>
      </p:sp>
      <p:sp>
        <p:nvSpPr>
          <p:cNvPr id="3" name="Subtitle 2">
            <a:extLst>
              <a:ext uri="{FF2B5EF4-FFF2-40B4-BE49-F238E27FC236}">
                <a16:creationId xmlns:a16="http://schemas.microsoft.com/office/drawing/2014/main" id="{F68F1E62-0B0B-46A3-9BF6-E4544AED97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a:extLst>
              <a:ext uri="{FF2B5EF4-FFF2-40B4-BE49-F238E27FC236}">
                <a16:creationId xmlns:a16="http://schemas.microsoft.com/office/drawing/2014/main" id="{2A2C76B7-10B6-45A4-B79B-ADA88749B222}"/>
              </a:ext>
            </a:extLst>
          </p:cNvPr>
          <p:cNvSpPr>
            <a:spLocks noGrp="1"/>
          </p:cNvSpPr>
          <p:nvPr>
            <p:ph type="dt" sz="half" idx="10"/>
          </p:nvPr>
        </p:nvSpPr>
        <p:spPr/>
        <p:txBody>
          <a:bodyPr/>
          <a:lstStyle/>
          <a:p>
            <a:fld id="{8B14CF9D-04DE-435C-ADCD-25205760D139}" type="datetimeFigureOut">
              <a:rPr lang="zh-CN" altLang="en-US" smtClean="0"/>
              <a:t>2022/3/29</a:t>
            </a:fld>
            <a:endParaRPr lang="zh-CN" altLang="en-US"/>
          </a:p>
        </p:txBody>
      </p:sp>
      <p:sp>
        <p:nvSpPr>
          <p:cNvPr id="5" name="Footer Placeholder 4">
            <a:extLst>
              <a:ext uri="{FF2B5EF4-FFF2-40B4-BE49-F238E27FC236}">
                <a16:creationId xmlns:a16="http://schemas.microsoft.com/office/drawing/2014/main" id="{6D6F00F7-E7FC-4CA9-9CDA-B1B24266CA47}"/>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DDB70031-552E-4629-AAD8-02BD376ACAE0}"/>
              </a:ext>
            </a:extLst>
          </p:cNvPr>
          <p:cNvSpPr>
            <a:spLocks noGrp="1"/>
          </p:cNvSpPr>
          <p:nvPr>
            <p:ph type="sldNum" sz="quarter" idx="12"/>
          </p:nvPr>
        </p:nvSpPr>
        <p:spPr/>
        <p:txBody>
          <a:bodyPr/>
          <a:lstStyle/>
          <a:p>
            <a:fld id="{9DDACF1A-C3A8-4943-94FC-B8FF6CF75B94}" type="slidenum">
              <a:rPr lang="zh-CN" altLang="en-US" smtClean="0"/>
              <a:t>‹#›</a:t>
            </a:fld>
            <a:endParaRPr lang="zh-CN" altLang="en-US"/>
          </a:p>
        </p:txBody>
      </p:sp>
    </p:spTree>
    <p:extLst>
      <p:ext uri="{BB962C8B-B14F-4D97-AF65-F5344CB8AC3E}">
        <p14:creationId xmlns:p14="http://schemas.microsoft.com/office/powerpoint/2010/main" val="1384756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B3088-EE22-4497-85AF-C2004DB83E1C}"/>
              </a:ext>
            </a:extLst>
          </p:cNvPr>
          <p:cNvSpPr>
            <a:spLocks noGrp="1"/>
          </p:cNvSpPr>
          <p:nvPr>
            <p:ph type="title"/>
          </p:nvPr>
        </p:nvSpPr>
        <p:spPr/>
        <p:txBody>
          <a:body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4B944354-AB5E-4BB2-8CDC-CC6D526F9DA1}"/>
              </a:ext>
            </a:extLst>
          </p:cNvPr>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B0DA0CF6-643C-4120-8C7E-EE9C19A4280F}"/>
              </a:ext>
            </a:extLst>
          </p:cNvPr>
          <p:cNvSpPr>
            <a:spLocks noGrp="1"/>
          </p:cNvSpPr>
          <p:nvPr>
            <p:ph type="dt" sz="half" idx="10"/>
          </p:nvPr>
        </p:nvSpPr>
        <p:spPr/>
        <p:txBody>
          <a:bodyPr/>
          <a:lstStyle/>
          <a:p>
            <a:fld id="{8B14CF9D-04DE-435C-ADCD-25205760D139}" type="datetimeFigureOut">
              <a:rPr lang="zh-CN" altLang="en-US" smtClean="0"/>
              <a:t>2022/3/29</a:t>
            </a:fld>
            <a:endParaRPr lang="zh-CN" altLang="en-US"/>
          </a:p>
        </p:txBody>
      </p:sp>
      <p:sp>
        <p:nvSpPr>
          <p:cNvPr id="5" name="Footer Placeholder 4">
            <a:extLst>
              <a:ext uri="{FF2B5EF4-FFF2-40B4-BE49-F238E27FC236}">
                <a16:creationId xmlns:a16="http://schemas.microsoft.com/office/drawing/2014/main" id="{7C6B2302-F25A-4263-8AA5-4312CF82F889}"/>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B240A36F-0AEE-4E73-95FC-69589C0AC62B}"/>
              </a:ext>
            </a:extLst>
          </p:cNvPr>
          <p:cNvSpPr>
            <a:spLocks noGrp="1"/>
          </p:cNvSpPr>
          <p:nvPr>
            <p:ph type="sldNum" sz="quarter" idx="12"/>
          </p:nvPr>
        </p:nvSpPr>
        <p:spPr/>
        <p:txBody>
          <a:bodyPr/>
          <a:lstStyle/>
          <a:p>
            <a:fld id="{9DDACF1A-C3A8-4943-94FC-B8FF6CF75B94}" type="slidenum">
              <a:rPr lang="zh-CN" altLang="en-US" smtClean="0"/>
              <a:t>‹#›</a:t>
            </a:fld>
            <a:endParaRPr lang="zh-CN" altLang="en-US"/>
          </a:p>
        </p:txBody>
      </p:sp>
    </p:spTree>
    <p:extLst>
      <p:ext uri="{BB962C8B-B14F-4D97-AF65-F5344CB8AC3E}">
        <p14:creationId xmlns:p14="http://schemas.microsoft.com/office/powerpoint/2010/main" val="874747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08E4F-6856-42C4-95EF-16F45EEB32EF}"/>
              </a:ext>
            </a:extLst>
          </p:cNvPr>
          <p:cNvSpPr>
            <a:spLocks noGrp="1"/>
          </p:cNvSpPr>
          <p:nvPr>
            <p:ph type="title"/>
          </p:nvPr>
        </p:nvSpPr>
        <p:spPr>
          <a:xfrm>
            <a:off x="831850" y="1709738"/>
            <a:ext cx="10515600" cy="2852737"/>
          </a:xfrm>
        </p:spPr>
        <p:txBody>
          <a:bodyPr anchor="b"/>
          <a:lstStyle>
            <a:lvl1pPr>
              <a:defRPr sz="6000"/>
            </a:lvl1p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604B734E-7B4A-40CE-AC73-4E0E55F86C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p>
        </p:txBody>
      </p:sp>
      <p:sp>
        <p:nvSpPr>
          <p:cNvPr id="4" name="Date Placeholder 3">
            <a:extLst>
              <a:ext uri="{FF2B5EF4-FFF2-40B4-BE49-F238E27FC236}">
                <a16:creationId xmlns:a16="http://schemas.microsoft.com/office/drawing/2014/main" id="{5EFABB98-1343-4FEC-83AE-9839CAFD331D}"/>
              </a:ext>
            </a:extLst>
          </p:cNvPr>
          <p:cNvSpPr>
            <a:spLocks noGrp="1"/>
          </p:cNvSpPr>
          <p:nvPr>
            <p:ph type="dt" sz="half" idx="10"/>
          </p:nvPr>
        </p:nvSpPr>
        <p:spPr/>
        <p:txBody>
          <a:bodyPr/>
          <a:lstStyle/>
          <a:p>
            <a:fld id="{8B14CF9D-04DE-435C-ADCD-25205760D139}" type="datetimeFigureOut">
              <a:rPr lang="zh-CN" altLang="en-US" smtClean="0"/>
              <a:t>2022/3/29</a:t>
            </a:fld>
            <a:endParaRPr lang="zh-CN" altLang="en-US"/>
          </a:p>
        </p:txBody>
      </p:sp>
      <p:sp>
        <p:nvSpPr>
          <p:cNvPr id="5" name="Footer Placeholder 4">
            <a:extLst>
              <a:ext uri="{FF2B5EF4-FFF2-40B4-BE49-F238E27FC236}">
                <a16:creationId xmlns:a16="http://schemas.microsoft.com/office/drawing/2014/main" id="{236493B0-A0F0-460B-B5BD-30E76D04FE2A}"/>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C18AE590-0DAA-4F74-A265-E50A39240A03}"/>
              </a:ext>
            </a:extLst>
          </p:cNvPr>
          <p:cNvSpPr>
            <a:spLocks noGrp="1"/>
          </p:cNvSpPr>
          <p:nvPr>
            <p:ph type="sldNum" sz="quarter" idx="12"/>
          </p:nvPr>
        </p:nvSpPr>
        <p:spPr/>
        <p:txBody>
          <a:bodyPr/>
          <a:lstStyle/>
          <a:p>
            <a:fld id="{9DDACF1A-C3A8-4943-94FC-B8FF6CF75B94}" type="slidenum">
              <a:rPr lang="zh-CN" altLang="en-US" smtClean="0"/>
              <a:t>‹#›</a:t>
            </a:fld>
            <a:endParaRPr lang="zh-CN" altLang="en-US"/>
          </a:p>
        </p:txBody>
      </p:sp>
    </p:spTree>
    <p:extLst>
      <p:ext uri="{BB962C8B-B14F-4D97-AF65-F5344CB8AC3E}">
        <p14:creationId xmlns:p14="http://schemas.microsoft.com/office/powerpoint/2010/main" val="3754318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1D817-2DB6-4911-82E7-1D4CBE1E3D00}"/>
              </a:ext>
            </a:extLst>
          </p:cNvPr>
          <p:cNvSpPr>
            <a:spLocks noGrp="1"/>
          </p:cNvSpPr>
          <p:nvPr>
            <p:ph type="title"/>
          </p:nvPr>
        </p:nvSpPr>
        <p:spPr/>
        <p:txBody>
          <a:body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2A692F68-B537-4DA2-B6B7-41288D270C23}"/>
              </a:ext>
            </a:extLst>
          </p:cNvPr>
          <p:cNvSpPr>
            <a:spLocks noGrp="1"/>
          </p:cNvSpPr>
          <p:nvPr>
            <p:ph sz="half" idx="1"/>
          </p:nvPr>
        </p:nvSpPr>
        <p:spPr>
          <a:xfrm>
            <a:off x="838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a:extLst>
              <a:ext uri="{FF2B5EF4-FFF2-40B4-BE49-F238E27FC236}">
                <a16:creationId xmlns:a16="http://schemas.microsoft.com/office/drawing/2014/main" id="{1739BCE7-D526-40E9-BBEC-C17C28C19000}"/>
              </a:ext>
            </a:extLst>
          </p:cNvPr>
          <p:cNvSpPr>
            <a:spLocks noGrp="1"/>
          </p:cNvSpPr>
          <p:nvPr>
            <p:ph sz="half" idx="2"/>
          </p:nvPr>
        </p:nvSpPr>
        <p:spPr>
          <a:xfrm>
            <a:off x="6172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Date Placeholder 4">
            <a:extLst>
              <a:ext uri="{FF2B5EF4-FFF2-40B4-BE49-F238E27FC236}">
                <a16:creationId xmlns:a16="http://schemas.microsoft.com/office/drawing/2014/main" id="{F66FBFFE-A28C-447E-89A5-8FAA911DD16D}"/>
              </a:ext>
            </a:extLst>
          </p:cNvPr>
          <p:cNvSpPr>
            <a:spLocks noGrp="1"/>
          </p:cNvSpPr>
          <p:nvPr>
            <p:ph type="dt" sz="half" idx="10"/>
          </p:nvPr>
        </p:nvSpPr>
        <p:spPr/>
        <p:txBody>
          <a:bodyPr/>
          <a:lstStyle/>
          <a:p>
            <a:fld id="{8B14CF9D-04DE-435C-ADCD-25205760D139}" type="datetimeFigureOut">
              <a:rPr lang="zh-CN" altLang="en-US" smtClean="0"/>
              <a:t>2022/3/29</a:t>
            </a:fld>
            <a:endParaRPr lang="zh-CN" altLang="en-US"/>
          </a:p>
        </p:txBody>
      </p:sp>
      <p:sp>
        <p:nvSpPr>
          <p:cNvPr id="6" name="Footer Placeholder 5">
            <a:extLst>
              <a:ext uri="{FF2B5EF4-FFF2-40B4-BE49-F238E27FC236}">
                <a16:creationId xmlns:a16="http://schemas.microsoft.com/office/drawing/2014/main" id="{4D0CA47A-AA5C-4D58-A94B-E0314F4047DB}"/>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BE9FF8D7-BA4C-4935-9FE5-5E0D24A18D55}"/>
              </a:ext>
            </a:extLst>
          </p:cNvPr>
          <p:cNvSpPr>
            <a:spLocks noGrp="1"/>
          </p:cNvSpPr>
          <p:nvPr>
            <p:ph type="sldNum" sz="quarter" idx="12"/>
          </p:nvPr>
        </p:nvSpPr>
        <p:spPr/>
        <p:txBody>
          <a:bodyPr/>
          <a:lstStyle/>
          <a:p>
            <a:fld id="{9DDACF1A-C3A8-4943-94FC-B8FF6CF75B94}" type="slidenum">
              <a:rPr lang="zh-CN" altLang="en-US" smtClean="0"/>
              <a:t>‹#›</a:t>
            </a:fld>
            <a:endParaRPr lang="zh-CN" altLang="en-US"/>
          </a:p>
        </p:txBody>
      </p:sp>
    </p:spTree>
    <p:extLst>
      <p:ext uri="{BB962C8B-B14F-4D97-AF65-F5344CB8AC3E}">
        <p14:creationId xmlns:p14="http://schemas.microsoft.com/office/powerpoint/2010/main" val="2110994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961FD-5EDF-43B9-941E-01B8C0966221}"/>
              </a:ext>
            </a:extLst>
          </p:cNvPr>
          <p:cNvSpPr>
            <a:spLocks noGrp="1"/>
          </p:cNvSpPr>
          <p:nvPr>
            <p:ph type="title"/>
          </p:nvPr>
        </p:nvSpPr>
        <p:spPr>
          <a:xfrm>
            <a:off x="839788" y="365125"/>
            <a:ext cx="10515600" cy="1325563"/>
          </a:xfrm>
        </p:spPr>
        <p:txBody>
          <a:body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29145A49-7B6F-4501-80A2-9B2E18413E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a:extLst>
              <a:ext uri="{FF2B5EF4-FFF2-40B4-BE49-F238E27FC236}">
                <a16:creationId xmlns:a16="http://schemas.microsoft.com/office/drawing/2014/main" id="{D3C6C31D-3E26-4DC2-A791-610777E3D3F5}"/>
              </a:ext>
            </a:extLst>
          </p:cNvPr>
          <p:cNvSpPr>
            <a:spLocks noGrp="1"/>
          </p:cNvSpPr>
          <p:nvPr>
            <p:ph sz="half" idx="2"/>
          </p:nvPr>
        </p:nvSpPr>
        <p:spPr>
          <a:xfrm>
            <a:off x="839788" y="2505075"/>
            <a:ext cx="5157787"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a:extLst>
              <a:ext uri="{FF2B5EF4-FFF2-40B4-BE49-F238E27FC236}">
                <a16:creationId xmlns:a16="http://schemas.microsoft.com/office/drawing/2014/main" id="{39268F5A-46E6-4FE3-B88F-9730AC635C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a:extLst>
              <a:ext uri="{FF2B5EF4-FFF2-40B4-BE49-F238E27FC236}">
                <a16:creationId xmlns:a16="http://schemas.microsoft.com/office/drawing/2014/main" id="{460052E4-AF43-440A-95C6-4475A6EB59EC}"/>
              </a:ext>
            </a:extLst>
          </p:cNvPr>
          <p:cNvSpPr>
            <a:spLocks noGrp="1"/>
          </p:cNvSpPr>
          <p:nvPr>
            <p:ph sz="quarter" idx="4"/>
          </p:nvPr>
        </p:nvSpPr>
        <p:spPr>
          <a:xfrm>
            <a:off x="6172200" y="2505075"/>
            <a:ext cx="5183188"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Date Placeholder 6">
            <a:extLst>
              <a:ext uri="{FF2B5EF4-FFF2-40B4-BE49-F238E27FC236}">
                <a16:creationId xmlns:a16="http://schemas.microsoft.com/office/drawing/2014/main" id="{02E2CC99-099E-48C1-898B-15693B36BEE5}"/>
              </a:ext>
            </a:extLst>
          </p:cNvPr>
          <p:cNvSpPr>
            <a:spLocks noGrp="1"/>
          </p:cNvSpPr>
          <p:nvPr>
            <p:ph type="dt" sz="half" idx="10"/>
          </p:nvPr>
        </p:nvSpPr>
        <p:spPr/>
        <p:txBody>
          <a:bodyPr/>
          <a:lstStyle/>
          <a:p>
            <a:fld id="{8B14CF9D-04DE-435C-ADCD-25205760D139}" type="datetimeFigureOut">
              <a:rPr lang="zh-CN" altLang="en-US" smtClean="0"/>
              <a:t>2022/3/29</a:t>
            </a:fld>
            <a:endParaRPr lang="zh-CN" altLang="en-US"/>
          </a:p>
        </p:txBody>
      </p:sp>
      <p:sp>
        <p:nvSpPr>
          <p:cNvPr id="8" name="Footer Placeholder 7">
            <a:extLst>
              <a:ext uri="{FF2B5EF4-FFF2-40B4-BE49-F238E27FC236}">
                <a16:creationId xmlns:a16="http://schemas.microsoft.com/office/drawing/2014/main" id="{C2B86A9D-7BA5-472A-90BA-0BCF8C1AB4D1}"/>
              </a:ext>
            </a:extLst>
          </p:cNvPr>
          <p:cNvSpPr>
            <a:spLocks noGrp="1"/>
          </p:cNvSpPr>
          <p:nvPr>
            <p:ph type="ftr" sz="quarter" idx="11"/>
          </p:nvPr>
        </p:nvSpPr>
        <p:spPr/>
        <p:txBody>
          <a:bodyPr/>
          <a:lstStyle/>
          <a:p>
            <a:endParaRPr lang="zh-CN" altLang="en-US"/>
          </a:p>
        </p:txBody>
      </p:sp>
      <p:sp>
        <p:nvSpPr>
          <p:cNvPr id="9" name="Slide Number Placeholder 8">
            <a:extLst>
              <a:ext uri="{FF2B5EF4-FFF2-40B4-BE49-F238E27FC236}">
                <a16:creationId xmlns:a16="http://schemas.microsoft.com/office/drawing/2014/main" id="{41787AFA-7085-4797-A833-AE02516D8ABB}"/>
              </a:ext>
            </a:extLst>
          </p:cNvPr>
          <p:cNvSpPr>
            <a:spLocks noGrp="1"/>
          </p:cNvSpPr>
          <p:nvPr>
            <p:ph type="sldNum" sz="quarter" idx="12"/>
          </p:nvPr>
        </p:nvSpPr>
        <p:spPr/>
        <p:txBody>
          <a:bodyPr/>
          <a:lstStyle/>
          <a:p>
            <a:fld id="{9DDACF1A-C3A8-4943-94FC-B8FF6CF75B94}" type="slidenum">
              <a:rPr lang="zh-CN" altLang="en-US" smtClean="0"/>
              <a:t>‹#›</a:t>
            </a:fld>
            <a:endParaRPr lang="zh-CN" altLang="en-US"/>
          </a:p>
        </p:txBody>
      </p:sp>
    </p:spTree>
    <p:extLst>
      <p:ext uri="{BB962C8B-B14F-4D97-AF65-F5344CB8AC3E}">
        <p14:creationId xmlns:p14="http://schemas.microsoft.com/office/powerpoint/2010/main" val="2919473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D7305-9F95-48F5-B351-5C84BD0816B3}"/>
              </a:ext>
            </a:extLst>
          </p:cNvPr>
          <p:cNvSpPr>
            <a:spLocks noGrp="1"/>
          </p:cNvSpPr>
          <p:nvPr>
            <p:ph type="title"/>
          </p:nvPr>
        </p:nvSpPr>
        <p:spPr/>
        <p:txBody>
          <a:bodyPr/>
          <a:lstStyle/>
          <a:p>
            <a:r>
              <a:rPr lang="en-US" altLang="zh-CN"/>
              <a:t>Click to edit Master title style</a:t>
            </a:r>
            <a:endParaRPr lang="zh-CN" altLang="en-US"/>
          </a:p>
        </p:txBody>
      </p:sp>
      <p:sp>
        <p:nvSpPr>
          <p:cNvPr id="3" name="Date Placeholder 2">
            <a:extLst>
              <a:ext uri="{FF2B5EF4-FFF2-40B4-BE49-F238E27FC236}">
                <a16:creationId xmlns:a16="http://schemas.microsoft.com/office/drawing/2014/main" id="{D89AEE3F-1470-4DBD-B4ED-DFD00420BEBE}"/>
              </a:ext>
            </a:extLst>
          </p:cNvPr>
          <p:cNvSpPr>
            <a:spLocks noGrp="1"/>
          </p:cNvSpPr>
          <p:nvPr>
            <p:ph type="dt" sz="half" idx="10"/>
          </p:nvPr>
        </p:nvSpPr>
        <p:spPr/>
        <p:txBody>
          <a:bodyPr/>
          <a:lstStyle/>
          <a:p>
            <a:fld id="{8B14CF9D-04DE-435C-ADCD-25205760D139}" type="datetimeFigureOut">
              <a:rPr lang="zh-CN" altLang="en-US" smtClean="0"/>
              <a:t>2022/3/29</a:t>
            </a:fld>
            <a:endParaRPr lang="zh-CN" altLang="en-US"/>
          </a:p>
        </p:txBody>
      </p:sp>
      <p:sp>
        <p:nvSpPr>
          <p:cNvPr id="4" name="Footer Placeholder 3">
            <a:extLst>
              <a:ext uri="{FF2B5EF4-FFF2-40B4-BE49-F238E27FC236}">
                <a16:creationId xmlns:a16="http://schemas.microsoft.com/office/drawing/2014/main" id="{DBC0BEE0-A884-4DD8-98DD-CF2E558ABFFC}"/>
              </a:ext>
            </a:extLst>
          </p:cNvPr>
          <p:cNvSpPr>
            <a:spLocks noGrp="1"/>
          </p:cNvSpPr>
          <p:nvPr>
            <p:ph type="ftr" sz="quarter" idx="11"/>
          </p:nvPr>
        </p:nvSpPr>
        <p:spPr/>
        <p:txBody>
          <a:bodyPr/>
          <a:lstStyle/>
          <a:p>
            <a:endParaRPr lang="zh-CN" altLang="en-US"/>
          </a:p>
        </p:txBody>
      </p:sp>
      <p:sp>
        <p:nvSpPr>
          <p:cNvPr id="5" name="Slide Number Placeholder 4">
            <a:extLst>
              <a:ext uri="{FF2B5EF4-FFF2-40B4-BE49-F238E27FC236}">
                <a16:creationId xmlns:a16="http://schemas.microsoft.com/office/drawing/2014/main" id="{A5EF8800-E703-493D-AD2B-A265648FA3C2}"/>
              </a:ext>
            </a:extLst>
          </p:cNvPr>
          <p:cNvSpPr>
            <a:spLocks noGrp="1"/>
          </p:cNvSpPr>
          <p:nvPr>
            <p:ph type="sldNum" sz="quarter" idx="12"/>
          </p:nvPr>
        </p:nvSpPr>
        <p:spPr/>
        <p:txBody>
          <a:bodyPr/>
          <a:lstStyle/>
          <a:p>
            <a:fld id="{9DDACF1A-C3A8-4943-94FC-B8FF6CF75B94}" type="slidenum">
              <a:rPr lang="zh-CN" altLang="en-US" smtClean="0"/>
              <a:t>‹#›</a:t>
            </a:fld>
            <a:endParaRPr lang="zh-CN" altLang="en-US"/>
          </a:p>
        </p:txBody>
      </p:sp>
    </p:spTree>
    <p:extLst>
      <p:ext uri="{BB962C8B-B14F-4D97-AF65-F5344CB8AC3E}">
        <p14:creationId xmlns:p14="http://schemas.microsoft.com/office/powerpoint/2010/main" val="938318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CEBED3-8995-4778-9C49-658943B294B9}"/>
              </a:ext>
            </a:extLst>
          </p:cNvPr>
          <p:cNvSpPr>
            <a:spLocks noGrp="1"/>
          </p:cNvSpPr>
          <p:nvPr>
            <p:ph type="dt" sz="half" idx="10"/>
          </p:nvPr>
        </p:nvSpPr>
        <p:spPr/>
        <p:txBody>
          <a:bodyPr/>
          <a:lstStyle/>
          <a:p>
            <a:fld id="{8B14CF9D-04DE-435C-ADCD-25205760D139}" type="datetimeFigureOut">
              <a:rPr lang="zh-CN" altLang="en-US" smtClean="0"/>
              <a:t>2022/3/29</a:t>
            </a:fld>
            <a:endParaRPr lang="zh-CN" altLang="en-US"/>
          </a:p>
        </p:txBody>
      </p:sp>
      <p:sp>
        <p:nvSpPr>
          <p:cNvPr id="3" name="Footer Placeholder 2">
            <a:extLst>
              <a:ext uri="{FF2B5EF4-FFF2-40B4-BE49-F238E27FC236}">
                <a16:creationId xmlns:a16="http://schemas.microsoft.com/office/drawing/2014/main" id="{74B09891-A26B-471A-9D92-1338300C4C4A}"/>
              </a:ext>
            </a:extLst>
          </p:cNvPr>
          <p:cNvSpPr>
            <a:spLocks noGrp="1"/>
          </p:cNvSpPr>
          <p:nvPr>
            <p:ph type="ftr" sz="quarter" idx="11"/>
          </p:nvPr>
        </p:nvSpPr>
        <p:spPr/>
        <p:txBody>
          <a:bodyPr/>
          <a:lstStyle/>
          <a:p>
            <a:endParaRPr lang="zh-CN" altLang="en-US"/>
          </a:p>
        </p:txBody>
      </p:sp>
      <p:sp>
        <p:nvSpPr>
          <p:cNvPr id="4" name="Slide Number Placeholder 3">
            <a:extLst>
              <a:ext uri="{FF2B5EF4-FFF2-40B4-BE49-F238E27FC236}">
                <a16:creationId xmlns:a16="http://schemas.microsoft.com/office/drawing/2014/main" id="{6FDF215C-C362-47E0-B156-421727589BDD}"/>
              </a:ext>
            </a:extLst>
          </p:cNvPr>
          <p:cNvSpPr>
            <a:spLocks noGrp="1"/>
          </p:cNvSpPr>
          <p:nvPr>
            <p:ph type="sldNum" sz="quarter" idx="12"/>
          </p:nvPr>
        </p:nvSpPr>
        <p:spPr/>
        <p:txBody>
          <a:bodyPr/>
          <a:lstStyle/>
          <a:p>
            <a:fld id="{9DDACF1A-C3A8-4943-94FC-B8FF6CF75B94}" type="slidenum">
              <a:rPr lang="zh-CN" altLang="en-US" smtClean="0"/>
              <a:t>‹#›</a:t>
            </a:fld>
            <a:endParaRPr lang="zh-CN" altLang="en-US"/>
          </a:p>
        </p:txBody>
      </p:sp>
    </p:spTree>
    <p:extLst>
      <p:ext uri="{BB962C8B-B14F-4D97-AF65-F5344CB8AC3E}">
        <p14:creationId xmlns:p14="http://schemas.microsoft.com/office/powerpoint/2010/main" val="3000918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50D1A-BAC4-4D4D-BC1E-B24F83FC9AAE}"/>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846EC4DF-A63E-4E76-8606-321FAE7645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a:extLst>
              <a:ext uri="{FF2B5EF4-FFF2-40B4-BE49-F238E27FC236}">
                <a16:creationId xmlns:a16="http://schemas.microsoft.com/office/drawing/2014/main" id="{86771C58-4219-4BA1-9ED6-3DD0F2B75E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a:extLst>
              <a:ext uri="{FF2B5EF4-FFF2-40B4-BE49-F238E27FC236}">
                <a16:creationId xmlns:a16="http://schemas.microsoft.com/office/drawing/2014/main" id="{456C6366-8AE3-4CEC-AFC3-D5CF22138F14}"/>
              </a:ext>
            </a:extLst>
          </p:cNvPr>
          <p:cNvSpPr>
            <a:spLocks noGrp="1"/>
          </p:cNvSpPr>
          <p:nvPr>
            <p:ph type="dt" sz="half" idx="10"/>
          </p:nvPr>
        </p:nvSpPr>
        <p:spPr/>
        <p:txBody>
          <a:bodyPr/>
          <a:lstStyle/>
          <a:p>
            <a:fld id="{8B14CF9D-04DE-435C-ADCD-25205760D139}" type="datetimeFigureOut">
              <a:rPr lang="zh-CN" altLang="en-US" smtClean="0"/>
              <a:t>2022/3/29</a:t>
            </a:fld>
            <a:endParaRPr lang="zh-CN" altLang="en-US"/>
          </a:p>
        </p:txBody>
      </p:sp>
      <p:sp>
        <p:nvSpPr>
          <p:cNvPr id="6" name="Footer Placeholder 5">
            <a:extLst>
              <a:ext uri="{FF2B5EF4-FFF2-40B4-BE49-F238E27FC236}">
                <a16:creationId xmlns:a16="http://schemas.microsoft.com/office/drawing/2014/main" id="{6F483D10-42F2-4234-90A7-60DAF96C1C3D}"/>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34A9BD04-8DEE-45DA-A325-9E922453C3E9}"/>
              </a:ext>
            </a:extLst>
          </p:cNvPr>
          <p:cNvSpPr>
            <a:spLocks noGrp="1"/>
          </p:cNvSpPr>
          <p:nvPr>
            <p:ph type="sldNum" sz="quarter" idx="12"/>
          </p:nvPr>
        </p:nvSpPr>
        <p:spPr/>
        <p:txBody>
          <a:bodyPr/>
          <a:lstStyle/>
          <a:p>
            <a:fld id="{9DDACF1A-C3A8-4943-94FC-B8FF6CF75B94}" type="slidenum">
              <a:rPr lang="zh-CN" altLang="en-US" smtClean="0"/>
              <a:t>‹#›</a:t>
            </a:fld>
            <a:endParaRPr lang="zh-CN" altLang="en-US"/>
          </a:p>
        </p:txBody>
      </p:sp>
    </p:spTree>
    <p:extLst>
      <p:ext uri="{BB962C8B-B14F-4D97-AF65-F5344CB8AC3E}">
        <p14:creationId xmlns:p14="http://schemas.microsoft.com/office/powerpoint/2010/main" val="1982545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3E4899-A0FF-4161-8144-FB117C48E5A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2BE65D8-52C7-4687-8722-701A7E030DA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7BD53C7-5A00-40B8-BAE7-201EB4F135B8}"/>
              </a:ext>
            </a:extLst>
          </p:cNvPr>
          <p:cNvSpPr>
            <a:spLocks noGrp="1"/>
          </p:cNvSpPr>
          <p:nvPr>
            <p:ph type="dt" sz="half" idx="10"/>
          </p:nvPr>
        </p:nvSpPr>
        <p:spPr/>
        <p:txBody>
          <a:bodyPr/>
          <a:lstStyle/>
          <a:p>
            <a:fld id="{2B1ADCC6-0301-4DBA-AF50-F18CE301C1BD}" type="datetimeFigureOut">
              <a:rPr lang="zh-CN" altLang="en-US" smtClean="0"/>
              <a:t>2022/3/29</a:t>
            </a:fld>
            <a:endParaRPr lang="zh-CN" altLang="en-US"/>
          </a:p>
        </p:txBody>
      </p:sp>
      <p:sp>
        <p:nvSpPr>
          <p:cNvPr id="5" name="页脚占位符 4">
            <a:extLst>
              <a:ext uri="{FF2B5EF4-FFF2-40B4-BE49-F238E27FC236}">
                <a16:creationId xmlns:a16="http://schemas.microsoft.com/office/drawing/2014/main" id="{37F406B9-7AC4-4FD9-8B0C-68B9B0BDA07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5893598-8E39-4552-9A6D-64E8DCEC18D1}"/>
              </a:ext>
            </a:extLst>
          </p:cNvPr>
          <p:cNvSpPr>
            <a:spLocks noGrp="1"/>
          </p:cNvSpPr>
          <p:nvPr>
            <p:ph type="sldNum" sz="quarter" idx="12"/>
          </p:nvPr>
        </p:nvSpPr>
        <p:spPr/>
        <p:txBody>
          <a:bodyPr/>
          <a:lstStyle/>
          <a:p>
            <a:fld id="{8C632490-1FE6-45AB-BDEF-31FC2928D90B}" type="slidenum">
              <a:rPr lang="zh-CN" altLang="en-US" smtClean="0"/>
              <a:t>‹#›</a:t>
            </a:fld>
            <a:endParaRPr lang="zh-CN" altLang="en-US"/>
          </a:p>
        </p:txBody>
      </p:sp>
    </p:spTree>
    <p:extLst>
      <p:ext uri="{BB962C8B-B14F-4D97-AF65-F5344CB8AC3E}">
        <p14:creationId xmlns:p14="http://schemas.microsoft.com/office/powerpoint/2010/main" val="3513717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DCF90-FFD7-4CCA-8A7E-46A69A3D9DFC}"/>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Picture Placeholder 2">
            <a:extLst>
              <a:ext uri="{FF2B5EF4-FFF2-40B4-BE49-F238E27FC236}">
                <a16:creationId xmlns:a16="http://schemas.microsoft.com/office/drawing/2014/main" id="{F463A09D-F275-4BA7-8206-0B295D63AF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a:extLst>
              <a:ext uri="{FF2B5EF4-FFF2-40B4-BE49-F238E27FC236}">
                <a16:creationId xmlns:a16="http://schemas.microsoft.com/office/drawing/2014/main" id="{512D3774-B186-4FA7-AEE2-D53BA4C6EF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a:extLst>
              <a:ext uri="{FF2B5EF4-FFF2-40B4-BE49-F238E27FC236}">
                <a16:creationId xmlns:a16="http://schemas.microsoft.com/office/drawing/2014/main" id="{DF525819-ACC2-4FD0-A94A-B25A8ADF1CBA}"/>
              </a:ext>
            </a:extLst>
          </p:cNvPr>
          <p:cNvSpPr>
            <a:spLocks noGrp="1"/>
          </p:cNvSpPr>
          <p:nvPr>
            <p:ph type="dt" sz="half" idx="10"/>
          </p:nvPr>
        </p:nvSpPr>
        <p:spPr/>
        <p:txBody>
          <a:bodyPr/>
          <a:lstStyle/>
          <a:p>
            <a:fld id="{8B14CF9D-04DE-435C-ADCD-25205760D139}" type="datetimeFigureOut">
              <a:rPr lang="zh-CN" altLang="en-US" smtClean="0"/>
              <a:t>2022/3/29</a:t>
            </a:fld>
            <a:endParaRPr lang="zh-CN" altLang="en-US"/>
          </a:p>
        </p:txBody>
      </p:sp>
      <p:sp>
        <p:nvSpPr>
          <p:cNvPr id="6" name="Footer Placeholder 5">
            <a:extLst>
              <a:ext uri="{FF2B5EF4-FFF2-40B4-BE49-F238E27FC236}">
                <a16:creationId xmlns:a16="http://schemas.microsoft.com/office/drawing/2014/main" id="{1E3C355F-C77E-4AAF-AD1A-771C12F0856C}"/>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31C9A172-6ECD-4524-BD6E-41777A1B9B26}"/>
              </a:ext>
            </a:extLst>
          </p:cNvPr>
          <p:cNvSpPr>
            <a:spLocks noGrp="1"/>
          </p:cNvSpPr>
          <p:nvPr>
            <p:ph type="sldNum" sz="quarter" idx="12"/>
          </p:nvPr>
        </p:nvSpPr>
        <p:spPr/>
        <p:txBody>
          <a:bodyPr/>
          <a:lstStyle/>
          <a:p>
            <a:fld id="{9DDACF1A-C3A8-4943-94FC-B8FF6CF75B94}" type="slidenum">
              <a:rPr lang="zh-CN" altLang="en-US" smtClean="0"/>
              <a:t>‹#›</a:t>
            </a:fld>
            <a:endParaRPr lang="zh-CN" altLang="en-US"/>
          </a:p>
        </p:txBody>
      </p:sp>
    </p:spTree>
    <p:extLst>
      <p:ext uri="{BB962C8B-B14F-4D97-AF65-F5344CB8AC3E}">
        <p14:creationId xmlns:p14="http://schemas.microsoft.com/office/powerpoint/2010/main" val="2986363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F0122-1F5A-498B-B579-C5B0F04E8074}"/>
              </a:ext>
            </a:extLst>
          </p:cNvPr>
          <p:cNvSpPr>
            <a:spLocks noGrp="1"/>
          </p:cNvSpPr>
          <p:nvPr>
            <p:ph type="title"/>
          </p:nvPr>
        </p:nvSpPr>
        <p:spPr/>
        <p:txBody>
          <a:bodyPr/>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92CB1B74-CE80-4227-89C4-E912843C8DF0}"/>
              </a:ext>
            </a:extLst>
          </p:cNvPr>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B431EF32-0E21-45C9-8F45-B826C2D7625E}"/>
              </a:ext>
            </a:extLst>
          </p:cNvPr>
          <p:cNvSpPr>
            <a:spLocks noGrp="1"/>
          </p:cNvSpPr>
          <p:nvPr>
            <p:ph type="dt" sz="half" idx="10"/>
          </p:nvPr>
        </p:nvSpPr>
        <p:spPr/>
        <p:txBody>
          <a:bodyPr/>
          <a:lstStyle/>
          <a:p>
            <a:fld id="{8B14CF9D-04DE-435C-ADCD-25205760D139}" type="datetimeFigureOut">
              <a:rPr lang="zh-CN" altLang="en-US" smtClean="0"/>
              <a:t>2022/3/29</a:t>
            </a:fld>
            <a:endParaRPr lang="zh-CN" altLang="en-US"/>
          </a:p>
        </p:txBody>
      </p:sp>
      <p:sp>
        <p:nvSpPr>
          <p:cNvPr id="5" name="Footer Placeholder 4">
            <a:extLst>
              <a:ext uri="{FF2B5EF4-FFF2-40B4-BE49-F238E27FC236}">
                <a16:creationId xmlns:a16="http://schemas.microsoft.com/office/drawing/2014/main" id="{6191E0D6-D3A4-4A06-A5A1-4DDE9CA946C9}"/>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FD4DA18D-48FD-451D-8FDC-4D6EFA1C863E}"/>
              </a:ext>
            </a:extLst>
          </p:cNvPr>
          <p:cNvSpPr>
            <a:spLocks noGrp="1"/>
          </p:cNvSpPr>
          <p:nvPr>
            <p:ph type="sldNum" sz="quarter" idx="12"/>
          </p:nvPr>
        </p:nvSpPr>
        <p:spPr/>
        <p:txBody>
          <a:bodyPr/>
          <a:lstStyle/>
          <a:p>
            <a:fld id="{9DDACF1A-C3A8-4943-94FC-B8FF6CF75B94}" type="slidenum">
              <a:rPr lang="zh-CN" altLang="en-US" smtClean="0"/>
              <a:t>‹#›</a:t>
            </a:fld>
            <a:endParaRPr lang="zh-CN" altLang="en-US"/>
          </a:p>
        </p:txBody>
      </p:sp>
    </p:spTree>
    <p:extLst>
      <p:ext uri="{BB962C8B-B14F-4D97-AF65-F5344CB8AC3E}">
        <p14:creationId xmlns:p14="http://schemas.microsoft.com/office/powerpoint/2010/main" val="2039213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718B3E-AA3A-4E6E-8ACF-178300D30573}"/>
              </a:ext>
            </a:extLst>
          </p:cNvPr>
          <p:cNvSpPr>
            <a:spLocks noGrp="1"/>
          </p:cNvSpPr>
          <p:nvPr>
            <p:ph type="title" orient="vert"/>
          </p:nvPr>
        </p:nvSpPr>
        <p:spPr>
          <a:xfrm>
            <a:off x="8724900" y="365125"/>
            <a:ext cx="2628900" cy="5811838"/>
          </a:xfrm>
        </p:spPr>
        <p:txBody>
          <a:bodyPr vert="eaVert"/>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DAD1C163-BC49-4EA0-A2E6-2C1AC70D1C69}"/>
              </a:ext>
            </a:extLst>
          </p:cNvPr>
          <p:cNvSpPr>
            <a:spLocks noGrp="1"/>
          </p:cNvSpPr>
          <p:nvPr>
            <p:ph type="body" orient="vert" idx="1"/>
          </p:nvPr>
        </p:nvSpPr>
        <p:spPr>
          <a:xfrm>
            <a:off x="838200" y="365125"/>
            <a:ext cx="7734300"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E54DCEF4-E164-4BEB-9153-22D5F8A4804F}"/>
              </a:ext>
            </a:extLst>
          </p:cNvPr>
          <p:cNvSpPr>
            <a:spLocks noGrp="1"/>
          </p:cNvSpPr>
          <p:nvPr>
            <p:ph type="dt" sz="half" idx="10"/>
          </p:nvPr>
        </p:nvSpPr>
        <p:spPr/>
        <p:txBody>
          <a:bodyPr/>
          <a:lstStyle/>
          <a:p>
            <a:fld id="{8B14CF9D-04DE-435C-ADCD-25205760D139}" type="datetimeFigureOut">
              <a:rPr lang="zh-CN" altLang="en-US" smtClean="0"/>
              <a:t>2022/3/29</a:t>
            </a:fld>
            <a:endParaRPr lang="zh-CN" altLang="en-US"/>
          </a:p>
        </p:txBody>
      </p:sp>
      <p:sp>
        <p:nvSpPr>
          <p:cNvPr id="5" name="Footer Placeholder 4">
            <a:extLst>
              <a:ext uri="{FF2B5EF4-FFF2-40B4-BE49-F238E27FC236}">
                <a16:creationId xmlns:a16="http://schemas.microsoft.com/office/drawing/2014/main" id="{02FD0689-843F-4724-8ADE-2A945BE5ED39}"/>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98633A30-846F-4E8A-8B17-746B531C5E76}"/>
              </a:ext>
            </a:extLst>
          </p:cNvPr>
          <p:cNvSpPr>
            <a:spLocks noGrp="1"/>
          </p:cNvSpPr>
          <p:nvPr>
            <p:ph type="sldNum" sz="quarter" idx="12"/>
          </p:nvPr>
        </p:nvSpPr>
        <p:spPr/>
        <p:txBody>
          <a:bodyPr/>
          <a:lstStyle/>
          <a:p>
            <a:fld id="{9DDACF1A-C3A8-4943-94FC-B8FF6CF75B94}" type="slidenum">
              <a:rPr lang="zh-CN" altLang="en-US" smtClean="0"/>
              <a:t>‹#›</a:t>
            </a:fld>
            <a:endParaRPr lang="zh-CN" altLang="en-US"/>
          </a:p>
        </p:txBody>
      </p:sp>
    </p:spTree>
    <p:extLst>
      <p:ext uri="{BB962C8B-B14F-4D97-AF65-F5344CB8AC3E}">
        <p14:creationId xmlns:p14="http://schemas.microsoft.com/office/powerpoint/2010/main" val="3286068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A7F62B-03E1-4882-A2C2-BED4F75614F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03DE6F-13D6-42F8-8132-D93533593E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EC565D4-602A-4985-89A7-BE82BC46ED42}"/>
              </a:ext>
            </a:extLst>
          </p:cNvPr>
          <p:cNvSpPr>
            <a:spLocks noGrp="1"/>
          </p:cNvSpPr>
          <p:nvPr>
            <p:ph type="dt" sz="half" idx="10"/>
          </p:nvPr>
        </p:nvSpPr>
        <p:spPr/>
        <p:txBody>
          <a:bodyPr/>
          <a:lstStyle/>
          <a:p>
            <a:fld id="{2B1ADCC6-0301-4DBA-AF50-F18CE301C1BD}" type="datetimeFigureOut">
              <a:rPr lang="zh-CN" altLang="en-US" smtClean="0"/>
              <a:t>2022/3/29</a:t>
            </a:fld>
            <a:endParaRPr lang="zh-CN" altLang="en-US"/>
          </a:p>
        </p:txBody>
      </p:sp>
      <p:sp>
        <p:nvSpPr>
          <p:cNvPr id="5" name="页脚占位符 4">
            <a:extLst>
              <a:ext uri="{FF2B5EF4-FFF2-40B4-BE49-F238E27FC236}">
                <a16:creationId xmlns:a16="http://schemas.microsoft.com/office/drawing/2014/main" id="{9D1CBF84-BA68-4DB2-9714-D3AFB39CCF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CE31966-8A3C-4115-9B58-AC157F213C9D}"/>
              </a:ext>
            </a:extLst>
          </p:cNvPr>
          <p:cNvSpPr>
            <a:spLocks noGrp="1"/>
          </p:cNvSpPr>
          <p:nvPr>
            <p:ph type="sldNum" sz="quarter" idx="12"/>
          </p:nvPr>
        </p:nvSpPr>
        <p:spPr/>
        <p:txBody>
          <a:bodyPr/>
          <a:lstStyle/>
          <a:p>
            <a:fld id="{8C632490-1FE6-45AB-BDEF-31FC2928D90B}" type="slidenum">
              <a:rPr lang="zh-CN" altLang="en-US" smtClean="0"/>
              <a:t>‹#›</a:t>
            </a:fld>
            <a:endParaRPr lang="zh-CN" altLang="en-US"/>
          </a:p>
        </p:txBody>
      </p:sp>
    </p:spTree>
    <p:extLst>
      <p:ext uri="{BB962C8B-B14F-4D97-AF65-F5344CB8AC3E}">
        <p14:creationId xmlns:p14="http://schemas.microsoft.com/office/powerpoint/2010/main" val="596329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3E74E5-F100-4991-98DD-AADFC3BA61E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DB7C746-4F87-4046-90A3-9370CD9A98AE}"/>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DD380607-8C21-4D87-AA94-E29D221CD64E}"/>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8236121-49A7-4DF2-93FE-C0DF7FF4D32B}"/>
              </a:ext>
            </a:extLst>
          </p:cNvPr>
          <p:cNvSpPr>
            <a:spLocks noGrp="1"/>
          </p:cNvSpPr>
          <p:nvPr>
            <p:ph type="dt" sz="half" idx="10"/>
          </p:nvPr>
        </p:nvSpPr>
        <p:spPr/>
        <p:txBody>
          <a:bodyPr/>
          <a:lstStyle/>
          <a:p>
            <a:fld id="{2B1ADCC6-0301-4DBA-AF50-F18CE301C1BD}" type="datetimeFigureOut">
              <a:rPr lang="zh-CN" altLang="en-US" smtClean="0"/>
              <a:t>2022/3/29</a:t>
            </a:fld>
            <a:endParaRPr lang="zh-CN" altLang="en-US"/>
          </a:p>
        </p:txBody>
      </p:sp>
      <p:sp>
        <p:nvSpPr>
          <p:cNvPr id="6" name="页脚占位符 5">
            <a:extLst>
              <a:ext uri="{FF2B5EF4-FFF2-40B4-BE49-F238E27FC236}">
                <a16:creationId xmlns:a16="http://schemas.microsoft.com/office/drawing/2014/main" id="{779E6136-986B-4333-99B9-5EB23C09AA1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A88C872-50DC-4C84-A944-77729CCAE93D}"/>
              </a:ext>
            </a:extLst>
          </p:cNvPr>
          <p:cNvSpPr>
            <a:spLocks noGrp="1"/>
          </p:cNvSpPr>
          <p:nvPr>
            <p:ph type="sldNum" sz="quarter" idx="12"/>
          </p:nvPr>
        </p:nvSpPr>
        <p:spPr/>
        <p:txBody>
          <a:bodyPr/>
          <a:lstStyle/>
          <a:p>
            <a:fld id="{8C632490-1FE6-45AB-BDEF-31FC2928D90B}" type="slidenum">
              <a:rPr lang="zh-CN" altLang="en-US" smtClean="0"/>
              <a:t>‹#›</a:t>
            </a:fld>
            <a:endParaRPr lang="zh-CN" altLang="en-US"/>
          </a:p>
        </p:txBody>
      </p:sp>
    </p:spTree>
    <p:extLst>
      <p:ext uri="{BB962C8B-B14F-4D97-AF65-F5344CB8AC3E}">
        <p14:creationId xmlns:p14="http://schemas.microsoft.com/office/powerpoint/2010/main" val="1961394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334EFD-FC46-404D-8589-147861A7E766}"/>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88668AE-B000-4203-A0D2-012CF42E46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E2D0501-FEF0-41ED-ABEF-26DEEC512B7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23264B3-42D4-450D-B2E4-A643BDEA1E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3E9D806-00DC-4E61-AE8A-35288ED7ABE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73A7EF9-FAB5-4D88-82B7-70177A357E0F}"/>
              </a:ext>
            </a:extLst>
          </p:cNvPr>
          <p:cNvSpPr>
            <a:spLocks noGrp="1"/>
          </p:cNvSpPr>
          <p:nvPr>
            <p:ph type="dt" sz="half" idx="10"/>
          </p:nvPr>
        </p:nvSpPr>
        <p:spPr/>
        <p:txBody>
          <a:bodyPr/>
          <a:lstStyle/>
          <a:p>
            <a:fld id="{2B1ADCC6-0301-4DBA-AF50-F18CE301C1BD}" type="datetimeFigureOut">
              <a:rPr lang="zh-CN" altLang="en-US" smtClean="0"/>
              <a:t>2022/3/29</a:t>
            </a:fld>
            <a:endParaRPr lang="zh-CN" altLang="en-US"/>
          </a:p>
        </p:txBody>
      </p:sp>
      <p:sp>
        <p:nvSpPr>
          <p:cNvPr id="8" name="页脚占位符 7">
            <a:extLst>
              <a:ext uri="{FF2B5EF4-FFF2-40B4-BE49-F238E27FC236}">
                <a16:creationId xmlns:a16="http://schemas.microsoft.com/office/drawing/2014/main" id="{23B97864-95C8-4558-BE82-C357494E506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ABEB886-AE1F-46AA-8CE3-102BA5BCE27A}"/>
              </a:ext>
            </a:extLst>
          </p:cNvPr>
          <p:cNvSpPr>
            <a:spLocks noGrp="1"/>
          </p:cNvSpPr>
          <p:nvPr>
            <p:ph type="sldNum" sz="quarter" idx="12"/>
          </p:nvPr>
        </p:nvSpPr>
        <p:spPr/>
        <p:txBody>
          <a:bodyPr/>
          <a:lstStyle/>
          <a:p>
            <a:fld id="{8C632490-1FE6-45AB-BDEF-31FC2928D90B}" type="slidenum">
              <a:rPr lang="zh-CN" altLang="en-US" smtClean="0"/>
              <a:t>‹#›</a:t>
            </a:fld>
            <a:endParaRPr lang="zh-CN" altLang="en-US"/>
          </a:p>
        </p:txBody>
      </p:sp>
    </p:spTree>
    <p:extLst>
      <p:ext uri="{BB962C8B-B14F-4D97-AF65-F5344CB8AC3E}">
        <p14:creationId xmlns:p14="http://schemas.microsoft.com/office/powerpoint/2010/main" val="61394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08DEDA-AB4B-4BDB-9A59-1C51DCD3845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BDD57BC-8F7B-4AA6-A20A-D02097D30033}"/>
              </a:ext>
            </a:extLst>
          </p:cNvPr>
          <p:cNvSpPr>
            <a:spLocks noGrp="1"/>
          </p:cNvSpPr>
          <p:nvPr>
            <p:ph type="dt" sz="half" idx="10"/>
          </p:nvPr>
        </p:nvSpPr>
        <p:spPr/>
        <p:txBody>
          <a:bodyPr/>
          <a:lstStyle/>
          <a:p>
            <a:fld id="{2B1ADCC6-0301-4DBA-AF50-F18CE301C1BD}" type="datetimeFigureOut">
              <a:rPr lang="zh-CN" altLang="en-US" smtClean="0"/>
              <a:t>2022/3/29</a:t>
            </a:fld>
            <a:endParaRPr lang="zh-CN" altLang="en-US"/>
          </a:p>
        </p:txBody>
      </p:sp>
      <p:sp>
        <p:nvSpPr>
          <p:cNvPr id="4" name="页脚占位符 3">
            <a:extLst>
              <a:ext uri="{FF2B5EF4-FFF2-40B4-BE49-F238E27FC236}">
                <a16:creationId xmlns:a16="http://schemas.microsoft.com/office/drawing/2014/main" id="{B10F8217-EB04-48E3-82C6-6B5D759131A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BCAA55F-B88D-4CFE-89FC-4A4DC65F246E}"/>
              </a:ext>
            </a:extLst>
          </p:cNvPr>
          <p:cNvSpPr>
            <a:spLocks noGrp="1"/>
          </p:cNvSpPr>
          <p:nvPr>
            <p:ph type="sldNum" sz="quarter" idx="12"/>
          </p:nvPr>
        </p:nvSpPr>
        <p:spPr/>
        <p:txBody>
          <a:bodyPr/>
          <a:lstStyle/>
          <a:p>
            <a:fld id="{8C632490-1FE6-45AB-BDEF-31FC2928D90B}" type="slidenum">
              <a:rPr lang="zh-CN" altLang="en-US" smtClean="0"/>
              <a:t>‹#›</a:t>
            </a:fld>
            <a:endParaRPr lang="zh-CN" altLang="en-US"/>
          </a:p>
        </p:txBody>
      </p:sp>
    </p:spTree>
    <p:extLst>
      <p:ext uri="{BB962C8B-B14F-4D97-AF65-F5344CB8AC3E}">
        <p14:creationId xmlns:p14="http://schemas.microsoft.com/office/powerpoint/2010/main" val="3344891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378DDA7-D1B7-4829-9BB6-248B95AF9E9C}"/>
              </a:ext>
            </a:extLst>
          </p:cNvPr>
          <p:cNvSpPr>
            <a:spLocks noGrp="1"/>
          </p:cNvSpPr>
          <p:nvPr>
            <p:ph type="dt" sz="half" idx="10"/>
          </p:nvPr>
        </p:nvSpPr>
        <p:spPr/>
        <p:txBody>
          <a:bodyPr/>
          <a:lstStyle/>
          <a:p>
            <a:fld id="{2B1ADCC6-0301-4DBA-AF50-F18CE301C1BD}" type="datetimeFigureOut">
              <a:rPr lang="zh-CN" altLang="en-US" smtClean="0"/>
              <a:t>2022/3/29</a:t>
            </a:fld>
            <a:endParaRPr lang="zh-CN" altLang="en-US"/>
          </a:p>
        </p:txBody>
      </p:sp>
      <p:sp>
        <p:nvSpPr>
          <p:cNvPr id="3" name="页脚占位符 2">
            <a:extLst>
              <a:ext uri="{FF2B5EF4-FFF2-40B4-BE49-F238E27FC236}">
                <a16:creationId xmlns:a16="http://schemas.microsoft.com/office/drawing/2014/main" id="{2ABCDBF1-4F80-4DA1-8E82-3C296A7082D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30E79A4-C31C-4636-A130-975190CDF18A}"/>
              </a:ext>
            </a:extLst>
          </p:cNvPr>
          <p:cNvSpPr>
            <a:spLocks noGrp="1"/>
          </p:cNvSpPr>
          <p:nvPr>
            <p:ph type="sldNum" sz="quarter" idx="12"/>
          </p:nvPr>
        </p:nvSpPr>
        <p:spPr/>
        <p:txBody>
          <a:bodyPr/>
          <a:lstStyle/>
          <a:p>
            <a:fld id="{8C632490-1FE6-45AB-BDEF-31FC2928D90B}" type="slidenum">
              <a:rPr lang="zh-CN" altLang="en-US" smtClean="0"/>
              <a:t>‹#›</a:t>
            </a:fld>
            <a:endParaRPr lang="zh-CN" altLang="en-US"/>
          </a:p>
        </p:txBody>
      </p:sp>
    </p:spTree>
    <p:extLst>
      <p:ext uri="{BB962C8B-B14F-4D97-AF65-F5344CB8AC3E}">
        <p14:creationId xmlns:p14="http://schemas.microsoft.com/office/powerpoint/2010/main" val="2021089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7F6835-5356-4A7B-ABAE-A931955A262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EA00C8D-E476-41AB-BF0E-4D27FD5A5E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B26EF5A-6F37-4B38-90F3-32BDFF61F9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6C95A3D-B502-4271-85E8-DE6754C8EF18}"/>
              </a:ext>
            </a:extLst>
          </p:cNvPr>
          <p:cNvSpPr>
            <a:spLocks noGrp="1"/>
          </p:cNvSpPr>
          <p:nvPr>
            <p:ph type="dt" sz="half" idx="10"/>
          </p:nvPr>
        </p:nvSpPr>
        <p:spPr/>
        <p:txBody>
          <a:bodyPr/>
          <a:lstStyle/>
          <a:p>
            <a:fld id="{2B1ADCC6-0301-4DBA-AF50-F18CE301C1BD}" type="datetimeFigureOut">
              <a:rPr lang="zh-CN" altLang="en-US" smtClean="0"/>
              <a:t>2022/3/29</a:t>
            </a:fld>
            <a:endParaRPr lang="zh-CN" altLang="en-US"/>
          </a:p>
        </p:txBody>
      </p:sp>
      <p:sp>
        <p:nvSpPr>
          <p:cNvPr id="6" name="页脚占位符 5">
            <a:extLst>
              <a:ext uri="{FF2B5EF4-FFF2-40B4-BE49-F238E27FC236}">
                <a16:creationId xmlns:a16="http://schemas.microsoft.com/office/drawing/2014/main" id="{0716BED5-9FCB-407A-A7A3-D56EF274050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7BEABA-14E2-471E-BEEB-F5FDF51D1DA8}"/>
              </a:ext>
            </a:extLst>
          </p:cNvPr>
          <p:cNvSpPr>
            <a:spLocks noGrp="1"/>
          </p:cNvSpPr>
          <p:nvPr>
            <p:ph type="sldNum" sz="quarter" idx="12"/>
          </p:nvPr>
        </p:nvSpPr>
        <p:spPr/>
        <p:txBody>
          <a:bodyPr/>
          <a:lstStyle/>
          <a:p>
            <a:fld id="{8C632490-1FE6-45AB-BDEF-31FC2928D90B}" type="slidenum">
              <a:rPr lang="zh-CN" altLang="en-US" smtClean="0"/>
              <a:t>‹#›</a:t>
            </a:fld>
            <a:endParaRPr lang="zh-CN" altLang="en-US"/>
          </a:p>
        </p:txBody>
      </p:sp>
    </p:spTree>
    <p:extLst>
      <p:ext uri="{BB962C8B-B14F-4D97-AF65-F5344CB8AC3E}">
        <p14:creationId xmlns:p14="http://schemas.microsoft.com/office/powerpoint/2010/main" val="3393583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5DD17D-56BA-4ACE-BAE7-C80D5004CD6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A1889CE-A9B9-441C-BBAB-B093957AC7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6A98A3B-5300-402C-8EB2-98FFE73A50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B5A8FFC-20EC-498B-9AF6-AE2726EDC0F1}"/>
              </a:ext>
            </a:extLst>
          </p:cNvPr>
          <p:cNvSpPr>
            <a:spLocks noGrp="1"/>
          </p:cNvSpPr>
          <p:nvPr>
            <p:ph type="dt" sz="half" idx="10"/>
          </p:nvPr>
        </p:nvSpPr>
        <p:spPr/>
        <p:txBody>
          <a:bodyPr/>
          <a:lstStyle/>
          <a:p>
            <a:fld id="{2B1ADCC6-0301-4DBA-AF50-F18CE301C1BD}" type="datetimeFigureOut">
              <a:rPr lang="zh-CN" altLang="en-US" smtClean="0"/>
              <a:t>2022/3/29</a:t>
            </a:fld>
            <a:endParaRPr lang="zh-CN" altLang="en-US"/>
          </a:p>
        </p:txBody>
      </p:sp>
      <p:sp>
        <p:nvSpPr>
          <p:cNvPr id="6" name="页脚占位符 5">
            <a:extLst>
              <a:ext uri="{FF2B5EF4-FFF2-40B4-BE49-F238E27FC236}">
                <a16:creationId xmlns:a16="http://schemas.microsoft.com/office/drawing/2014/main" id="{4EC6984F-81E0-4195-A77A-2F7CB081178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331EAA8-A6CE-4876-9D33-3F8AEC730190}"/>
              </a:ext>
            </a:extLst>
          </p:cNvPr>
          <p:cNvSpPr>
            <a:spLocks noGrp="1"/>
          </p:cNvSpPr>
          <p:nvPr>
            <p:ph type="sldNum" sz="quarter" idx="12"/>
          </p:nvPr>
        </p:nvSpPr>
        <p:spPr/>
        <p:txBody>
          <a:bodyPr/>
          <a:lstStyle/>
          <a:p>
            <a:fld id="{8C632490-1FE6-45AB-BDEF-31FC2928D90B}" type="slidenum">
              <a:rPr lang="zh-CN" altLang="en-US" smtClean="0"/>
              <a:t>‹#›</a:t>
            </a:fld>
            <a:endParaRPr lang="zh-CN" altLang="en-US"/>
          </a:p>
        </p:txBody>
      </p:sp>
    </p:spTree>
    <p:extLst>
      <p:ext uri="{BB962C8B-B14F-4D97-AF65-F5344CB8AC3E}">
        <p14:creationId xmlns:p14="http://schemas.microsoft.com/office/powerpoint/2010/main" val="2986649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086F3CD-A0D0-442F-92A0-72F6D2C192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7DBB07E-0F0E-4942-B71A-0C8581979C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545002A-66E1-4000-9F87-A9E268CF32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1ADCC6-0301-4DBA-AF50-F18CE301C1BD}" type="datetimeFigureOut">
              <a:rPr lang="zh-CN" altLang="en-US" smtClean="0"/>
              <a:t>2022/3/29</a:t>
            </a:fld>
            <a:endParaRPr lang="zh-CN" altLang="en-US"/>
          </a:p>
        </p:txBody>
      </p:sp>
      <p:sp>
        <p:nvSpPr>
          <p:cNvPr id="5" name="页脚占位符 4">
            <a:extLst>
              <a:ext uri="{FF2B5EF4-FFF2-40B4-BE49-F238E27FC236}">
                <a16:creationId xmlns:a16="http://schemas.microsoft.com/office/drawing/2014/main" id="{AD8965A6-F060-4831-98CE-6A80D362F3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F0804B4D-2721-4E0A-837B-DD5920D0D0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32490-1FE6-45AB-BDEF-31FC2928D90B}" type="slidenum">
              <a:rPr lang="zh-CN" altLang="en-US" smtClean="0"/>
              <a:t>‹#›</a:t>
            </a:fld>
            <a:endParaRPr lang="zh-CN" altLang="en-US"/>
          </a:p>
        </p:txBody>
      </p:sp>
    </p:spTree>
    <p:extLst>
      <p:ext uri="{BB962C8B-B14F-4D97-AF65-F5344CB8AC3E}">
        <p14:creationId xmlns:p14="http://schemas.microsoft.com/office/powerpoint/2010/main" val="1236395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304890-AA71-4544-9066-D039F0E3D8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C6D89E09-73EF-4EAF-BD60-DBE76033D9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74950180-46FD-42FE-AAB7-5516122D62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14CF9D-04DE-435C-ADCD-25205760D139}" type="datetimeFigureOut">
              <a:rPr lang="zh-CN" altLang="en-US" smtClean="0"/>
              <a:t>2022/3/29</a:t>
            </a:fld>
            <a:endParaRPr lang="zh-CN" altLang="en-US"/>
          </a:p>
        </p:txBody>
      </p:sp>
      <p:sp>
        <p:nvSpPr>
          <p:cNvPr id="5" name="Footer Placeholder 4">
            <a:extLst>
              <a:ext uri="{FF2B5EF4-FFF2-40B4-BE49-F238E27FC236}">
                <a16:creationId xmlns:a16="http://schemas.microsoft.com/office/drawing/2014/main" id="{023A482D-5105-4BB1-9EF5-406EA1A540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a:extLst>
              <a:ext uri="{FF2B5EF4-FFF2-40B4-BE49-F238E27FC236}">
                <a16:creationId xmlns:a16="http://schemas.microsoft.com/office/drawing/2014/main" id="{4E135121-44AA-4A90-874A-BF74E69844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DACF1A-C3A8-4943-94FC-B8FF6CF75B94}" type="slidenum">
              <a:rPr lang="zh-CN" altLang="en-US" smtClean="0"/>
              <a:t>‹#›</a:t>
            </a:fld>
            <a:endParaRPr lang="zh-CN" altLang="en-US"/>
          </a:p>
        </p:txBody>
      </p:sp>
    </p:spTree>
    <p:extLst>
      <p:ext uri="{BB962C8B-B14F-4D97-AF65-F5344CB8AC3E}">
        <p14:creationId xmlns:p14="http://schemas.microsoft.com/office/powerpoint/2010/main" val="1709965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A84F08-09F8-4B53-8118-D6A4758BF534}"/>
              </a:ext>
            </a:extLst>
          </p:cNvPr>
          <p:cNvSpPr>
            <a:spLocks noGrp="1"/>
          </p:cNvSpPr>
          <p:nvPr>
            <p:ph type="ctrTitle"/>
          </p:nvPr>
        </p:nvSpPr>
        <p:spPr/>
        <p:txBody>
          <a:bodyPr>
            <a:normAutofit/>
          </a:bodyPr>
          <a:lstStyle/>
          <a:p>
            <a:r>
              <a:rPr lang="en-US" altLang="zh-CN" i="0" dirty="0">
                <a:solidFill>
                  <a:srgbClr val="333333"/>
                </a:solidFill>
                <a:effectLst/>
                <a:latin typeface="Lucida Grande"/>
              </a:rPr>
              <a:t>Mixed Reality Surgical Team Training:</a:t>
            </a:r>
            <a:br>
              <a:rPr lang="en-US" altLang="zh-CN" i="0" dirty="0">
                <a:solidFill>
                  <a:srgbClr val="333333"/>
                </a:solidFill>
                <a:effectLst/>
                <a:latin typeface="Lucida Grande"/>
              </a:rPr>
            </a:br>
            <a:r>
              <a:rPr lang="en-US" altLang="zh-CN" sz="4000" i="0" dirty="0">
                <a:solidFill>
                  <a:srgbClr val="333333"/>
                </a:solidFill>
                <a:effectLst/>
                <a:latin typeface="Lucida Grande"/>
              </a:rPr>
              <a:t>Checkpoint Presentation</a:t>
            </a:r>
            <a:endParaRPr lang="zh-CN" altLang="en-US" sz="4000" dirty="0"/>
          </a:p>
        </p:txBody>
      </p:sp>
      <p:sp>
        <p:nvSpPr>
          <p:cNvPr id="3" name="副标题 2">
            <a:extLst>
              <a:ext uri="{FF2B5EF4-FFF2-40B4-BE49-F238E27FC236}">
                <a16:creationId xmlns:a16="http://schemas.microsoft.com/office/drawing/2014/main" id="{3CB5C4B5-5A52-4DE4-8DAB-83691CB6560F}"/>
              </a:ext>
            </a:extLst>
          </p:cNvPr>
          <p:cNvSpPr>
            <a:spLocks noGrp="1"/>
          </p:cNvSpPr>
          <p:nvPr>
            <p:ph type="subTitle" idx="1"/>
          </p:nvPr>
        </p:nvSpPr>
        <p:spPr>
          <a:xfrm>
            <a:off x="1524000" y="4079875"/>
            <a:ext cx="9144000" cy="1655762"/>
          </a:xfrm>
        </p:spPr>
        <p:txBody>
          <a:bodyPr>
            <a:normAutofit/>
          </a:bodyPr>
          <a:lstStyle/>
          <a:p>
            <a:r>
              <a:rPr lang="en-US" altLang="zh-CN" sz="1800" dirty="0"/>
              <a:t>Team member: </a:t>
            </a:r>
            <a:r>
              <a:rPr lang="en-US" altLang="zh-CN" sz="1800" dirty="0" err="1"/>
              <a:t>Haochen</a:t>
            </a:r>
            <a:r>
              <a:rPr lang="en-US" altLang="zh-CN" sz="1800" dirty="0"/>
              <a:t> Wei</a:t>
            </a:r>
          </a:p>
          <a:p>
            <a:r>
              <a:rPr lang="en-US" altLang="zh-CN" sz="1800" dirty="0"/>
              <a:t>Mentors: Peter </a:t>
            </a:r>
            <a:r>
              <a:rPr lang="en-US" altLang="zh-CN" sz="1800" dirty="0" err="1"/>
              <a:t>Kazanzides</a:t>
            </a:r>
            <a:r>
              <a:rPr lang="en-US" altLang="zh-CN" sz="1800" dirty="0"/>
              <a:t>; </a:t>
            </a:r>
            <a:r>
              <a:rPr lang="en-US" altLang="zh-CN" sz="1800" dirty="0" err="1"/>
              <a:t>Dayeon</a:t>
            </a:r>
            <a:r>
              <a:rPr lang="en-US" altLang="zh-CN" sz="1800" dirty="0"/>
              <a:t> Kim</a:t>
            </a:r>
          </a:p>
          <a:p>
            <a:endParaRPr lang="en-US" altLang="zh-CN" sz="1800" dirty="0"/>
          </a:p>
          <a:p>
            <a:r>
              <a:rPr lang="en-US" altLang="zh-CN" sz="1800" dirty="0"/>
              <a:t>Mar 29</a:t>
            </a:r>
            <a:r>
              <a:rPr lang="en-US" altLang="zh-CN" sz="1800" baseline="30000" dirty="0"/>
              <a:t>th</a:t>
            </a:r>
            <a:r>
              <a:rPr lang="en-US" altLang="zh-CN" sz="1800" dirty="0"/>
              <a:t> 2022</a:t>
            </a:r>
          </a:p>
          <a:p>
            <a:endParaRPr lang="zh-CN" altLang="en-US" dirty="0"/>
          </a:p>
        </p:txBody>
      </p:sp>
    </p:spTree>
    <p:extLst>
      <p:ext uri="{BB962C8B-B14F-4D97-AF65-F5344CB8AC3E}">
        <p14:creationId xmlns:p14="http://schemas.microsoft.com/office/powerpoint/2010/main" val="1262705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77536F-C555-4E9B-AEBD-F65BA3940F5D}"/>
              </a:ext>
            </a:extLst>
          </p:cNvPr>
          <p:cNvSpPr>
            <a:spLocks noGrp="1"/>
          </p:cNvSpPr>
          <p:nvPr>
            <p:ph type="title"/>
          </p:nvPr>
        </p:nvSpPr>
        <p:spPr/>
        <p:txBody>
          <a:bodyPr/>
          <a:lstStyle/>
          <a:p>
            <a:r>
              <a:rPr lang="en-US" altLang="zh-CN" dirty="0"/>
              <a:t>Technical Problem and Possible Approach</a:t>
            </a:r>
            <a:endParaRPr lang="zh-CN" altLang="en-US" dirty="0"/>
          </a:p>
        </p:txBody>
      </p:sp>
      <p:sp>
        <p:nvSpPr>
          <p:cNvPr id="3" name="内容占位符 2">
            <a:extLst>
              <a:ext uri="{FF2B5EF4-FFF2-40B4-BE49-F238E27FC236}">
                <a16:creationId xmlns:a16="http://schemas.microsoft.com/office/drawing/2014/main" id="{F2E6EC84-197E-4F15-A60C-94FDC60BB7FC}"/>
              </a:ext>
            </a:extLst>
          </p:cNvPr>
          <p:cNvSpPr>
            <a:spLocks noGrp="1"/>
          </p:cNvSpPr>
          <p:nvPr>
            <p:ph idx="1"/>
          </p:nvPr>
        </p:nvSpPr>
        <p:spPr/>
        <p:txBody>
          <a:bodyPr>
            <a:normAutofit lnSpcReduction="10000"/>
          </a:bodyPr>
          <a:lstStyle/>
          <a:p>
            <a:r>
              <a:rPr lang="en-US" altLang="zh-CN" sz="2400" dirty="0"/>
              <a:t>Sync between endoscope frame and point cloud frame. </a:t>
            </a:r>
          </a:p>
          <a:p>
            <a:pPr marL="0" indent="0">
              <a:buNone/>
            </a:pPr>
            <a:r>
              <a:rPr lang="en-US" altLang="zh-CN" sz="1800" dirty="0"/>
              <a:t>Due to the fact, the point cloud data speed is not constant, time sync between endoscope position and point cloud data need to be addressed. The current idea is a timestamp from the system.</a:t>
            </a:r>
          </a:p>
          <a:p>
            <a:pPr marL="0" indent="0">
              <a:buNone/>
            </a:pPr>
            <a:endParaRPr lang="en-US" altLang="zh-CN" sz="2400" dirty="0"/>
          </a:p>
          <a:p>
            <a:r>
              <a:rPr lang="en-US" altLang="zh-CN" sz="2400" dirty="0"/>
              <a:t>The connection between unity engine and obtained point cloud. </a:t>
            </a:r>
          </a:p>
          <a:p>
            <a:pPr marL="0" indent="0">
              <a:buNone/>
            </a:pPr>
            <a:r>
              <a:rPr lang="en-US" altLang="zh-CN" sz="1800" dirty="0"/>
              <a:t>The currently available point cloud pack for unity is not very great for real-time rendering. Directly rendering a 3D model might solve the issue, and might incidentally solve the inherent point cloud problem of multiple tools crossing</a:t>
            </a:r>
          </a:p>
          <a:p>
            <a:pPr marL="0" indent="0">
              <a:buNone/>
            </a:pPr>
            <a:endParaRPr lang="en-US" altLang="zh-CN" sz="2400" dirty="0"/>
          </a:p>
          <a:p>
            <a:r>
              <a:rPr lang="en-US" altLang="zh-CN" sz="2400" dirty="0">
                <a:solidFill>
                  <a:schemeClr val="dk1"/>
                </a:solidFill>
              </a:rPr>
              <a:t>Only Works on straight slender tools now. Algorithm need to revised to support irregular shape tools.</a:t>
            </a:r>
          </a:p>
          <a:p>
            <a:pPr marL="0" indent="0">
              <a:buNone/>
            </a:pPr>
            <a:r>
              <a:rPr lang="en-US" altLang="zh-CN" sz="1800" dirty="0">
                <a:solidFill>
                  <a:schemeClr val="dk1"/>
                </a:solidFill>
              </a:rPr>
              <a:t>So far don’t have an idea about this problem. </a:t>
            </a:r>
            <a:endParaRPr lang="en-US" altLang="zh-CN" sz="1800" dirty="0"/>
          </a:p>
          <a:p>
            <a:pPr marL="0" indent="0">
              <a:buNone/>
            </a:pPr>
            <a:endParaRPr lang="en-US" altLang="zh-CN" dirty="0"/>
          </a:p>
        </p:txBody>
      </p:sp>
    </p:spTree>
    <p:extLst>
      <p:ext uri="{BB962C8B-B14F-4D97-AF65-F5344CB8AC3E}">
        <p14:creationId xmlns:p14="http://schemas.microsoft.com/office/powerpoint/2010/main" val="2208027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9827A0-B118-4523-95C7-4BC19EB3EF7E}"/>
              </a:ext>
            </a:extLst>
          </p:cNvPr>
          <p:cNvSpPr>
            <a:spLocks noGrp="1"/>
          </p:cNvSpPr>
          <p:nvPr>
            <p:ph type="title"/>
          </p:nvPr>
        </p:nvSpPr>
        <p:spPr/>
        <p:txBody>
          <a:bodyPr/>
          <a:lstStyle/>
          <a:p>
            <a:r>
              <a:rPr lang="en-US" altLang="zh-CN" dirty="0"/>
              <a:t>Updated Timeline</a:t>
            </a:r>
            <a:endParaRPr lang="zh-CN" altLang="en-US" dirty="0"/>
          </a:p>
        </p:txBody>
      </p:sp>
      <p:sp>
        <p:nvSpPr>
          <p:cNvPr id="3" name="文本框 2">
            <a:extLst>
              <a:ext uri="{FF2B5EF4-FFF2-40B4-BE49-F238E27FC236}">
                <a16:creationId xmlns:a16="http://schemas.microsoft.com/office/drawing/2014/main" id="{7D5008BF-7D85-47CA-9CC0-E67C4324F85C}"/>
              </a:ext>
            </a:extLst>
          </p:cNvPr>
          <p:cNvSpPr txBox="1"/>
          <p:nvPr/>
        </p:nvSpPr>
        <p:spPr>
          <a:xfrm>
            <a:off x="1262318" y="6155473"/>
            <a:ext cx="8951489" cy="369332"/>
          </a:xfrm>
          <a:prstGeom prst="rect">
            <a:avLst/>
          </a:prstGeom>
          <a:noFill/>
        </p:spPr>
        <p:txBody>
          <a:bodyPr wrap="none" rtlCol="0">
            <a:spAutoFit/>
          </a:bodyPr>
          <a:lstStyle/>
          <a:p>
            <a:r>
              <a:rPr lang="en-US" altLang="zh-CN" dirty="0">
                <a:solidFill>
                  <a:srgbClr val="00B050"/>
                </a:solidFill>
              </a:rPr>
              <a:t>                                      Green: Finished            </a:t>
            </a:r>
            <a:r>
              <a:rPr lang="en-US" altLang="zh-CN" dirty="0">
                <a:solidFill>
                  <a:srgbClr val="FFFF00"/>
                </a:solidFill>
                <a:highlight>
                  <a:srgbClr val="808080"/>
                </a:highlight>
              </a:rPr>
              <a:t>Yellow: In progress</a:t>
            </a:r>
            <a:r>
              <a:rPr lang="en-US" altLang="zh-CN" dirty="0">
                <a:solidFill>
                  <a:srgbClr val="FFFF00"/>
                </a:solidFill>
              </a:rPr>
              <a:t>          </a:t>
            </a:r>
            <a:r>
              <a:rPr lang="en-US" altLang="zh-CN" dirty="0">
                <a:solidFill>
                  <a:srgbClr val="FF0000"/>
                </a:solidFill>
              </a:rPr>
              <a:t>Red: Not started</a:t>
            </a:r>
            <a:endParaRPr lang="zh-CN" altLang="en-US" dirty="0">
              <a:solidFill>
                <a:srgbClr val="FF0000"/>
              </a:solidFill>
            </a:endParaRPr>
          </a:p>
        </p:txBody>
      </p:sp>
      <p:graphicFrame>
        <p:nvGraphicFramePr>
          <p:cNvPr id="8" name="图表 7">
            <a:extLst>
              <a:ext uri="{FF2B5EF4-FFF2-40B4-BE49-F238E27FC236}">
                <a16:creationId xmlns:a16="http://schemas.microsoft.com/office/drawing/2014/main" id="{2E73E548-4CEF-4738-AE16-D26498B0ACCD}"/>
              </a:ext>
            </a:extLst>
          </p:cNvPr>
          <p:cNvGraphicFramePr>
            <a:graphicFrameLocks/>
          </p:cNvGraphicFramePr>
          <p:nvPr>
            <p:extLst>
              <p:ext uri="{D42A27DB-BD31-4B8C-83A1-F6EECF244321}">
                <p14:modId xmlns:p14="http://schemas.microsoft.com/office/powerpoint/2010/main" val="3236773994"/>
              </p:ext>
            </p:extLst>
          </p:nvPr>
        </p:nvGraphicFramePr>
        <p:xfrm>
          <a:off x="527713" y="1437564"/>
          <a:ext cx="11063786" cy="45992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3395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0EE210-3CF6-4A0F-9127-07B64AB7D88A}"/>
              </a:ext>
            </a:extLst>
          </p:cNvPr>
          <p:cNvSpPr>
            <a:spLocks noGrp="1"/>
          </p:cNvSpPr>
          <p:nvPr>
            <p:ph type="title"/>
          </p:nvPr>
        </p:nvSpPr>
        <p:spPr/>
        <p:txBody>
          <a:bodyPr/>
          <a:lstStyle/>
          <a:p>
            <a:r>
              <a:rPr lang="en-US" altLang="zh-CN" dirty="0"/>
              <a:t>Updated Dependency</a:t>
            </a:r>
            <a:endParaRPr lang="zh-CN" altLang="en-US" dirty="0"/>
          </a:p>
        </p:txBody>
      </p:sp>
      <p:graphicFrame>
        <p:nvGraphicFramePr>
          <p:cNvPr id="4" name="内容占位符 3">
            <a:extLst>
              <a:ext uri="{FF2B5EF4-FFF2-40B4-BE49-F238E27FC236}">
                <a16:creationId xmlns:a16="http://schemas.microsoft.com/office/drawing/2014/main" id="{DDE1263A-E9F9-4B93-9B3D-12E5F9103F38}"/>
              </a:ext>
            </a:extLst>
          </p:cNvPr>
          <p:cNvGraphicFramePr>
            <a:graphicFrameLocks noGrp="1"/>
          </p:cNvGraphicFramePr>
          <p:nvPr>
            <p:ph idx="1"/>
            <p:extLst>
              <p:ext uri="{D42A27DB-BD31-4B8C-83A1-F6EECF244321}">
                <p14:modId xmlns:p14="http://schemas.microsoft.com/office/powerpoint/2010/main" val="2550234777"/>
              </p:ext>
            </p:extLst>
          </p:nvPr>
        </p:nvGraphicFramePr>
        <p:xfrm>
          <a:off x="838199" y="1779735"/>
          <a:ext cx="10515599" cy="4489547"/>
        </p:xfrm>
        <a:graphic>
          <a:graphicData uri="http://schemas.openxmlformats.org/drawingml/2006/table">
            <a:tbl>
              <a:tblPr firstRow="1" bandRow="1">
                <a:tableStyleId>{5C22544A-7EE6-4342-B048-85BDC9FD1C3A}</a:tableStyleId>
              </a:tblPr>
              <a:tblGrid>
                <a:gridCol w="1918001">
                  <a:extLst>
                    <a:ext uri="{9D8B030D-6E8A-4147-A177-3AD203B41FA5}">
                      <a16:colId xmlns:a16="http://schemas.microsoft.com/office/drawing/2014/main" val="3514905714"/>
                    </a:ext>
                  </a:extLst>
                </a:gridCol>
                <a:gridCol w="1753424">
                  <a:extLst>
                    <a:ext uri="{9D8B030D-6E8A-4147-A177-3AD203B41FA5}">
                      <a16:colId xmlns:a16="http://schemas.microsoft.com/office/drawing/2014/main" val="576604787"/>
                    </a:ext>
                  </a:extLst>
                </a:gridCol>
                <a:gridCol w="705330">
                  <a:extLst>
                    <a:ext uri="{9D8B030D-6E8A-4147-A177-3AD203B41FA5}">
                      <a16:colId xmlns:a16="http://schemas.microsoft.com/office/drawing/2014/main" val="2094972715"/>
                    </a:ext>
                  </a:extLst>
                </a:gridCol>
                <a:gridCol w="1754662">
                  <a:extLst>
                    <a:ext uri="{9D8B030D-6E8A-4147-A177-3AD203B41FA5}">
                      <a16:colId xmlns:a16="http://schemas.microsoft.com/office/drawing/2014/main" val="1795987238"/>
                    </a:ext>
                  </a:extLst>
                </a:gridCol>
                <a:gridCol w="4384182">
                  <a:extLst>
                    <a:ext uri="{9D8B030D-6E8A-4147-A177-3AD203B41FA5}">
                      <a16:colId xmlns:a16="http://schemas.microsoft.com/office/drawing/2014/main" val="1376937200"/>
                    </a:ext>
                  </a:extLst>
                </a:gridCol>
              </a:tblGrid>
              <a:tr h="506593">
                <a:tc>
                  <a:txBody>
                    <a:bodyPr/>
                    <a:lstStyle/>
                    <a:p>
                      <a:pPr algn="just"/>
                      <a:r>
                        <a:rPr lang="en-US" sz="1200" kern="100" dirty="0">
                          <a:effectLst/>
                        </a:rPr>
                        <a:t>Items</a:t>
                      </a:r>
                      <a:endParaRPr lang="zh-CN" sz="12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60157" marR="60157" marT="30078" marB="30078"/>
                </a:tc>
                <a:tc>
                  <a:txBody>
                    <a:bodyPr/>
                    <a:lstStyle/>
                    <a:p>
                      <a:pPr algn="just"/>
                      <a:r>
                        <a:rPr lang="en-US" sz="1200" kern="100">
                          <a:effectLst/>
                        </a:rPr>
                        <a:t>Sources</a:t>
                      </a:r>
                      <a:endParaRPr lang="zh-CN" sz="12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0157" marR="60157" marT="30078" marB="30078"/>
                </a:tc>
                <a:tc>
                  <a:txBody>
                    <a:bodyPr/>
                    <a:lstStyle/>
                    <a:p>
                      <a:pPr algn="just"/>
                      <a:r>
                        <a:rPr lang="en-US" sz="1200" kern="100">
                          <a:effectLst/>
                        </a:rPr>
                        <a:t>Need</a:t>
                      </a:r>
                      <a:endParaRPr lang="zh-CN" sz="1200" kern="100">
                        <a:effectLst/>
                      </a:endParaRPr>
                    </a:p>
                    <a:p>
                      <a:pPr algn="just"/>
                      <a:r>
                        <a:rPr lang="en-US" sz="1200" kern="100">
                          <a:effectLst/>
                        </a:rPr>
                        <a:t>Date</a:t>
                      </a:r>
                      <a:endParaRPr lang="zh-CN" sz="12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0157" marR="60157" marT="30078" marB="30078"/>
                </a:tc>
                <a:tc>
                  <a:txBody>
                    <a:bodyPr/>
                    <a:lstStyle/>
                    <a:p>
                      <a:pPr algn="just"/>
                      <a:r>
                        <a:rPr lang="en-US" sz="1200" kern="100">
                          <a:effectLst/>
                        </a:rPr>
                        <a:t>Status</a:t>
                      </a:r>
                      <a:endParaRPr lang="zh-CN" sz="12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0157" marR="60157" marT="30078" marB="30078"/>
                </a:tc>
                <a:tc>
                  <a:txBody>
                    <a:bodyPr/>
                    <a:lstStyle/>
                    <a:p>
                      <a:pPr algn="just"/>
                      <a:r>
                        <a:rPr lang="en-US" sz="1200" kern="100">
                          <a:effectLst/>
                        </a:rPr>
                        <a:t>Priority, Possible effect and Substitution</a:t>
                      </a:r>
                      <a:endParaRPr lang="zh-CN" sz="12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0157" marR="60157" marT="30078" marB="30078"/>
                </a:tc>
                <a:extLst>
                  <a:ext uri="{0D108BD9-81ED-4DB2-BD59-A6C34878D82A}">
                    <a16:rowId xmlns:a16="http://schemas.microsoft.com/office/drawing/2014/main" val="2482866010"/>
                  </a:ext>
                </a:extLst>
              </a:tr>
              <a:tr h="506593">
                <a:tc>
                  <a:txBody>
                    <a:bodyPr/>
                    <a:lstStyle/>
                    <a:p>
                      <a:pPr algn="just"/>
                      <a:r>
                        <a:rPr lang="en-US" sz="1200" kern="100">
                          <a:effectLst/>
                        </a:rPr>
                        <a:t>2 x RGB Cameras and MCU</a:t>
                      </a:r>
                      <a:endParaRPr lang="zh-CN" sz="12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0157" marR="60157" marT="30078" marB="30078"/>
                </a:tc>
                <a:tc>
                  <a:txBody>
                    <a:bodyPr/>
                    <a:lstStyle/>
                    <a:p>
                      <a:pPr algn="just"/>
                      <a:r>
                        <a:rPr lang="en-US" sz="1200" kern="100" dirty="0">
                          <a:effectLst/>
                        </a:rPr>
                        <a:t>Lab</a:t>
                      </a:r>
                      <a:endParaRPr lang="zh-CN" sz="12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60157" marR="60157" marT="30078" marB="30078"/>
                </a:tc>
                <a:tc>
                  <a:txBody>
                    <a:bodyPr/>
                    <a:lstStyle/>
                    <a:p>
                      <a:pPr algn="just"/>
                      <a:r>
                        <a:rPr lang="en-US" sz="1200" kern="100">
                          <a:effectLst/>
                        </a:rPr>
                        <a:t>3 /11 </a:t>
                      </a:r>
                      <a:endParaRPr lang="zh-CN" sz="12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0157" marR="60157" marT="30078" marB="30078"/>
                </a:tc>
                <a:tc>
                  <a:txBody>
                    <a:bodyPr/>
                    <a:lstStyle/>
                    <a:p>
                      <a:pPr algn="just"/>
                      <a:r>
                        <a:rPr lang="en-US" altLang="zh-CN" sz="1200" kern="100" dirty="0">
                          <a:solidFill>
                            <a:srgbClr val="00B050"/>
                          </a:solidFill>
                          <a:effectLst/>
                          <a:latin typeface="DengXian" panose="02010600030101010101" pitchFamily="2" charset="-122"/>
                          <a:ea typeface="DengXian" panose="02010600030101010101" pitchFamily="2" charset="-122"/>
                          <a:cs typeface="Times New Roman" panose="02020603050405020304" pitchFamily="18" charset="0"/>
                        </a:rPr>
                        <a:t>Obtained</a:t>
                      </a:r>
                      <a:endParaRPr lang="zh-CN" sz="1200" kern="100" dirty="0">
                        <a:solidFill>
                          <a:srgbClr val="00B050"/>
                        </a:solidFill>
                        <a:effectLst/>
                        <a:latin typeface="DengXian" panose="02010600030101010101" pitchFamily="2" charset="-122"/>
                        <a:ea typeface="DengXian" panose="02010600030101010101" pitchFamily="2" charset="-122"/>
                        <a:cs typeface="Times New Roman" panose="02020603050405020304" pitchFamily="18" charset="0"/>
                      </a:endParaRPr>
                    </a:p>
                  </a:txBody>
                  <a:tcPr marL="60157" marR="60157" marT="30078" marB="30078"/>
                </a:tc>
                <a:tc>
                  <a:txBody>
                    <a:bodyPr/>
                    <a:lstStyle/>
                    <a:p>
                      <a:pPr algn="just"/>
                      <a:r>
                        <a:rPr lang="en-US" sz="1200" kern="100" dirty="0">
                          <a:effectLst/>
                        </a:rPr>
                        <a:t>1. Cannot perform research without it.</a:t>
                      </a:r>
                      <a:endParaRPr lang="zh-CN" sz="12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60157" marR="60157" marT="30078" marB="30078"/>
                </a:tc>
                <a:extLst>
                  <a:ext uri="{0D108BD9-81ED-4DB2-BD59-A6C34878D82A}">
                    <a16:rowId xmlns:a16="http://schemas.microsoft.com/office/drawing/2014/main" val="1592860705"/>
                  </a:ext>
                </a:extLst>
              </a:tr>
              <a:tr h="395142">
                <a:tc>
                  <a:txBody>
                    <a:bodyPr/>
                    <a:lstStyle/>
                    <a:p>
                      <a:pPr algn="just"/>
                      <a:r>
                        <a:rPr lang="en-US" sz="1200" kern="100" dirty="0" err="1">
                          <a:effectLst/>
                        </a:rPr>
                        <a:t>ToF</a:t>
                      </a:r>
                      <a:r>
                        <a:rPr lang="en-US" sz="1200" kern="100" dirty="0">
                          <a:effectLst/>
                        </a:rPr>
                        <a:t> RGBD Cameras</a:t>
                      </a:r>
                      <a:endParaRPr lang="zh-CN" sz="12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60157" marR="60157" marT="30078" marB="30078"/>
                </a:tc>
                <a:tc>
                  <a:txBody>
                    <a:bodyPr/>
                    <a:lstStyle/>
                    <a:p>
                      <a:pPr algn="just"/>
                      <a:r>
                        <a:rPr lang="en-US" sz="1200" kern="100" dirty="0">
                          <a:effectLst/>
                        </a:rPr>
                        <a:t>SMART Lab</a:t>
                      </a:r>
                      <a:endParaRPr lang="zh-CN" sz="12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60157" marR="60157" marT="30078" marB="30078"/>
                </a:tc>
                <a:tc>
                  <a:txBody>
                    <a:bodyPr/>
                    <a:lstStyle/>
                    <a:p>
                      <a:pPr algn="just"/>
                      <a:r>
                        <a:rPr lang="en-US" sz="1200" kern="100">
                          <a:effectLst/>
                        </a:rPr>
                        <a:t>3 /11</a:t>
                      </a:r>
                      <a:endParaRPr lang="zh-CN" sz="12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0157" marR="60157" marT="30078" marB="30078"/>
                </a:tc>
                <a:tc>
                  <a:txBody>
                    <a:bodyPr/>
                    <a:lstStyle/>
                    <a:p>
                      <a:pPr algn="just"/>
                      <a:r>
                        <a:rPr lang="en-US" sz="1200" kern="100" dirty="0">
                          <a:solidFill>
                            <a:srgbClr val="FF0000"/>
                          </a:solidFill>
                          <a:effectLst/>
                        </a:rPr>
                        <a:t>Abandoned</a:t>
                      </a:r>
                      <a:endParaRPr lang="zh-CN" sz="1200" kern="100" dirty="0">
                        <a:solidFill>
                          <a:srgbClr val="FF0000"/>
                        </a:solidFill>
                        <a:effectLst/>
                        <a:latin typeface="DengXian" panose="02010600030101010101" pitchFamily="2" charset="-122"/>
                        <a:ea typeface="DengXian" panose="02010600030101010101" pitchFamily="2" charset="-122"/>
                        <a:cs typeface="Times New Roman" panose="02020603050405020304" pitchFamily="18" charset="0"/>
                      </a:endParaRPr>
                    </a:p>
                  </a:txBody>
                  <a:tcPr marL="60157" marR="60157" marT="30078" marB="30078"/>
                </a:tc>
                <a:tc>
                  <a:txBody>
                    <a:bodyPr/>
                    <a:lstStyle/>
                    <a:p>
                      <a:pPr algn="just"/>
                      <a:r>
                        <a:rPr lang="en-US" sz="1200" kern="100">
                          <a:effectLst/>
                        </a:rPr>
                        <a:t>2.Still can perform experiment without it but will not be able to perform comparison</a:t>
                      </a:r>
                      <a:endParaRPr lang="zh-CN" sz="12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0157" marR="60157" marT="30078" marB="30078"/>
                </a:tc>
                <a:extLst>
                  <a:ext uri="{0D108BD9-81ED-4DB2-BD59-A6C34878D82A}">
                    <a16:rowId xmlns:a16="http://schemas.microsoft.com/office/drawing/2014/main" val="212594701"/>
                  </a:ext>
                </a:extLst>
              </a:tr>
              <a:tr h="506593">
                <a:tc>
                  <a:txBody>
                    <a:bodyPr/>
                    <a:lstStyle/>
                    <a:p>
                      <a:pPr algn="just"/>
                      <a:r>
                        <a:rPr lang="en-US" sz="1200" kern="100">
                          <a:effectLst/>
                        </a:rPr>
                        <a:t>Other RGB/ToF RGBD camera(s)</a:t>
                      </a:r>
                      <a:endParaRPr lang="zh-CN" sz="12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0157" marR="60157" marT="30078" marB="30078"/>
                </a:tc>
                <a:tc>
                  <a:txBody>
                    <a:bodyPr/>
                    <a:lstStyle/>
                    <a:p>
                      <a:pPr algn="just"/>
                      <a:r>
                        <a:rPr lang="en-US" sz="1200" kern="100">
                          <a:effectLst/>
                        </a:rPr>
                        <a:t>Purchase</a:t>
                      </a:r>
                      <a:endParaRPr lang="zh-CN" sz="12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0157" marR="60157" marT="30078" marB="30078"/>
                </a:tc>
                <a:tc>
                  <a:txBody>
                    <a:bodyPr/>
                    <a:lstStyle/>
                    <a:p>
                      <a:pPr algn="just"/>
                      <a:r>
                        <a:rPr lang="en-US" sz="1200" kern="100">
                          <a:effectLst/>
                        </a:rPr>
                        <a:t>3 /25</a:t>
                      </a:r>
                      <a:endParaRPr lang="zh-CN" sz="12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0157" marR="60157" marT="30078" marB="30078"/>
                </a:tc>
                <a:tc>
                  <a:txBody>
                    <a:bodyPr/>
                    <a:lstStyle/>
                    <a:p>
                      <a:pPr algn="just"/>
                      <a:r>
                        <a:rPr lang="en-US" altLang="zh-CN" sz="1200" kern="100" dirty="0">
                          <a:solidFill>
                            <a:srgbClr val="FF0000"/>
                          </a:solidFill>
                          <a:effectLst/>
                        </a:rPr>
                        <a:t>Abandoned</a:t>
                      </a:r>
                      <a:endParaRPr lang="zh-CN" sz="12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60157" marR="60157" marT="30078" marB="30078"/>
                </a:tc>
                <a:tc>
                  <a:txBody>
                    <a:bodyPr/>
                    <a:lstStyle/>
                    <a:p>
                      <a:pPr algn="just"/>
                      <a:r>
                        <a:rPr lang="en-US" sz="1200" kern="100">
                          <a:effectLst/>
                        </a:rPr>
                        <a:t>2. Still can perform experiment without it but will significantly loss the accuracy</a:t>
                      </a:r>
                      <a:endParaRPr lang="zh-CN" sz="12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0157" marR="60157" marT="30078" marB="30078"/>
                </a:tc>
                <a:extLst>
                  <a:ext uri="{0D108BD9-81ED-4DB2-BD59-A6C34878D82A}">
                    <a16:rowId xmlns:a16="http://schemas.microsoft.com/office/drawing/2014/main" val="334001161"/>
                  </a:ext>
                </a:extLst>
              </a:tr>
              <a:tr h="506593">
                <a:tc>
                  <a:txBody>
                    <a:bodyPr/>
                    <a:lstStyle/>
                    <a:p>
                      <a:pPr algn="just"/>
                      <a:r>
                        <a:rPr lang="en-US" sz="1200" kern="100">
                          <a:effectLst/>
                        </a:rPr>
                        <a:t>Mounting Bracket for Cameras</a:t>
                      </a:r>
                      <a:endParaRPr lang="zh-CN" sz="12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0157" marR="60157" marT="30078" marB="30078"/>
                </a:tc>
                <a:tc>
                  <a:txBody>
                    <a:bodyPr/>
                    <a:lstStyle/>
                    <a:p>
                      <a:pPr algn="just"/>
                      <a:r>
                        <a:rPr lang="en-US" sz="1200" kern="100">
                          <a:effectLst/>
                        </a:rPr>
                        <a:t>Fabrication on machine shop</a:t>
                      </a:r>
                      <a:endParaRPr lang="zh-CN" sz="12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0157" marR="60157" marT="30078" marB="30078"/>
                </a:tc>
                <a:tc>
                  <a:txBody>
                    <a:bodyPr/>
                    <a:lstStyle/>
                    <a:p>
                      <a:pPr algn="just"/>
                      <a:r>
                        <a:rPr lang="en-US" sz="1200" kern="100" dirty="0">
                          <a:effectLst/>
                        </a:rPr>
                        <a:t>3 /11</a:t>
                      </a:r>
                      <a:endParaRPr lang="zh-CN" sz="12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60157" marR="60157" marT="30078" marB="30078"/>
                </a:tc>
                <a:tc>
                  <a:txBody>
                    <a:bodyPr/>
                    <a:lstStyle/>
                    <a:p>
                      <a:pPr algn="just"/>
                      <a:r>
                        <a:rPr lang="en-US" sz="1200" kern="100" dirty="0">
                          <a:effectLst/>
                        </a:rPr>
                        <a:t>Obtained (Subject to change)</a:t>
                      </a:r>
                      <a:endParaRPr lang="zh-CN" sz="12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60157" marR="60157" marT="30078" marB="30078"/>
                </a:tc>
                <a:tc>
                  <a:txBody>
                    <a:bodyPr/>
                    <a:lstStyle/>
                    <a:p>
                      <a:pPr algn="just"/>
                      <a:r>
                        <a:rPr lang="en-US" sz="1200" kern="100" dirty="0">
                          <a:effectLst/>
                        </a:rPr>
                        <a:t>2. Have alternative method but will significantly influence accuracy of cameras.</a:t>
                      </a:r>
                      <a:endParaRPr lang="zh-CN" sz="12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60157" marR="60157" marT="30078" marB="30078"/>
                </a:tc>
                <a:extLst>
                  <a:ext uri="{0D108BD9-81ED-4DB2-BD59-A6C34878D82A}">
                    <a16:rowId xmlns:a16="http://schemas.microsoft.com/office/drawing/2014/main" val="2731490125"/>
                  </a:ext>
                </a:extLst>
              </a:tr>
              <a:tr h="395142">
                <a:tc>
                  <a:txBody>
                    <a:bodyPr/>
                    <a:lstStyle/>
                    <a:p>
                      <a:pPr algn="just"/>
                      <a:r>
                        <a:rPr lang="en-US" sz="1200" kern="100">
                          <a:effectLst/>
                        </a:rPr>
                        <a:t>DVRK </a:t>
                      </a:r>
                      <a:endParaRPr lang="zh-CN" sz="12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0157" marR="60157" marT="30078" marB="30078"/>
                </a:tc>
                <a:tc>
                  <a:txBody>
                    <a:bodyPr/>
                    <a:lstStyle/>
                    <a:p>
                      <a:pPr algn="just"/>
                      <a:r>
                        <a:rPr lang="en-US" sz="1200" kern="100">
                          <a:effectLst/>
                        </a:rPr>
                        <a:t>LCSR Lab</a:t>
                      </a:r>
                      <a:endParaRPr lang="zh-CN" sz="12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0157" marR="60157" marT="30078" marB="30078"/>
                </a:tc>
                <a:tc>
                  <a:txBody>
                    <a:bodyPr/>
                    <a:lstStyle/>
                    <a:p>
                      <a:pPr algn="just"/>
                      <a:r>
                        <a:rPr lang="en-US" sz="1200" kern="100">
                          <a:effectLst/>
                        </a:rPr>
                        <a:t>3/18</a:t>
                      </a:r>
                      <a:endParaRPr lang="zh-CN" sz="12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0157" marR="60157" marT="30078" marB="30078"/>
                </a:tc>
                <a:tc>
                  <a:txBody>
                    <a:bodyPr/>
                    <a:lstStyle/>
                    <a:p>
                      <a:pPr algn="just"/>
                      <a:r>
                        <a:rPr lang="en-US" sz="1200" kern="100" dirty="0">
                          <a:solidFill>
                            <a:srgbClr val="00B050"/>
                          </a:solidFill>
                          <a:effectLst/>
                        </a:rPr>
                        <a:t>Available</a:t>
                      </a:r>
                      <a:endParaRPr lang="zh-CN" sz="1200" kern="100" dirty="0">
                        <a:solidFill>
                          <a:srgbClr val="00B050"/>
                        </a:solidFill>
                        <a:effectLst/>
                        <a:latin typeface="DengXian" panose="02010600030101010101" pitchFamily="2" charset="-122"/>
                        <a:ea typeface="DengXian" panose="02010600030101010101" pitchFamily="2" charset="-122"/>
                        <a:cs typeface="Times New Roman" panose="02020603050405020304" pitchFamily="18" charset="0"/>
                      </a:endParaRPr>
                    </a:p>
                  </a:txBody>
                  <a:tcPr marL="60157" marR="60157" marT="30078" marB="30078"/>
                </a:tc>
                <a:tc>
                  <a:txBody>
                    <a:bodyPr/>
                    <a:lstStyle/>
                    <a:p>
                      <a:pPr algn="just"/>
                      <a:r>
                        <a:rPr lang="en-US" sz="1200" kern="100" dirty="0">
                          <a:effectLst/>
                        </a:rPr>
                        <a:t>2. Can perform the experiment without it. Only be able to use AR-tag to localization the endoscope.</a:t>
                      </a:r>
                      <a:endParaRPr lang="zh-CN" sz="12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60157" marR="60157" marT="30078" marB="30078"/>
                </a:tc>
                <a:extLst>
                  <a:ext uri="{0D108BD9-81ED-4DB2-BD59-A6C34878D82A}">
                    <a16:rowId xmlns:a16="http://schemas.microsoft.com/office/drawing/2014/main" val="1774689661"/>
                  </a:ext>
                </a:extLst>
              </a:tr>
              <a:tr h="506593">
                <a:tc>
                  <a:txBody>
                    <a:bodyPr/>
                    <a:lstStyle/>
                    <a:p>
                      <a:pPr algn="just"/>
                      <a:r>
                        <a:rPr lang="en-US" sz="1200" kern="100">
                          <a:effectLst/>
                        </a:rPr>
                        <a:t>Abdominal Phantom</a:t>
                      </a:r>
                      <a:endParaRPr lang="zh-CN" sz="12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0157" marR="60157" marT="30078" marB="30078"/>
                </a:tc>
                <a:tc>
                  <a:txBody>
                    <a:bodyPr/>
                    <a:lstStyle/>
                    <a:p>
                      <a:pPr algn="just"/>
                      <a:r>
                        <a:rPr lang="en-US" sz="1200" kern="100">
                          <a:effectLst/>
                        </a:rPr>
                        <a:t>LCSR Lab</a:t>
                      </a:r>
                      <a:endParaRPr lang="zh-CN" sz="12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0157" marR="60157" marT="30078" marB="30078"/>
                </a:tc>
                <a:tc>
                  <a:txBody>
                    <a:bodyPr/>
                    <a:lstStyle/>
                    <a:p>
                      <a:pPr algn="just"/>
                      <a:r>
                        <a:rPr lang="en-US" sz="1200" kern="100">
                          <a:effectLst/>
                        </a:rPr>
                        <a:t>3 /11</a:t>
                      </a:r>
                      <a:endParaRPr lang="zh-CN" sz="12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0157" marR="60157" marT="30078" marB="30078"/>
                </a:tc>
                <a:tc>
                  <a:txBody>
                    <a:bodyPr/>
                    <a:lstStyle/>
                    <a:p>
                      <a:pPr algn="just"/>
                      <a:r>
                        <a:rPr lang="en-US" sz="1200" kern="100" dirty="0">
                          <a:solidFill>
                            <a:srgbClr val="00B050"/>
                          </a:solidFill>
                          <a:effectLst/>
                        </a:rPr>
                        <a:t>Available</a:t>
                      </a:r>
                      <a:endParaRPr lang="zh-CN" sz="1200" kern="100" dirty="0">
                        <a:solidFill>
                          <a:srgbClr val="00B050"/>
                        </a:solidFill>
                        <a:effectLst/>
                        <a:latin typeface="DengXian" panose="02010600030101010101" pitchFamily="2" charset="-122"/>
                        <a:ea typeface="DengXian" panose="02010600030101010101" pitchFamily="2" charset="-122"/>
                        <a:cs typeface="Times New Roman" panose="02020603050405020304" pitchFamily="18" charset="0"/>
                      </a:endParaRPr>
                    </a:p>
                  </a:txBody>
                  <a:tcPr marL="60157" marR="60157" marT="30078" marB="30078"/>
                </a:tc>
                <a:tc>
                  <a:txBody>
                    <a:bodyPr/>
                    <a:lstStyle/>
                    <a:p>
                      <a:pPr algn="just"/>
                      <a:r>
                        <a:rPr lang="en-US" sz="1200" kern="100">
                          <a:effectLst/>
                        </a:rPr>
                        <a:t>3. Can perform the experiment without it. </a:t>
                      </a:r>
                      <a:endParaRPr lang="zh-CN" sz="1200" kern="100">
                        <a:effectLst/>
                      </a:endParaRPr>
                    </a:p>
                    <a:p>
                      <a:pPr algn="just"/>
                      <a:r>
                        <a:rPr lang="en-US" sz="1200" kern="100">
                          <a:effectLst/>
                        </a:rPr>
                        <a:t>Easily find alternatives e.g cardboard box.</a:t>
                      </a:r>
                      <a:endParaRPr lang="zh-CN" sz="12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0157" marR="60157" marT="30078" marB="30078"/>
                </a:tc>
                <a:extLst>
                  <a:ext uri="{0D108BD9-81ED-4DB2-BD59-A6C34878D82A}">
                    <a16:rowId xmlns:a16="http://schemas.microsoft.com/office/drawing/2014/main" val="1024794359"/>
                  </a:ext>
                </a:extLst>
              </a:tr>
              <a:tr h="283692">
                <a:tc>
                  <a:txBody>
                    <a:bodyPr/>
                    <a:lstStyle/>
                    <a:p>
                      <a:pPr algn="just"/>
                      <a:r>
                        <a:rPr lang="en-US" sz="1200" kern="100">
                          <a:effectLst/>
                        </a:rPr>
                        <a:t>Computer</a:t>
                      </a:r>
                      <a:endParaRPr lang="zh-CN" sz="12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0157" marR="60157" marT="30078" marB="30078"/>
                </a:tc>
                <a:tc>
                  <a:txBody>
                    <a:bodyPr/>
                    <a:lstStyle/>
                    <a:p>
                      <a:pPr algn="just"/>
                      <a:r>
                        <a:rPr lang="en-US" sz="1200" kern="100">
                          <a:effectLst/>
                        </a:rPr>
                        <a:t>Myself</a:t>
                      </a:r>
                      <a:endParaRPr lang="zh-CN" sz="12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0157" marR="60157" marT="30078" marB="30078"/>
                </a:tc>
                <a:tc>
                  <a:txBody>
                    <a:bodyPr/>
                    <a:lstStyle/>
                    <a:p>
                      <a:pPr algn="just"/>
                      <a:r>
                        <a:rPr lang="en-US" sz="1200" kern="100">
                          <a:effectLst/>
                        </a:rPr>
                        <a:t>Now</a:t>
                      </a:r>
                      <a:endParaRPr lang="zh-CN" sz="12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0157" marR="60157" marT="30078" marB="30078"/>
                </a:tc>
                <a:tc>
                  <a:txBody>
                    <a:bodyPr/>
                    <a:lstStyle/>
                    <a:p>
                      <a:pPr algn="just"/>
                      <a:r>
                        <a:rPr lang="en-US" sz="1200" kern="100" dirty="0">
                          <a:solidFill>
                            <a:srgbClr val="00B050"/>
                          </a:solidFill>
                          <a:effectLst/>
                        </a:rPr>
                        <a:t>Available</a:t>
                      </a:r>
                      <a:endParaRPr lang="zh-CN" sz="1200" kern="100" dirty="0">
                        <a:solidFill>
                          <a:srgbClr val="00B050"/>
                        </a:solidFill>
                        <a:effectLst/>
                        <a:latin typeface="DengXian" panose="02010600030101010101" pitchFamily="2" charset="-122"/>
                        <a:ea typeface="DengXian" panose="02010600030101010101" pitchFamily="2" charset="-122"/>
                        <a:cs typeface="Times New Roman" panose="02020603050405020304" pitchFamily="18" charset="0"/>
                      </a:endParaRPr>
                    </a:p>
                  </a:txBody>
                  <a:tcPr marL="60157" marR="60157" marT="30078" marB="30078"/>
                </a:tc>
                <a:tc>
                  <a:txBody>
                    <a:bodyPr/>
                    <a:lstStyle/>
                    <a:p>
                      <a:pPr algn="just"/>
                      <a:r>
                        <a:rPr lang="en-US" sz="1200" kern="100">
                          <a:effectLst/>
                        </a:rPr>
                        <a:t>1. Cannot perform research without it.</a:t>
                      </a:r>
                      <a:endParaRPr lang="zh-CN" sz="12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0157" marR="60157" marT="30078" marB="30078"/>
                </a:tc>
                <a:extLst>
                  <a:ext uri="{0D108BD9-81ED-4DB2-BD59-A6C34878D82A}">
                    <a16:rowId xmlns:a16="http://schemas.microsoft.com/office/drawing/2014/main" val="1595094595"/>
                  </a:ext>
                </a:extLst>
              </a:tr>
              <a:tr h="395142">
                <a:tc>
                  <a:txBody>
                    <a:bodyPr/>
                    <a:lstStyle/>
                    <a:p>
                      <a:pPr algn="just"/>
                      <a:r>
                        <a:rPr lang="en-US" sz="1200" kern="100" dirty="0">
                          <a:effectLst/>
                        </a:rPr>
                        <a:t>Endoscopic tools</a:t>
                      </a:r>
                      <a:endParaRPr lang="zh-CN" sz="12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60157" marR="60157" marT="30078" marB="30078"/>
                </a:tc>
                <a:tc>
                  <a:txBody>
                    <a:bodyPr/>
                    <a:lstStyle/>
                    <a:p>
                      <a:pPr algn="just"/>
                      <a:r>
                        <a:rPr lang="en-US" sz="1200" kern="100">
                          <a:effectLst/>
                        </a:rPr>
                        <a:t>LCSR Lab</a:t>
                      </a:r>
                      <a:endParaRPr lang="zh-CN" sz="12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0157" marR="60157" marT="30078" marB="30078"/>
                </a:tc>
                <a:tc>
                  <a:txBody>
                    <a:bodyPr/>
                    <a:lstStyle/>
                    <a:p>
                      <a:pPr algn="just"/>
                      <a:r>
                        <a:rPr lang="en-US" sz="1200" kern="100">
                          <a:effectLst/>
                        </a:rPr>
                        <a:t>3 /11</a:t>
                      </a:r>
                      <a:endParaRPr lang="zh-CN" sz="12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0157" marR="60157" marT="30078" marB="30078"/>
                </a:tc>
                <a:tc>
                  <a:txBody>
                    <a:bodyPr/>
                    <a:lstStyle/>
                    <a:p>
                      <a:pPr algn="just"/>
                      <a:r>
                        <a:rPr lang="en-US" altLang="zh-CN" sz="1200" kern="100" dirty="0">
                          <a:solidFill>
                            <a:srgbClr val="00B050"/>
                          </a:solidFill>
                          <a:effectLst/>
                        </a:rPr>
                        <a:t>Available</a:t>
                      </a:r>
                      <a:endParaRPr lang="zh-CN" sz="1200" kern="100" dirty="0">
                        <a:solidFill>
                          <a:srgbClr val="00B050"/>
                        </a:solidFill>
                        <a:effectLst/>
                        <a:latin typeface="DengXian" panose="02010600030101010101" pitchFamily="2" charset="-122"/>
                        <a:ea typeface="DengXian" panose="02010600030101010101" pitchFamily="2" charset="-122"/>
                        <a:cs typeface="Times New Roman" panose="02020603050405020304" pitchFamily="18" charset="0"/>
                      </a:endParaRPr>
                    </a:p>
                  </a:txBody>
                  <a:tcPr marL="60157" marR="60157" marT="30078" marB="30078"/>
                </a:tc>
                <a:tc>
                  <a:txBody>
                    <a:bodyPr/>
                    <a:lstStyle/>
                    <a:p>
                      <a:pPr algn="just"/>
                      <a:r>
                        <a:rPr lang="en-US" sz="1200" kern="100">
                          <a:effectLst/>
                        </a:rPr>
                        <a:t>3. Can perform the experiment without it. </a:t>
                      </a:r>
                      <a:endParaRPr lang="zh-CN" sz="1200" kern="100">
                        <a:effectLst/>
                      </a:endParaRPr>
                    </a:p>
                    <a:p>
                      <a:pPr algn="just"/>
                      <a:r>
                        <a:rPr lang="en-US" sz="1200" kern="100">
                          <a:effectLst/>
                        </a:rPr>
                        <a:t>Easily find alternatives e.g pen</a:t>
                      </a:r>
                      <a:endParaRPr lang="zh-CN" sz="12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0157" marR="60157" marT="30078" marB="30078"/>
                </a:tc>
                <a:extLst>
                  <a:ext uri="{0D108BD9-81ED-4DB2-BD59-A6C34878D82A}">
                    <a16:rowId xmlns:a16="http://schemas.microsoft.com/office/drawing/2014/main" val="3075845991"/>
                  </a:ext>
                </a:extLst>
              </a:tr>
              <a:tr h="395142">
                <a:tc>
                  <a:txBody>
                    <a:bodyPr/>
                    <a:lstStyle/>
                    <a:p>
                      <a:pPr algn="just"/>
                      <a:r>
                        <a:rPr lang="en-US" sz="1200" kern="100" dirty="0">
                          <a:effectLst/>
                        </a:rPr>
                        <a:t>Unity Engine</a:t>
                      </a:r>
                      <a:endParaRPr lang="zh-CN" sz="12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60157" marR="60157" marT="30078" marB="30078"/>
                </a:tc>
                <a:tc>
                  <a:txBody>
                    <a:bodyPr/>
                    <a:lstStyle/>
                    <a:p>
                      <a:pPr algn="just"/>
                      <a:r>
                        <a:rPr lang="en-US" sz="1200" kern="100" dirty="0">
                          <a:effectLst/>
                        </a:rPr>
                        <a:t>Online</a:t>
                      </a:r>
                      <a:endParaRPr lang="zh-CN" sz="12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60157" marR="60157" marT="30078" marB="30078"/>
                </a:tc>
                <a:tc>
                  <a:txBody>
                    <a:bodyPr/>
                    <a:lstStyle/>
                    <a:p>
                      <a:pPr algn="just"/>
                      <a:r>
                        <a:rPr lang="en-US" sz="1200" kern="100">
                          <a:effectLst/>
                        </a:rPr>
                        <a:t>3 /11</a:t>
                      </a:r>
                      <a:endParaRPr lang="zh-CN" sz="12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0157" marR="60157" marT="30078" marB="30078"/>
                </a:tc>
                <a:tc>
                  <a:txBody>
                    <a:bodyPr/>
                    <a:lstStyle/>
                    <a:p>
                      <a:pPr algn="just"/>
                      <a:r>
                        <a:rPr lang="en-US" altLang="zh-CN" sz="1200" kern="100" dirty="0">
                          <a:solidFill>
                            <a:srgbClr val="00B050"/>
                          </a:solidFill>
                          <a:effectLst/>
                        </a:rPr>
                        <a:t>Available</a:t>
                      </a:r>
                      <a:endParaRPr lang="zh-CN" sz="1200" kern="100" dirty="0">
                        <a:solidFill>
                          <a:srgbClr val="00B050"/>
                        </a:solidFill>
                        <a:effectLst/>
                        <a:latin typeface="DengXian" panose="02010600030101010101" pitchFamily="2" charset="-122"/>
                        <a:ea typeface="DengXian" panose="02010600030101010101" pitchFamily="2" charset="-122"/>
                        <a:cs typeface="Times New Roman" panose="02020603050405020304" pitchFamily="18" charset="0"/>
                      </a:endParaRPr>
                    </a:p>
                  </a:txBody>
                  <a:tcPr marL="60157" marR="60157" marT="30078" marB="30078"/>
                </a:tc>
                <a:tc>
                  <a:txBody>
                    <a:bodyPr/>
                    <a:lstStyle/>
                    <a:p>
                      <a:pPr algn="just"/>
                      <a:r>
                        <a:rPr lang="en-US" sz="1200" kern="100" dirty="0">
                          <a:effectLst/>
                        </a:rPr>
                        <a:t>1. Cannot perform research without it.</a:t>
                      </a:r>
                      <a:endParaRPr lang="zh-CN" sz="12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60157" marR="60157" marT="30078" marB="30078"/>
                </a:tc>
                <a:extLst>
                  <a:ext uri="{0D108BD9-81ED-4DB2-BD59-A6C34878D82A}">
                    <a16:rowId xmlns:a16="http://schemas.microsoft.com/office/drawing/2014/main" val="42891744"/>
                  </a:ext>
                </a:extLst>
              </a:tr>
            </a:tbl>
          </a:graphicData>
        </a:graphic>
      </p:graphicFrame>
    </p:spTree>
    <p:extLst>
      <p:ext uri="{BB962C8B-B14F-4D97-AF65-F5344CB8AC3E}">
        <p14:creationId xmlns:p14="http://schemas.microsoft.com/office/powerpoint/2010/main" val="3721215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17184C-CEAD-4953-90F1-A112CAF63F89}"/>
              </a:ext>
            </a:extLst>
          </p:cNvPr>
          <p:cNvSpPr>
            <a:spLocks noGrp="1"/>
          </p:cNvSpPr>
          <p:nvPr>
            <p:ph type="title"/>
          </p:nvPr>
        </p:nvSpPr>
        <p:spPr/>
        <p:txBody>
          <a:bodyPr/>
          <a:lstStyle/>
          <a:p>
            <a:r>
              <a:rPr lang="en-US" altLang="zh-CN" dirty="0"/>
              <a:t>Documentation and management</a:t>
            </a:r>
            <a:endParaRPr lang="zh-CN" altLang="en-US" dirty="0"/>
          </a:p>
        </p:txBody>
      </p:sp>
      <p:sp>
        <p:nvSpPr>
          <p:cNvPr id="3" name="内容占位符 2">
            <a:extLst>
              <a:ext uri="{FF2B5EF4-FFF2-40B4-BE49-F238E27FC236}">
                <a16:creationId xmlns:a16="http://schemas.microsoft.com/office/drawing/2014/main" id="{8EB67E14-D76F-4A6A-8E4A-FDB15D292EBA}"/>
              </a:ext>
            </a:extLst>
          </p:cNvPr>
          <p:cNvSpPr>
            <a:spLocks noGrp="1"/>
          </p:cNvSpPr>
          <p:nvPr>
            <p:ph idx="1"/>
          </p:nvPr>
        </p:nvSpPr>
        <p:spPr/>
        <p:txBody>
          <a:bodyPr/>
          <a:lstStyle/>
          <a:p>
            <a:r>
              <a:rPr lang="en-US" altLang="zh-CN" dirty="0"/>
              <a:t>Code, report, paper and CAD design uploaded on google drive to share between mentor and team.</a:t>
            </a:r>
          </a:p>
          <a:p>
            <a:endParaRPr lang="en-US" altLang="zh-CN" dirty="0"/>
          </a:p>
          <a:p>
            <a:endParaRPr lang="en-US" altLang="zh-CN" dirty="0"/>
          </a:p>
          <a:p>
            <a:r>
              <a:rPr lang="en-US" altLang="zh-CN" dirty="0"/>
              <a:t>Meetings with Professor Peter </a:t>
            </a:r>
            <a:r>
              <a:rPr lang="en-US" altLang="zh-CN" dirty="0" err="1"/>
              <a:t>Kazanzides</a:t>
            </a:r>
            <a:r>
              <a:rPr lang="en-US" altLang="zh-CN" dirty="0"/>
              <a:t> and </a:t>
            </a:r>
            <a:r>
              <a:rPr lang="en-US" altLang="zh-CN" dirty="0" err="1"/>
              <a:t>Dayeon</a:t>
            </a:r>
            <a:r>
              <a:rPr lang="en-US" altLang="zh-CN" dirty="0"/>
              <a:t> Kim every Friday</a:t>
            </a:r>
            <a:endParaRPr lang="zh-CN" altLang="en-US" dirty="0"/>
          </a:p>
        </p:txBody>
      </p:sp>
    </p:spTree>
    <p:extLst>
      <p:ext uri="{BB962C8B-B14F-4D97-AF65-F5344CB8AC3E}">
        <p14:creationId xmlns:p14="http://schemas.microsoft.com/office/powerpoint/2010/main" val="77893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B248A7-E21D-4BD8-84B8-2A44BE47CA78}"/>
              </a:ext>
            </a:extLst>
          </p:cNvPr>
          <p:cNvSpPr>
            <a:spLocks noGrp="1"/>
          </p:cNvSpPr>
          <p:nvPr>
            <p:ph type="title"/>
          </p:nvPr>
        </p:nvSpPr>
        <p:spPr/>
        <p:txBody>
          <a:bodyPr/>
          <a:lstStyle/>
          <a:p>
            <a:r>
              <a:rPr lang="en-US" altLang="zh-CN" dirty="0"/>
              <a:t>Reference</a:t>
            </a:r>
            <a:endParaRPr lang="zh-CN" altLang="en-US" dirty="0"/>
          </a:p>
        </p:txBody>
      </p:sp>
      <p:sp>
        <p:nvSpPr>
          <p:cNvPr id="3" name="内容占位符 2">
            <a:extLst>
              <a:ext uri="{FF2B5EF4-FFF2-40B4-BE49-F238E27FC236}">
                <a16:creationId xmlns:a16="http://schemas.microsoft.com/office/drawing/2014/main" id="{9D4EC257-786D-41D3-A4E3-AF09BBE200BE}"/>
              </a:ext>
            </a:extLst>
          </p:cNvPr>
          <p:cNvSpPr>
            <a:spLocks noGrp="1"/>
          </p:cNvSpPr>
          <p:nvPr>
            <p:ph idx="1"/>
          </p:nvPr>
        </p:nvSpPr>
        <p:spPr/>
        <p:txBody>
          <a:bodyPr>
            <a:normAutofit/>
          </a:bodyPr>
          <a:lstStyle/>
          <a:p>
            <a:r>
              <a:rPr lang="en-US" altLang="zh-CN" sz="1800" b="0" i="0" dirty="0">
                <a:solidFill>
                  <a:srgbClr val="333333"/>
                </a:solidFill>
                <a:effectLst/>
                <a:latin typeface="Times New Roman" panose="02020603050405020304" pitchFamily="18" charset="0"/>
                <a:cs typeface="Times New Roman" panose="02020603050405020304" pitchFamily="18" charset="0"/>
              </a:rPr>
              <a:t>Qian L., Zhang X., </a:t>
            </a:r>
            <a:r>
              <a:rPr lang="en-US" altLang="zh-CN" sz="1800" b="0" i="0" dirty="0" err="1">
                <a:solidFill>
                  <a:srgbClr val="333333"/>
                </a:solidFill>
                <a:effectLst/>
                <a:latin typeface="Times New Roman" panose="02020603050405020304" pitchFamily="18" charset="0"/>
                <a:cs typeface="Times New Roman" panose="02020603050405020304" pitchFamily="18" charset="0"/>
              </a:rPr>
              <a:t>Deguet</a:t>
            </a:r>
            <a:r>
              <a:rPr lang="en-US" altLang="zh-CN" sz="1800" b="0" i="0" dirty="0">
                <a:solidFill>
                  <a:srgbClr val="333333"/>
                </a:solidFill>
                <a:effectLst/>
                <a:latin typeface="Times New Roman" panose="02020603050405020304" pitchFamily="18" charset="0"/>
                <a:cs typeface="Times New Roman" panose="02020603050405020304" pitchFamily="18" charset="0"/>
              </a:rPr>
              <a:t> A., </a:t>
            </a:r>
            <a:r>
              <a:rPr lang="en-US" altLang="zh-CN" sz="1800" b="0" i="0" dirty="0" err="1">
                <a:solidFill>
                  <a:srgbClr val="333333"/>
                </a:solidFill>
                <a:effectLst/>
                <a:latin typeface="Times New Roman" panose="02020603050405020304" pitchFamily="18" charset="0"/>
                <a:cs typeface="Times New Roman" panose="02020603050405020304" pitchFamily="18" charset="0"/>
              </a:rPr>
              <a:t>Kazanzides</a:t>
            </a:r>
            <a:r>
              <a:rPr lang="en-US" altLang="zh-CN" sz="1800" b="0" i="0" dirty="0">
                <a:solidFill>
                  <a:srgbClr val="333333"/>
                </a:solidFill>
                <a:effectLst/>
                <a:latin typeface="Times New Roman" panose="02020603050405020304" pitchFamily="18" charset="0"/>
                <a:cs typeface="Times New Roman" panose="02020603050405020304" pitchFamily="18" charset="0"/>
              </a:rPr>
              <a:t> P. (2019) ARAMIS: Augmented Reality Assistance for Minimally Invasive Surgery Using a Head-Mounted Display. In: Shen D. et al. (eds) Medical Image Computing and Computer Assisted Intervention – MICCAI 2019. </a:t>
            </a:r>
          </a:p>
          <a:p>
            <a:r>
              <a:rPr lang="en-US" altLang="zh-CN" sz="1800" dirty="0" err="1">
                <a:latin typeface="Times New Roman" panose="02020603050405020304" pitchFamily="18" charset="0"/>
                <a:cs typeface="Times New Roman" panose="02020603050405020304" pitchFamily="18" charset="0"/>
              </a:rPr>
              <a:t>Azimi</a:t>
            </a:r>
            <a:r>
              <a:rPr lang="en-US" altLang="zh-CN" sz="1800" dirty="0">
                <a:latin typeface="Times New Roman" panose="02020603050405020304" pitchFamily="18" charset="0"/>
                <a:cs typeface="Times New Roman" panose="02020603050405020304" pitchFamily="18" charset="0"/>
              </a:rPr>
              <a:t>, Ehsan et al. “An Interactive Mixed Reality Platform for Bedside Surgical Procedures.” MICCAI (2020).</a:t>
            </a:r>
          </a:p>
          <a:p>
            <a:r>
              <a:rPr lang="en-US" altLang="zh-CN" sz="1800" dirty="0" err="1">
                <a:latin typeface="Times New Roman" panose="02020603050405020304" pitchFamily="18" charset="0"/>
                <a:cs typeface="Times New Roman" panose="02020603050405020304" pitchFamily="18" charset="0"/>
              </a:rPr>
              <a:t>Zollhöfer</a:t>
            </a:r>
            <a:r>
              <a:rPr lang="en-US" altLang="zh-CN" sz="1800" dirty="0">
                <a:latin typeface="Times New Roman" panose="02020603050405020304" pitchFamily="18" charset="0"/>
                <a:cs typeface="Times New Roman" panose="02020603050405020304" pitchFamily="18" charset="0"/>
              </a:rPr>
              <a:t>, Michael &amp; </a:t>
            </a:r>
            <a:r>
              <a:rPr lang="en-US" altLang="zh-CN" sz="1800" dirty="0" err="1">
                <a:latin typeface="Times New Roman" panose="02020603050405020304" pitchFamily="18" charset="0"/>
                <a:cs typeface="Times New Roman" panose="02020603050405020304" pitchFamily="18" charset="0"/>
              </a:rPr>
              <a:t>Stotko</a:t>
            </a:r>
            <a:r>
              <a:rPr lang="en-US" altLang="zh-CN" sz="1800" dirty="0">
                <a:latin typeface="Times New Roman" panose="02020603050405020304" pitchFamily="18" charset="0"/>
                <a:cs typeface="Times New Roman" panose="02020603050405020304" pitchFamily="18" charset="0"/>
              </a:rPr>
              <a:t>, Patrick &amp; </a:t>
            </a:r>
            <a:r>
              <a:rPr lang="en-US" altLang="zh-CN" sz="1800" dirty="0" err="1">
                <a:latin typeface="Times New Roman" panose="02020603050405020304" pitchFamily="18" charset="0"/>
                <a:cs typeface="Times New Roman" panose="02020603050405020304" pitchFamily="18" charset="0"/>
              </a:rPr>
              <a:t>Görlitz</a:t>
            </a:r>
            <a:r>
              <a:rPr lang="en-US" altLang="zh-CN" sz="1800" dirty="0">
                <a:latin typeface="Times New Roman" panose="02020603050405020304" pitchFamily="18" charset="0"/>
                <a:cs typeface="Times New Roman" panose="02020603050405020304" pitchFamily="18" charset="0"/>
              </a:rPr>
              <a:t>, Andreas &amp; </a:t>
            </a:r>
            <a:r>
              <a:rPr lang="en-US" altLang="zh-CN" sz="1800" dirty="0" err="1">
                <a:latin typeface="Times New Roman" panose="02020603050405020304" pitchFamily="18" charset="0"/>
                <a:cs typeface="Times New Roman" panose="02020603050405020304" pitchFamily="18" charset="0"/>
              </a:rPr>
              <a:t>Theobalt</a:t>
            </a:r>
            <a:r>
              <a:rPr lang="en-US" altLang="zh-CN" sz="1800" dirty="0">
                <a:latin typeface="Times New Roman" panose="02020603050405020304" pitchFamily="18" charset="0"/>
                <a:cs typeface="Times New Roman" panose="02020603050405020304" pitchFamily="18" charset="0"/>
              </a:rPr>
              <a:t>, Christian &amp; </a:t>
            </a:r>
            <a:r>
              <a:rPr lang="en-US" altLang="zh-CN" sz="1800" dirty="0" err="1">
                <a:latin typeface="Times New Roman" panose="02020603050405020304" pitchFamily="18" charset="0"/>
                <a:cs typeface="Times New Roman" panose="02020603050405020304" pitchFamily="18" charset="0"/>
              </a:rPr>
              <a:t>Nießner</a:t>
            </a:r>
            <a:r>
              <a:rPr lang="en-US" altLang="zh-CN" sz="1800" dirty="0">
                <a:latin typeface="Times New Roman" panose="02020603050405020304" pitchFamily="18" charset="0"/>
                <a:cs typeface="Times New Roman" panose="02020603050405020304" pitchFamily="18" charset="0"/>
              </a:rPr>
              <a:t>, Matthias &amp; Klein, Reinhard &amp; Kolb, Andreas. (2018). State of the Art on 3D Reconstruction with RGB‐D Cameras. Computer Graphics Forum. 37. 625-652. 10.1111/cgf.13386. </a:t>
            </a:r>
          </a:p>
          <a:p>
            <a:r>
              <a:rPr lang="en-US" altLang="zh-CN" sz="1800" dirty="0">
                <a:latin typeface="Times New Roman" panose="02020603050405020304" pitchFamily="18" charset="0"/>
                <a:cs typeface="Times New Roman" panose="02020603050405020304" pitchFamily="18" charset="0"/>
              </a:rPr>
              <a:t>Han, X., </a:t>
            </a:r>
            <a:r>
              <a:rPr lang="en-US" altLang="zh-CN" sz="1800" dirty="0" err="1">
                <a:latin typeface="Times New Roman" panose="02020603050405020304" pitchFamily="18" charset="0"/>
                <a:cs typeface="Times New Roman" panose="02020603050405020304" pitchFamily="18" charset="0"/>
              </a:rPr>
              <a:t>Laga</a:t>
            </a:r>
            <a:r>
              <a:rPr lang="en-US" altLang="zh-CN" sz="1800" dirty="0">
                <a:latin typeface="Times New Roman" panose="02020603050405020304" pitchFamily="18" charset="0"/>
                <a:cs typeface="Times New Roman" panose="02020603050405020304" pitchFamily="18" charset="0"/>
              </a:rPr>
              <a:t>, H. </a:t>
            </a:r>
            <a:r>
              <a:rPr lang="en-US" altLang="zh-CN" sz="1800" dirty="0" err="1">
                <a:latin typeface="Times New Roman" panose="02020603050405020304" pitchFamily="18" charset="0"/>
                <a:cs typeface="Times New Roman" panose="02020603050405020304" pitchFamily="18" charset="0"/>
              </a:rPr>
              <a:t>Bennamoun</a:t>
            </a:r>
            <a:r>
              <a:rPr lang="en-US" altLang="zh-CN" sz="1800" dirty="0">
                <a:latin typeface="Times New Roman" panose="02020603050405020304" pitchFamily="18" charset="0"/>
                <a:cs typeface="Times New Roman" panose="02020603050405020304" pitchFamily="18" charset="0"/>
              </a:rPr>
              <a:t>, M. Image-Based 3D Object Reconstruction: State-of-the-Art and Trends in the Deep Learning Era. IEEE Transactions On Pattern Analysis And Machine Intelligence. 1578-1604 (2021,5), http://dx.doi.org/10.1109/TPAMI.2019.2954885</a:t>
            </a:r>
          </a:p>
          <a:p>
            <a:endParaRPr lang="zh-CN" alt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8060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C953A2-0F09-4FE5-A9E0-49C0F43C3C97}"/>
              </a:ext>
            </a:extLst>
          </p:cNvPr>
          <p:cNvSpPr>
            <a:spLocks noGrp="1"/>
          </p:cNvSpPr>
          <p:nvPr>
            <p:ph type="title"/>
          </p:nvPr>
        </p:nvSpPr>
        <p:spPr>
          <a:xfrm>
            <a:off x="838200" y="365124"/>
            <a:ext cx="10515600" cy="5959847"/>
          </a:xfrm>
        </p:spPr>
        <p:txBody>
          <a:bodyPr/>
          <a:lstStyle/>
          <a:p>
            <a:pPr algn="ctr"/>
            <a:r>
              <a:rPr lang="en-US" altLang="zh-CN" dirty="0"/>
              <a:t>Thank you</a:t>
            </a:r>
            <a:br>
              <a:rPr lang="en-US" altLang="zh-CN" dirty="0"/>
            </a:br>
            <a:br>
              <a:rPr lang="en-US" altLang="zh-CN" dirty="0"/>
            </a:br>
            <a:br>
              <a:rPr lang="en-US" altLang="zh-CN" dirty="0"/>
            </a:br>
            <a:r>
              <a:rPr lang="en-US" altLang="zh-CN" sz="2000" dirty="0"/>
              <a:t>Questions?</a:t>
            </a:r>
            <a:endParaRPr lang="zh-CN" altLang="en-US" dirty="0"/>
          </a:p>
        </p:txBody>
      </p:sp>
    </p:spTree>
    <p:extLst>
      <p:ext uri="{BB962C8B-B14F-4D97-AF65-F5344CB8AC3E}">
        <p14:creationId xmlns:p14="http://schemas.microsoft.com/office/powerpoint/2010/main" val="667340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43091B-4D14-413F-AE51-871F12DE0B1A}"/>
              </a:ext>
            </a:extLst>
          </p:cNvPr>
          <p:cNvSpPr>
            <a:spLocks noGrp="1"/>
          </p:cNvSpPr>
          <p:nvPr>
            <p:ph type="title"/>
          </p:nvPr>
        </p:nvSpPr>
        <p:spPr/>
        <p:txBody>
          <a:bodyPr/>
          <a:lstStyle/>
          <a:p>
            <a:r>
              <a:rPr lang="en-US" altLang="zh-CN" dirty="0"/>
              <a:t>Project Review</a:t>
            </a:r>
            <a:endParaRPr lang="zh-CN" altLang="en-US" dirty="0"/>
          </a:p>
        </p:txBody>
      </p:sp>
      <p:sp>
        <p:nvSpPr>
          <p:cNvPr id="3" name="内容占位符 2">
            <a:extLst>
              <a:ext uri="{FF2B5EF4-FFF2-40B4-BE49-F238E27FC236}">
                <a16:creationId xmlns:a16="http://schemas.microsoft.com/office/drawing/2014/main" id="{0F0D7ADE-A961-45ED-A810-E03C41753B88}"/>
              </a:ext>
            </a:extLst>
          </p:cNvPr>
          <p:cNvSpPr>
            <a:spLocks noGrp="1"/>
          </p:cNvSpPr>
          <p:nvPr>
            <p:ph idx="1"/>
          </p:nvPr>
        </p:nvSpPr>
        <p:spPr/>
        <p:txBody>
          <a:bodyPr/>
          <a:lstStyle/>
          <a:p>
            <a:r>
              <a:rPr lang="en-US" altLang="zh-CN" dirty="0"/>
              <a:t>We want to create a mixed reality surgical training system.</a:t>
            </a:r>
          </a:p>
          <a:p>
            <a:pPr marL="0" indent="0">
              <a:buNone/>
            </a:pPr>
            <a:endParaRPr lang="en-US" altLang="zh-CN" sz="1800" b="1" dirty="0"/>
          </a:p>
          <a:p>
            <a:r>
              <a:rPr lang="en-US" altLang="zh-CN" dirty="0"/>
              <a:t>We want to create a more general mixed reality environment for different kinds of endoscopic surgical process training.</a:t>
            </a:r>
            <a:endParaRPr lang="en-US" altLang="zh-CN" sz="1800" dirty="0"/>
          </a:p>
          <a:p>
            <a:r>
              <a:rPr lang="en-US" altLang="zh-CN" sz="1800" dirty="0"/>
              <a:t>No limitation on tool numbers</a:t>
            </a:r>
          </a:p>
          <a:p>
            <a:r>
              <a:rPr lang="en-US" altLang="zh-CN" sz="1800" dirty="0"/>
              <a:t>No limitation on tool shapes (A little bit hard for the current stage)</a:t>
            </a:r>
          </a:p>
          <a:p>
            <a:r>
              <a:rPr lang="en-US" altLang="zh-CN" sz="1800" dirty="0"/>
              <a:t>Can be combined with Da Vinci Robot</a:t>
            </a:r>
          </a:p>
          <a:p>
            <a:endParaRPr lang="en-US" altLang="zh-CN" sz="1800" dirty="0"/>
          </a:p>
          <a:p>
            <a:endParaRPr lang="en-US" altLang="zh-CN" sz="2000" dirty="0"/>
          </a:p>
          <a:p>
            <a:endParaRPr lang="zh-CN" altLang="en-US" sz="2000" dirty="0"/>
          </a:p>
        </p:txBody>
      </p:sp>
    </p:spTree>
    <p:extLst>
      <p:ext uri="{BB962C8B-B14F-4D97-AF65-F5344CB8AC3E}">
        <p14:creationId xmlns:p14="http://schemas.microsoft.com/office/powerpoint/2010/main" val="82260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a:xfrm>
            <a:off x="6042350" y="4970440"/>
            <a:ext cx="219031" cy="187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0" name="Rectangle 69"/>
          <p:cNvSpPr/>
          <p:nvPr/>
        </p:nvSpPr>
        <p:spPr>
          <a:xfrm>
            <a:off x="6037433" y="4655414"/>
            <a:ext cx="219031" cy="187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9" name="Rectangle 58"/>
          <p:cNvSpPr/>
          <p:nvPr/>
        </p:nvSpPr>
        <p:spPr>
          <a:xfrm>
            <a:off x="7889635" y="3333699"/>
            <a:ext cx="211649" cy="1477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7" name="Rectangle 56"/>
          <p:cNvSpPr/>
          <p:nvPr/>
        </p:nvSpPr>
        <p:spPr>
          <a:xfrm>
            <a:off x="7406031" y="3340704"/>
            <a:ext cx="211649" cy="1477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Rectangle 3"/>
          <p:cNvSpPr/>
          <p:nvPr/>
        </p:nvSpPr>
        <p:spPr>
          <a:xfrm>
            <a:off x="4428754" y="4505739"/>
            <a:ext cx="1828801" cy="7811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Simulator</a:t>
            </a:r>
          </a:p>
        </p:txBody>
      </p:sp>
      <p:pic>
        <p:nvPicPr>
          <p:cNvPr id="7" name="Google Shape;90;p18"/>
          <p:cNvPicPr preferRelativeResize="0">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9665" y="1312995"/>
            <a:ext cx="2886075" cy="2164557"/>
          </a:xfrm>
          <a:prstGeom prst="rect">
            <a:avLst/>
          </a:prstGeom>
          <a:noFill/>
          <a:ln>
            <a:noFill/>
          </a:ln>
        </p:spPr>
      </p:pic>
      <p:cxnSp>
        <p:nvCxnSpPr>
          <p:cNvPr id="10" name="Elbow Connector 9"/>
          <p:cNvCxnSpPr>
            <a:stCxn id="59" idx="2"/>
            <a:endCxn id="69" idx="3"/>
          </p:cNvCxnSpPr>
          <p:nvPr/>
        </p:nvCxnSpPr>
        <p:spPr>
          <a:xfrm rot="5400000">
            <a:off x="6336952" y="3405917"/>
            <a:ext cx="1582938" cy="1734079"/>
          </a:xfrm>
          <a:prstGeom prst="bentConnector2">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8048927" y="3965033"/>
            <a:ext cx="2581275" cy="646331"/>
          </a:xfrm>
          <a:prstGeom prst="rect">
            <a:avLst/>
          </a:prstGeom>
          <a:noFill/>
        </p:spPr>
        <p:txBody>
          <a:bodyPr wrap="square" rtlCol="0">
            <a:spAutoFit/>
          </a:bodyPr>
          <a:lstStyle/>
          <a:p>
            <a:r>
              <a:rPr lang="en-US" sz="1200" dirty="0"/>
              <a:t>Point clouds of hand-held (and robotic) instruments from </a:t>
            </a:r>
            <a:r>
              <a:rPr lang="en-US" sz="1200" dirty="0" err="1"/>
              <a:t>sensorized</a:t>
            </a:r>
            <a:r>
              <a:rPr lang="en-US" sz="1200" dirty="0"/>
              <a:t> phantom</a:t>
            </a:r>
          </a:p>
        </p:txBody>
      </p:sp>
      <p:cxnSp>
        <p:nvCxnSpPr>
          <p:cNvPr id="12" name="Elbow Connector 11"/>
          <p:cNvCxnSpPr>
            <a:stCxn id="4" idx="1"/>
            <a:endCxn id="7" idx="2"/>
          </p:cNvCxnSpPr>
          <p:nvPr/>
        </p:nvCxnSpPr>
        <p:spPr>
          <a:xfrm rot="10800000">
            <a:off x="2882704" y="3477553"/>
            <a:ext cx="1546051" cy="1418749"/>
          </a:xfrm>
          <a:prstGeom prst="bentConnector2">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630391" y="3918401"/>
            <a:ext cx="2240889" cy="830997"/>
          </a:xfrm>
          <a:prstGeom prst="rect">
            <a:avLst/>
          </a:prstGeom>
          <a:noFill/>
        </p:spPr>
        <p:txBody>
          <a:bodyPr wrap="square" rtlCol="0">
            <a:spAutoFit/>
          </a:bodyPr>
          <a:lstStyle/>
          <a:p>
            <a:r>
              <a:rPr lang="en-US" sz="1600" dirty="0"/>
              <a:t>3D endoscope video (simulated patient, real instruments)</a:t>
            </a:r>
          </a:p>
        </p:txBody>
      </p:sp>
      <p:pic>
        <p:nvPicPr>
          <p:cNvPr id="16" name="Google Shape;54;p13"/>
          <p:cNvPicPr preferRelativeResize="0">
            <a:picLocks noChangeAspect="1"/>
          </p:cNvPicPr>
          <p:nvPr/>
        </p:nvPicPr>
        <p:blipFill>
          <a:blip r:embed="rId3">
            <a:alphaModFix/>
          </a:blip>
          <a:stretch>
            <a:fillRect/>
          </a:stretch>
        </p:blipFill>
        <p:spPr>
          <a:xfrm>
            <a:off x="838200" y="4886325"/>
            <a:ext cx="1930149" cy="1089344"/>
          </a:xfrm>
          <a:prstGeom prst="rect">
            <a:avLst/>
          </a:prstGeom>
          <a:noFill/>
          <a:ln>
            <a:noFill/>
          </a:ln>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7196" y="4855261"/>
            <a:ext cx="1827240" cy="1037401"/>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3820" y="1339763"/>
            <a:ext cx="3095625" cy="2148728"/>
          </a:xfrm>
          <a:prstGeom prst="rect">
            <a:avLst/>
          </a:prstGeom>
        </p:spPr>
      </p:pic>
      <p:sp>
        <p:nvSpPr>
          <p:cNvPr id="24" name="TextBox 23"/>
          <p:cNvSpPr txBox="1"/>
          <p:nvPr/>
        </p:nvSpPr>
        <p:spPr>
          <a:xfrm>
            <a:off x="9744903" y="1632112"/>
            <a:ext cx="2047876" cy="584775"/>
          </a:xfrm>
          <a:prstGeom prst="rect">
            <a:avLst/>
          </a:prstGeom>
          <a:noFill/>
        </p:spPr>
        <p:txBody>
          <a:bodyPr wrap="square" rtlCol="0">
            <a:spAutoFit/>
          </a:bodyPr>
          <a:lstStyle/>
          <a:p>
            <a:r>
              <a:rPr lang="en-US" sz="1600" dirty="0"/>
              <a:t>HMD optional (could deliver training info)</a:t>
            </a:r>
          </a:p>
        </p:txBody>
      </p:sp>
      <p:sp>
        <p:nvSpPr>
          <p:cNvPr id="28" name="TextBox 27"/>
          <p:cNvSpPr txBox="1"/>
          <p:nvPr/>
        </p:nvSpPr>
        <p:spPr>
          <a:xfrm>
            <a:off x="3581679" y="5321895"/>
            <a:ext cx="4304571" cy="646331"/>
          </a:xfrm>
          <a:prstGeom prst="rect">
            <a:avLst/>
          </a:prstGeom>
          <a:noFill/>
        </p:spPr>
        <p:txBody>
          <a:bodyPr wrap="square" rtlCol="0">
            <a:spAutoFit/>
          </a:bodyPr>
          <a:lstStyle/>
          <a:p>
            <a:r>
              <a:rPr lang="en-US" sz="1200" dirty="0"/>
              <a:t>Anatomy is simulated, instruments are real.</a:t>
            </a:r>
          </a:p>
          <a:p>
            <a:r>
              <a:rPr lang="en-US" sz="1200" dirty="0"/>
              <a:t>Realistic physical interaction with system (except for direct interaction with anatomy)</a:t>
            </a:r>
          </a:p>
        </p:txBody>
      </p:sp>
      <p:cxnSp>
        <p:nvCxnSpPr>
          <p:cNvPr id="32" name="Elbow Connector 31"/>
          <p:cNvCxnSpPr>
            <a:cxnSpLocks/>
          </p:cNvCxnSpPr>
          <p:nvPr/>
        </p:nvCxnSpPr>
        <p:spPr>
          <a:xfrm rot="5400000" flipH="1" flipV="1">
            <a:off x="4405424" y="2614992"/>
            <a:ext cx="2873627" cy="1036835"/>
          </a:xfrm>
          <a:prstGeom prst="bentConnector2">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pic>
        <p:nvPicPr>
          <p:cNvPr id="42" name="Picture 4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9990" y="1312995"/>
            <a:ext cx="886092" cy="638234"/>
          </a:xfrm>
          <a:prstGeom prst="rect">
            <a:avLst/>
          </a:prstGeom>
        </p:spPr>
      </p:pic>
      <p:cxnSp>
        <p:nvCxnSpPr>
          <p:cNvPr id="45" name="Elbow Connector 44"/>
          <p:cNvCxnSpPr>
            <a:cxnSpLocks/>
            <a:endCxn id="18" idx="1"/>
          </p:cNvCxnSpPr>
          <p:nvPr/>
        </p:nvCxnSpPr>
        <p:spPr>
          <a:xfrm flipV="1">
            <a:off x="4345074" y="2414127"/>
            <a:ext cx="2058746" cy="965778"/>
          </a:xfrm>
          <a:prstGeom prst="bentConnector3">
            <a:avLst>
              <a:gd name="adj1" fmla="val 28275"/>
            </a:avLst>
          </a:prstGeom>
          <a:ln>
            <a:tailEnd type="triangle"/>
          </a:ln>
        </p:spPr>
        <p:style>
          <a:lnRef idx="3">
            <a:schemeClr val="dk1"/>
          </a:lnRef>
          <a:fillRef idx="0">
            <a:schemeClr val="dk1"/>
          </a:fillRef>
          <a:effectRef idx="2">
            <a:schemeClr val="dk1"/>
          </a:effectRef>
          <a:fontRef idx="minor">
            <a:schemeClr val="tx1"/>
          </a:fontRef>
        </p:style>
      </p:cxnSp>
      <p:sp>
        <p:nvSpPr>
          <p:cNvPr id="52" name="TextBox 51"/>
          <p:cNvSpPr txBox="1"/>
          <p:nvPr/>
        </p:nvSpPr>
        <p:spPr>
          <a:xfrm>
            <a:off x="5191040" y="1283968"/>
            <a:ext cx="1085850" cy="338554"/>
          </a:xfrm>
          <a:prstGeom prst="rect">
            <a:avLst/>
          </a:prstGeom>
          <a:noFill/>
        </p:spPr>
        <p:txBody>
          <a:bodyPr wrap="square" rtlCol="0">
            <a:spAutoFit/>
          </a:bodyPr>
          <a:lstStyle/>
          <a:p>
            <a:r>
              <a:rPr lang="en-US" sz="1600" dirty="0"/>
              <a:t>2D video</a:t>
            </a:r>
          </a:p>
        </p:txBody>
      </p:sp>
      <p:cxnSp>
        <p:nvCxnSpPr>
          <p:cNvPr id="54" name="Elbow Connector 53"/>
          <p:cNvCxnSpPr>
            <a:stCxn id="57" idx="2"/>
            <a:endCxn id="70" idx="3"/>
          </p:cNvCxnSpPr>
          <p:nvPr/>
        </p:nvCxnSpPr>
        <p:spPr>
          <a:xfrm rot="5400000">
            <a:off x="6253707" y="3491249"/>
            <a:ext cx="1260907" cy="1255392"/>
          </a:xfrm>
          <a:prstGeom prst="bentConnector2">
            <a:avLst/>
          </a:prstGeom>
          <a:ln>
            <a:tailEnd type="triangle"/>
          </a:ln>
        </p:spPr>
        <p:style>
          <a:lnRef idx="3">
            <a:schemeClr val="dk1"/>
          </a:lnRef>
          <a:fillRef idx="0">
            <a:schemeClr val="dk1"/>
          </a:fillRef>
          <a:effectRef idx="2">
            <a:schemeClr val="dk1"/>
          </a:effectRef>
          <a:fontRef idx="minor">
            <a:schemeClr val="tx1"/>
          </a:fontRef>
        </p:style>
      </p:cxnSp>
      <p:sp>
        <p:nvSpPr>
          <p:cNvPr id="64" name="TextBox 63"/>
          <p:cNvSpPr txBox="1"/>
          <p:nvPr/>
        </p:nvSpPr>
        <p:spPr>
          <a:xfrm>
            <a:off x="5861572" y="3684148"/>
            <a:ext cx="1738577" cy="461665"/>
          </a:xfrm>
          <a:prstGeom prst="rect">
            <a:avLst/>
          </a:prstGeom>
          <a:noFill/>
        </p:spPr>
        <p:txBody>
          <a:bodyPr wrap="square" rtlCol="0">
            <a:spAutoFit/>
          </a:bodyPr>
          <a:lstStyle/>
          <a:p>
            <a:r>
              <a:rPr lang="en-US" sz="1200" dirty="0"/>
              <a:t>Endoscope video (of instruments)</a:t>
            </a:r>
          </a:p>
        </p:txBody>
      </p:sp>
      <p:sp>
        <p:nvSpPr>
          <p:cNvPr id="73" name="TextBox 72"/>
          <p:cNvSpPr txBox="1"/>
          <p:nvPr/>
        </p:nvSpPr>
        <p:spPr>
          <a:xfrm>
            <a:off x="6379990" y="3064389"/>
            <a:ext cx="913836" cy="338554"/>
          </a:xfrm>
          <a:prstGeom prst="rect">
            <a:avLst/>
          </a:prstGeom>
          <a:solidFill>
            <a:schemeClr val="accent4">
              <a:lumMod val="20000"/>
              <a:lumOff val="80000"/>
            </a:schemeClr>
          </a:solidFill>
          <a:ln>
            <a:solidFill>
              <a:schemeClr val="tx1"/>
            </a:solidFill>
          </a:ln>
        </p:spPr>
        <p:txBody>
          <a:bodyPr wrap="square" lIns="0" tIns="0" rIns="0" bIns="0" rtlCol="0">
            <a:spAutoFit/>
          </a:bodyPr>
          <a:lstStyle/>
          <a:p>
            <a:pPr algn="ctr"/>
            <a:r>
              <a:rPr lang="en-US" sz="1100" b="1" dirty="0" err="1"/>
              <a:t>Sensorized</a:t>
            </a:r>
            <a:r>
              <a:rPr lang="en-US" sz="1100" b="1" dirty="0"/>
              <a:t> phantom</a:t>
            </a:r>
          </a:p>
        </p:txBody>
      </p:sp>
      <p:sp>
        <p:nvSpPr>
          <p:cNvPr id="83" name="TextBox 82"/>
          <p:cNvSpPr txBox="1"/>
          <p:nvPr/>
        </p:nvSpPr>
        <p:spPr>
          <a:xfrm>
            <a:off x="9744903" y="2411274"/>
            <a:ext cx="2047876" cy="1077218"/>
          </a:xfrm>
          <a:prstGeom prst="rect">
            <a:avLst/>
          </a:prstGeom>
          <a:noFill/>
        </p:spPr>
        <p:txBody>
          <a:bodyPr wrap="square" rtlCol="0">
            <a:spAutoFit/>
          </a:bodyPr>
          <a:lstStyle/>
          <a:p>
            <a:r>
              <a:rPr lang="en-US" sz="1600" dirty="0" err="1"/>
              <a:t>Sensorized</a:t>
            </a:r>
            <a:r>
              <a:rPr lang="en-US" sz="1600" dirty="0"/>
              <a:t> phantom provides 3D point clouds of inserted instruments</a:t>
            </a:r>
          </a:p>
        </p:txBody>
      </p:sp>
      <p:cxnSp>
        <p:nvCxnSpPr>
          <p:cNvPr id="85" name="Straight Arrow Connector 84"/>
          <p:cNvCxnSpPr/>
          <p:nvPr/>
        </p:nvCxnSpPr>
        <p:spPr>
          <a:xfrm>
            <a:off x="3105564" y="6450496"/>
            <a:ext cx="37313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8" name="TextBox 87"/>
          <p:cNvSpPr txBox="1"/>
          <p:nvPr/>
        </p:nvSpPr>
        <p:spPr>
          <a:xfrm>
            <a:off x="3478696" y="6152892"/>
            <a:ext cx="1248738" cy="461665"/>
          </a:xfrm>
          <a:prstGeom prst="rect">
            <a:avLst/>
          </a:prstGeom>
          <a:noFill/>
        </p:spPr>
        <p:txBody>
          <a:bodyPr wrap="square" rtlCol="0">
            <a:spAutoFit/>
          </a:bodyPr>
          <a:lstStyle/>
          <a:p>
            <a:r>
              <a:rPr lang="en-US" sz="1200" dirty="0"/>
              <a:t>Unmodified da Vinci data</a:t>
            </a:r>
          </a:p>
        </p:txBody>
      </p:sp>
      <p:cxnSp>
        <p:nvCxnSpPr>
          <p:cNvPr id="89" name="Straight Arrow Connector 88"/>
          <p:cNvCxnSpPr/>
          <p:nvPr/>
        </p:nvCxnSpPr>
        <p:spPr>
          <a:xfrm>
            <a:off x="5355113" y="6450496"/>
            <a:ext cx="373132"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92" name="TextBox 91"/>
          <p:cNvSpPr txBox="1"/>
          <p:nvPr/>
        </p:nvSpPr>
        <p:spPr>
          <a:xfrm>
            <a:off x="5775086" y="6152891"/>
            <a:ext cx="1248738" cy="461665"/>
          </a:xfrm>
          <a:prstGeom prst="rect">
            <a:avLst/>
          </a:prstGeom>
          <a:noFill/>
        </p:spPr>
        <p:txBody>
          <a:bodyPr wrap="square" rtlCol="0">
            <a:spAutoFit/>
          </a:bodyPr>
          <a:lstStyle/>
          <a:p>
            <a:r>
              <a:rPr lang="en-US" sz="1200" dirty="0"/>
              <a:t>Simulator video output</a:t>
            </a:r>
          </a:p>
        </p:txBody>
      </p:sp>
      <p:sp>
        <p:nvSpPr>
          <p:cNvPr id="93" name="TextBox 92"/>
          <p:cNvSpPr txBox="1"/>
          <p:nvPr/>
        </p:nvSpPr>
        <p:spPr>
          <a:xfrm>
            <a:off x="8163317" y="6152891"/>
            <a:ext cx="1581586" cy="461665"/>
          </a:xfrm>
          <a:prstGeom prst="rect">
            <a:avLst/>
          </a:prstGeom>
          <a:noFill/>
        </p:spPr>
        <p:txBody>
          <a:bodyPr wrap="square" rtlCol="0">
            <a:spAutoFit/>
          </a:bodyPr>
          <a:lstStyle/>
          <a:p>
            <a:r>
              <a:rPr lang="en-US" sz="1200" dirty="0" err="1"/>
              <a:t>Sensorized</a:t>
            </a:r>
            <a:r>
              <a:rPr lang="en-US" sz="1200" dirty="0"/>
              <a:t> phantom output</a:t>
            </a:r>
          </a:p>
        </p:txBody>
      </p:sp>
      <p:cxnSp>
        <p:nvCxnSpPr>
          <p:cNvPr id="94" name="Straight Arrow Connector 93"/>
          <p:cNvCxnSpPr/>
          <p:nvPr/>
        </p:nvCxnSpPr>
        <p:spPr>
          <a:xfrm>
            <a:off x="7699684" y="6442878"/>
            <a:ext cx="373132" cy="0"/>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sp>
        <p:nvSpPr>
          <p:cNvPr id="3" name="标题 2">
            <a:extLst>
              <a:ext uri="{FF2B5EF4-FFF2-40B4-BE49-F238E27FC236}">
                <a16:creationId xmlns:a16="http://schemas.microsoft.com/office/drawing/2014/main" id="{D19E484A-B61C-4881-A455-264E8B1F4AC9}"/>
              </a:ext>
            </a:extLst>
          </p:cNvPr>
          <p:cNvSpPr>
            <a:spLocks noGrp="1"/>
          </p:cNvSpPr>
          <p:nvPr>
            <p:ph type="title"/>
          </p:nvPr>
        </p:nvSpPr>
        <p:spPr/>
        <p:txBody>
          <a:bodyPr/>
          <a:lstStyle/>
          <a:p>
            <a:r>
              <a:rPr lang="en-US" altLang="zh-CN" dirty="0"/>
              <a:t>Project Review: Concept image</a:t>
            </a:r>
            <a:endParaRPr lang="zh-CN" altLang="en-US" dirty="0"/>
          </a:p>
        </p:txBody>
      </p:sp>
    </p:spTree>
    <p:extLst>
      <p:ext uri="{BB962C8B-B14F-4D97-AF65-F5344CB8AC3E}">
        <p14:creationId xmlns:p14="http://schemas.microsoft.com/office/powerpoint/2010/main" val="3175799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a:xfrm>
            <a:off x="6042350" y="4970440"/>
            <a:ext cx="219031" cy="187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0" name="Rectangle 69"/>
          <p:cNvSpPr/>
          <p:nvPr/>
        </p:nvSpPr>
        <p:spPr>
          <a:xfrm>
            <a:off x="6037433" y="4655414"/>
            <a:ext cx="219031" cy="187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9" name="Rectangle 58"/>
          <p:cNvSpPr/>
          <p:nvPr/>
        </p:nvSpPr>
        <p:spPr>
          <a:xfrm>
            <a:off x="7889635" y="3333699"/>
            <a:ext cx="211649" cy="1477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7" name="Rectangle 56"/>
          <p:cNvSpPr/>
          <p:nvPr/>
        </p:nvSpPr>
        <p:spPr>
          <a:xfrm>
            <a:off x="7406031" y="3340704"/>
            <a:ext cx="211649" cy="1477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Rectangle 3"/>
          <p:cNvSpPr/>
          <p:nvPr/>
        </p:nvSpPr>
        <p:spPr>
          <a:xfrm>
            <a:off x="4428754" y="4505739"/>
            <a:ext cx="1828801" cy="7811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Simulator</a:t>
            </a:r>
          </a:p>
        </p:txBody>
      </p:sp>
      <p:cxnSp>
        <p:nvCxnSpPr>
          <p:cNvPr id="10" name="Elbow Connector 9"/>
          <p:cNvCxnSpPr>
            <a:stCxn id="59" idx="2"/>
            <a:endCxn id="69" idx="3"/>
          </p:cNvCxnSpPr>
          <p:nvPr/>
        </p:nvCxnSpPr>
        <p:spPr>
          <a:xfrm rot="5400000">
            <a:off x="6336952" y="3405917"/>
            <a:ext cx="1582938" cy="1734079"/>
          </a:xfrm>
          <a:prstGeom prst="bentConnector2">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8048927" y="3965033"/>
            <a:ext cx="2581275" cy="646331"/>
          </a:xfrm>
          <a:prstGeom prst="rect">
            <a:avLst/>
          </a:prstGeom>
          <a:noFill/>
        </p:spPr>
        <p:txBody>
          <a:bodyPr wrap="square" rtlCol="0">
            <a:spAutoFit/>
          </a:bodyPr>
          <a:lstStyle/>
          <a:p>
            <a:r>
              <a:rPr lang="en-US" sz="1200" dirty="0"/>
              <a:t>Point clouds of hand-held (and robotic) instruments from </a:t>
            </a:r>
            <a:r>
              <a:rPr lang="en-US" sz="1200" dirty="0" err="1"/>
              <a:t>sensorized</a:t>
            </a:r>
            <a:r>
              <a:rPr lang="en-US" sz="1200" dirty="0"/>
              <a:t> phantom</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196" y="4855261"/>
            <a:ext cx="1827240" cy="1037401"/>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4486" y="1347361"/>
            <a:ext cx="3095625" cy="2148728"/>
          </a:xfrm>
          <a:prstGeom prst="rect">
            <a:avLst/>
          </a:prstGeom>
        </p:spPr>
      </p:pic>
      <p:sp>
        <p:nvSpPr>
          <p:cNvPr id="27" name="Title 26"/>
          <p:cNvSpPr>
            <a:spLocks noGrp="1"/>
          </p:cNvSpPr>
          <p:nvPr>
            <p:ph type="title"/>
          </p:nvPr>
        </p:nvSpPr>
        <p:spPr>
          <a:xfrm>
            <a:off x="838200" y="365126"/>
            <a:ext cx="10515600" cy="778942"/>
          </a:xfrm>
        </p:spPr>
        <p:txBody>
          <a:bodyPr>
            <a:normAutofit/>
          </a:bodyPr>
          <a:lstStyle/>
          <a:p>
            <a:pPr algn="ctr"/>
            <a:r>
              <a:rPr lang="en-US" sz="3200" b="1" dirty="0"/>
              <a:t>Deliverable</a:t>
            </a:r>
          </a:p>
        </p:txBody>
      </p:sp>
      <p:cxnSp>
        <p:nvCxnSpPr>
          <p:cNvPr id="32" name="Elbow Connector 31"/>
          <p:cNvCxnSpPr>
            <a:stCxn id="4" idx="0"/>
            <a:endCxn id="42" idx="1"/>
          </p:cNvCxnSpPr>
          <p:nvPr/>
        </p:nvCxnSpPr>
        <p:spPr>
          <a:xfrm rot="5400000" flipH="1" flipV="1">
            <a:off x="4424759" y="2550509"/>
            <a:ext cx="2873627" cy="1036835"/>
          </a:xfrm>
          <a:prstGeom prst="bentConnector2">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pic>
        <p:nvPicPr>
          <p:cNvPr id="42" name="Picture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9990" y="1312995"/>
            <a:ext cx="886092" cy="638234"/>
          </a:xfrm>
          <a:prstGeom prst="rect">
            <a:avLst/>
          </a:prstGeom>
        </p:spPr>
      </p:pic>
      <p:sp>
        <p:nvSpPr>
          <p:cNvPr id="52" name="TextBox 51"/>
          <p:cNvSpPr txBox="1"/>
          <p:nvPr/>
        </p:nvSpPr>
        <p:spPr>
          <a:xfrm>
            <a:off x="4491967" y="1047337"/>
            <a:ext cx="1907488" cy="584775"/>
          </a:xfrm>
          <a:prstGeom prst="rect">
            <a:avLst/>
          </a:prstGeom>
          <a:noFill/>
        </p:spPr>
        <p:txBody>
          <a:bodyPr wrap="square" rtlCol="0">
            <a:spAutoFit/>
          </a:bodyPr>
          <a:lstStyle/>
          <a:p>
            <a:r>
              <a:rPr lang="en-US" sz="1600" dirty="0"/>
              <a:t>2D endoscope video (Point Cloud)</a:t>
            </a:r>
          </a:p>
        </p:txBody>
      </p:sp>
      <p:cxnSp>
        <p:nvCxnSpPr>
          <p:cNvPr id="54" name="Elbow Connector 53"/>
          <p:cNvCxnSpPr>
            <a:stCxn id="57" idx="2"/>
            <a:endCxn id="70" idx="3"/>
          </p:cNvCxnSpPr>
          <p:nvPr/>
        </p:nvCxnSpPr>
        <p:spPr>
          <a:xfrm rot="5400000">
            <a:off x="6253707" y="3491249"/>
            <a:ext cx="1260907" cy="1255392"/>
          </a:xfrm>
          <a:prstGeom prst="bentConnector2">
            <a:avLst/>
          </a:prstGeom>
          <a:ln>
            <a:tailEnd type="triangle"/>
          </a:ln>
        </p:spPr>
        <p:style>
          <a:lnRef idx="3">
            <a:schemeClr val="dk1"/>
          </a:lnRef>
          <a:fillRef idx="0">
            <a:schemeClr val="dk1"/>
          </a:fillRef>
          <a:effectRef idx="2">
            <a:schemeClr val="dk1"/>
          </a:effectRef>
          <a:fontRef idx="minor">
            <a:schemeClr val="tx1"/>
          </a:fontRef>
        </p:style>
      </p:cxnSp>
      <p:sp>
        <p:nvSpPr>
          <p:cNvPr id="64" name="TextBox 63"/>
          <p:cNvSpPr txBox="1"/>
          <p:nvPr/>
        </p:nvSpPr>
        <p:spPr>
          <a:xfrm>
            <a:off x="5861572" y="3684148"/>
            <a:ext cx="1738577" cy="461665"/>
          </a:xfrm>
          <a:prstGeom prst="rect">
            <a:avLst/>
          </a:prstGeom>
          <a:noFill/>
        </p:spPr>
        <p:txBody>
          <a:bodyPr wrap="square" rtlCol="0">
            <a:spAutoFit/>
          </a:bodyPr>
          <a:lstStyle/>
          <a:p>
            <a:r>
              <a:rPr lang="en-US" sz="1200" dirty="0"/>
              <a:t>Endoscope video (of instruments)</a:t>
            </a:r>
          </a:p>
        </p:txBody>
      </p:sp>
      <p:sp>
        <p:nvSpPr>
          <p:cNvPr id="73" name="TextBox 72"/>
          <p:cNvSpPr txBox="1"/>
          <p:nvPr/>
        </p:nvSpPr>
        <p:spPr>
          <a:xfrm>
            <a:off x="6379990" y="3064389"/>
            <a:ext cx="913836" cy="338554"/>
          </a:xfrm>
          <a:prstGeom prst="rect">
            <a:avLst/>
          </a:prstGeom>
          <a:solidFill>
            <a:schemeClr val="accent4">
              <a:lumMod val="20000"/>
              <a:lumOff val="80000"/>
            </a:schemeClr>
          </a:solidFill>
          <a:ln>
            <a:solidFill>
              <a:schemeClr val="tx1"/>
            </a:solidFill>
          </a:ln>
        </p:spPr>
        <p:txBody>
          <a:bodyPr wrap="square" lIns="0" tIns="0" rIns="0" bIns="0" rtlCol="0">
            <a:spAutoFit/>
          </a:bodyPr>
          <a:lstStyle/>
          <a:p>
            <a:pPr algn="ctr"/>
            <a:r>
              <a:rPr lang="en-US" sz="1100" b="1" dirty="0" err="1"/>
              <a:t>Sensorized</a:t>
            </a:r>
            <a:r>
              <a:rPr lang="en-US" sz="1100" b="1" dirty="0"/>
              <a:t> phantom</a:t>
            </a:r>
          </a:p>
        </p:txBody>
      </p:sp>
      <p:cxnSp>
        <p:nvCxnSpPr>
          <p:cNvPr id="85" name="Straight Arrow Connector 84"/>
          <p:cNvCxnSpPr/>
          <p:nvPr/>
        </p:nvCxnSpPr>
        <p:spPr>
          <a:xfrm>
            <a:off x="3105564" y="6450496"/>
            <a:ext cx="37313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8" name="TextBox 87"/>
          <p:cNvSpPr txBox="1"/>
          <p:nvPr/>
        </p:nvSpPr>
        <p:spPr>
          <a:xfrm>
            <a:off x="3478696" y="6152892"/>
            <a:ext cx="1248738" cy="461665"/>
          </a:xfrm>
          <a:prstGeom prst="rect">
            <a:avLst/>
          </a:prstGeom>
          <a:noFill/>
        </p:spPr>
        <p:txBody>
          <a:bodyPr wrap="square" rtlCol="0">
            <a:spAutoFit/>
          </a:bodyPr>
          <a:lstStyle/>
          <a:p>
            <a:r>
              <a:rPr lang="en-US" sz="1200" dirty="0"/>
              <a:t>Unmodified da Vinci data</a:t>
            </a:r>
          </a:p>
        </p:txBody>
      </p:sp>
      <p:cxnSp>
        <p:nvCxnSpPr>
          <p:cNvPr id="89" name="Straight Arrow Connector 88"/>
          <p:cNvCxnSpPr/>
          <p:nvPr/>
        </p:nvCxnSpPr>
        <p:spPr>
          <a:xfrm>
            <a:off x="5355113" y="6450496"/>
            <a:ext cx="373132"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92" name="TextBox 91"/>
          <p:cNvSpPr txBox="1"/>
          <p:nvPr/>
        </p:nvSpPr>
        <p:spPr>
          <a:xfrm>
            <a:off x="5775086" y="6152891"/>
            <a:ext cx="1248738" cy="461665"/>
          </a:xfrm>
          <a:prstGeom prst="rect">
            <a:avLst/>
          </a:prstGeom>
          <a:noFill/>
        </p:spPr>
        <p:txBody>
          <a:bodyPr wrap="square" rtlCol="0">
            <a:spAutoFit/>
          </a:bodyPr>
          <a:lstStyle/>
          <a:p>
            <a:r>
              <a:rPr lang="en-US" sz="1200" dirty="0"/>
              <a:t>Simulator video output</a:t>
            </a:r>
          </a:p>
        </p:txBody>
      </p:sp>
      <p:sp>
        <p:nvSpPr>
          <p:cNvPr id="93" name="TextBox 92"/>
          <p:cNvSpPr txBox="1"/>
          <p:nvPr/>
        </p:nvSpPr>
        <p:spPr>
          <a:xfrm>
            <a:off x="8163317" y="6152891"/>
            <a:ext cx="1581586" cy="461665"/>
          </a:xfrm>
          <a:prstGeom prst="rect">
            <a:avLst/>
          </a:prstGeom>
          <a:noFill/>
        </p:spPr>
        <p:txBody>
          <a:bodyPr wrap="square" rtlCol="0">
            <a:spAutoFit/>
          </a:bodyPr>
          <a:lstStyle/>
          <a:p>
            <a:r>
              <a:rPr lang="en-US" sz="1200" dirty="0" err="1"/>
              <a:t>Sensorized</a:t>
            </a:r>
            <a:r>
              <a:rPr lang="en-US" sz="1200" dirty="0"/>
              <a:t> phantom output</a:t>
            </a:r>
          </a:p>
        </p:txBody>
      </p:sp>
      <p:cxnSp>
        <p:nvCxnSpPr>
          <p:cNvPr id="94" name="Straight Arrow Connector 93"/>
          <p:cNvCxnSpPr/>
          <p:nvPr/>
        </p:nvCxnSpPr>
        <p:spPr>
          <a:xfrm>
            <a:off x="7699684" y="6442878"/>
            <a:ext cx="373132" cy="0"/>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sp>
        <p:nvSpPr>
          <p:cNvPr id="2" name="文本框 1">
            <a:extLst>
              <a:ext uri="{FF2B5EF4-FFF2-40B4-BE49-F238E27FC236}">
                <a16:creationId xmlns:a16="http://schemas.microsoft.com/office/drawing/2014/main" id="{C03489B7-D4F3-494A-B523-87D53FA5A0D1}"/>
              </a:ext>
            </a:extLst>
          </p:cNvPr>
          <p:cNvSpPr txBox="1"/>
          <p:nvPr/>
        </p:nvSpPr>
        <p:spPr>
          <a:xfrm>
            <a:off x="231579" y="1809241"/>
            <a:ext cx="4476230" cy="3631763"/>
          </a:xfrm>
          <a:prstGeom prst="rect">
            <a:avLst/>
          </a:prstGeom>
          <a:noFill/>
        </p:spPr>
        <p:txBody>
          <a:bodyPr wrap="square" rtlCol="0">
            <a:spAutoFit/>
          </a:bodyPr>
          <a:lstStyle/>
          <a:p>
            <a:r>
              <a:rPr lang="en-US" altLang="zh-CN" sz="1600" dirty="0"/>
              <a:t>Minimum: (To be finished at 4/8)</a:t>
            </a:r>
          </a:p>
          <a:p>
            <a:pPr marL="342900" indent="-342900">
              <a:buAutoNum type="arabicPeriod"/>
            </a:pPr>
            <a:r>
              <a:rPr lang="en-US" altLang="zh-CN" sz="1600" dirty="0"/>
              <a:t>Point clouds of hand-held (and robotic) instruments from </a:t>
            </a:r>
            <a:r>
              <a:rPr lang="en-US" altLang="zh-CN" sz="1600" dirty="0" err="1"/>
              <a:t>sensorized</a:t>
            </a:r>
            <a:r>
              <a:rPr lang="en-US" altLang="zh-CN" sz="1600" dirty="0"/>
              <a:t> phantom</a:t>
            </a:r>
          </a:p>
          <a:p>
            <a:pPr marL="342900" indent="-342900">
              <a:buFontTx/>
              <a:buAutoNum type="arabicPeriod"/>
            </a:pPr>
            <a:r>
              <a:rPr lang="en-US" altLang="zh-CN" sz="1600" dirty="0"/>
              <a:t>2D video from the perspective of the endoscope output to the standalone monitor. </a:t>
            </a:r>
          </a:p>
          <a:p>
            <a:endParaRPr lang="en-US" altLang="zh-CN" sz="1600" dirty="0"/>
          </a:p>
          <a:p>
            <a:r>
              <a:rPr lang="en-US" altLang="zh-CN" sz="1600" dirty="0"/>
              <a:t>Expected: (To be finished at 4/28)</a:t>
            </a:r>
          </a:p>
          <a:p>
            <a:pPr marL="342900" indent="-342900">
              <a:buFontTx/>
              <a:buAutoNum type="arabicPeriod"/>
            </a:pPr>
            <a:r>
              <a:rPr lang="en-US" altLang="zh-CN" sz="1600" dirty="0"/>
              <a:t>Overlay the patient’s 3D model with the obtained point cloud. (Proof of concept)</a:t>
            </a:r>
          </a:p>
          <a:p>
            <a:pPr marL="342900" indent="-342900">
              <a:buFontTx/>
              <a:buAutoNum type="arabicPeriod"/>
            </a:pPr>
            <a:r>
              <a:rPr lang="en-US" altLang="zh-CN" sz="1600" dirty="0"/>
              <a:t>Check for collisions between instruments and anatomy</a:t>
            </a:r>
          </a:p>
          <a:p>
            <a:pPr marL="342900" indent="-342900">
              <a:buFontTx/>
              <a:buAutoNum type="arabicPeriod"/>
            </a:pPr>
            <a:endParaRPr lang="en-US" altLang="zh-CN" sz="1800" dirty="0"/>
          </a:p>
          <a:p>
            <a:pPr marL="342900" indent="-342900">
              <a:buAutoNum type="arabicPeriod"/>
            </a:pPr>
            <a:endParaRPr lang="en-US" altLang="zh-CN" dirty="0"/>
          </a:p>
          <a:p>
            <a:endParaRPr lang="zh-CN" altLang="en-US" dirty="0"/>
          </a:p>
        </p:txBody>
      </p:sp>
    </p:spTree>
    <p:extLst>
      <p:ext uri="{BB962C8B-B14F-4D97-AF65-F5344CB8AC3E}">
        <p14:creationId xmlns:p14="http://schemas.microsoft.com/office/powerpoint/2010/main" val="3369839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9827A0-B118-4523-95C7-4BC19EB3EF7E}"/>
              </a:ext>
            </a:extLst>
          </p:cNvPr>
          <p:cNvSpPr>
            <a:spLocks noGrp="1"/>
          </p:cNvSpPr>
          <p:nvPr>
            <p:ph type="title"/>
          </p:nvPr>
        </p:nvSpPr>
        <p:spPr/>
        <p:txBody>
          <a:bodyPr/>
          <a:lstStyle/>
          <a:p>
            <a:r>
              <a:rPr lang="en-US" altLang="zh-CN" dirty="0"/>
              <a:t>Milestone and project phase</a:t>
            </a:r>
            <a:endParaRPr lang="zh-CN" altLang="en-US" dirty="0"/>
          </a:p>
        </p:txBody>
      </p:sp>
      <p:graphicFrame>
        <p:nvGraphicFramePr>
          <p:cNvPr id="3" name="表格 3">
            <a:extLst>
              <a:ext uri="{FF2B5EF4-FFF2-40B4-BE49-F238E27FC236}">
                <a16:creationId xmlns:a16="http://schemas.microsoft.com/office/drawing/2014/main" id="{43FF4C63-617B-486D-A60A-72D54D19978C}"/>
              </a:ext>
            </a:extLst>
          </p:cNvPr>
          <p:cNvGraphicFramePr>
            <a:graphicFrameLocks noGrp="1"/>
          </p:cNvGraphicFramePr>
          <p:nvPr>
            <p:extLst>
              <p:ext uri="{D42A27DB-BD31-4B8C-83A1-F6EECF244321}">
                <p14:modId xmlns:p14="http://schemas.microsoft.com/office/powerpoint/2010/main" val="1885982079"/>
              </p:ext>
            </p:extLst>
          </p:nvPr>
        </p:nvGraphicFramePr>
        <p:xfrm>
          <a:off x="1155017" y="1570092"/>
          <a:ext cx="9724113" cy="3627137"/>
        </p:xfrm>
        <a:graphic>
          <a:graphicData uri="http://schemas.openxmlformats.org/drawingml/2006/table">
            <a:tbl>
              <a:tblPr firstRow="1" bandRow="1">
                <a:tableStyleId>{5C22544A-7EE6-4342-B048-85BDC9FD1C3A}</a:tableStyleId>
              </a:tblPr>
              <a:tblGrid>
                <a:gridCol w="709467">
                  <a:extLst>
                    <a:ext uri="{9D8B030D-6E8A-4147-A177-3AD203B41FA5}">
                      <a16:colId xmlns:a16="http://schemas.microsoft.com/office/drawing/2014/main" val="3563265839"/>
                    </a:ext>
                  </a:extLst>
                </a:gridCol>
                <a:gridCol w="4041202">
                  <a:extLst>
                    <a:ext uri="{9D8B030D-6E8A-4147-A177-3AD203B41FA5}">
                      <a16:colId xmlns:a16="http://schemas.microsoft.com/office/drawing/2014/main" val="598580865"/>
                    </a:ext>
                  </a:extLst>
                </a:gridCol>
                <a:gridCol w="4973444">
                  <a:extLst>
                    <a:ext uri="{9D8B030D-6E8A-4147-A177-3AD203B41FA5}">
                      <a16:colId xmlns:a16="http://schemas.microsoft.com/office/drawing/2014/main" val="2827710751"/>
                    </a:ext>
                  </a:extLst>
                </a:gridCol>
              </a:tblGrid>
              <a:tr h="575135">
                <a:tc>
                  <a:txBody>
                    <a:bodyPr/>
                    <a:lstStyle/>
                    <a:p>
                      <a:r>
                        <a:rPr lang="en-US" altLang="zh-CN" dirty="0"/>
                        <a:t>Date</a:t>
                      </a:r>
                      <a:endParaRPr lang="zh-CN" altLang="en-US" dirty="0"/>
                    </a:p>
                  </a:txBody>
                  <a:tcPr/>
                </a:tc>
                <a:tc>
                  <a:txBody>
                    <a:bodyPr/>
                    <a:lstStyle/>
                    <a:p>
                      <a:r>
                        <a:rPr lang="en-US" altLang="zh-CN" dirty="0"/>
                        <a:t>Object</a:t>
                      </a:r>
                      <a:endParaRPr lang="zh-CN" altLang="en-US" dirty="0"/>
                    </a:p>
                  </a:txBody>
                  <a:tcPr/>
                </a:tc>
                <a:tc>
                  <a:txBody>
                    <a:bodyPr/>
                    <a:lstStyle/>
                    <a:p>
                      <a:r>
                        <a:rPr lang="en-US" altLang="zh-CN" dirty="0"/>
                        <a:t>Explain</a:t>
                      </a:r>
                      <a:endParaRPr lang="zh-CN" altLang="en-US" dirty="0"/>
                    </a:p>
                  </a:txBody>
                  <a:tcPr/>
                </a:tc>
                <a:extLst>
                  <a:ext uri="{0D108BD9-81ED-4DB2-BD59-A6C34878D82A}">
                    <a16:rowId xmlns:a16="http://schemas.microsoft.com/office/drawing/2014/main" val="1902124535"/>
                  </a:ext>
                </a:extLst>
              </a:tr>
              <a:tr h="583122">
                <a:tc>
                  <a:txBody>
                    <a:bodyPr/>
                    <a:lstStyle/>
                    <a:p>
                      <a:r>
                        <a:rPr lang="en-US" altLang="zh-CN" dirty="0"/>
                        <a:t>3/11</a:t>
                      </a:r>
                      <a:endParaRPr lang="zh-CN" altLang="en-US" dirty="0"/>
                    </a:p>
                  </a:txBody>
                  <a:tcPr/>
                </a:tc>
                <a:tc>
                  <a:txBody>
                    <a:bodyPr/>
                    <a:lstStyle/>
                    <a:p>
                      <a:r>
                        <a:rPr lang="en-US" altLang="zh-CN" sz="1800" b="0" i="0" kern="1200" dirty="0">
                          <a:solidFill>
                            <a:schemeClr val="dk1"/>
                          </a:solidFill>
                          <a:effectLst/>
                          <a:latin typeface="+mn-lt"/>
                          <a:ea typeface="+mn-ea"/>
                          <a:cs typeface="+mn-cs"/>
                        </a:rPr>
                        <a:t>Obtain, mount and calibrate all the cameras.</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Freezing the hardware.</a:t>
                      </a:r>
                      <a:endParaRPr lang="zh-CN" altLang="en-US" dirty="0"/>
                    </a:p>
                    <a:p>
                      <a:endParaRPr lang="zh-CN" altLang="en-US" dirty="0"/>
                    </a:p>
                  </a:txBody>
                  <a:tcPr/>
                </a:tc>
                <a:extLst>
                  <a:ext uri="{0D108BD9-81ED-4DB2-BD59-A6C34878D82A}">
                    <a16:rowId xmlns:a16="http://schemas.microsoft.com/office/drawing/2014/main" val="1747154449"/>
                  </a:ext>
                </a:extLst>
              </a:tr>
              <a:tr h="998561">
                <a:tc>
                  <a:txBody>
                    <a:bodyPr/>
                    <a:lstStyle/>
                    <a:p>
                      <a:r>
                        <a:rPr lang="en-US" altLang="zh-CN" dirty="0"/>
                        <a:t>3/25</a:t>
                      </a:r>
                      <a:endParaRPr lang="zh-CN" altLang="en-US" dirty="0"/>
                    </a:p>
                  </a:txBody>
                  <a:tcPr/>
                </a:tc>
                <a:tc>
                  <a:txBody>
                    <a:bodyPr/>
                    <a:lstStyle/>
                    <a:p>
                      <a:r>
                        <a:rPr lang="en-US" altLang="zh-CN" dirty="0"/>
                        <a:t>Finishing improving the point cloud data.</a:t>
                      </a:r>
                      <a:endParaRPr lang="zh-CN" altLang="en-US" dirty="0"/>
                    </a:p>
                  </a:txBody>
                  <a:tcPr/>
                </a:tc>
                <a:tc>
                  <a:txBody>
                    <a:bodyPr/>
                    <a:lstStyle/>
                    <a:p>
                      <a:r>
                        <a:rPr lang="en-US" altLang="zh-CN" dirty="0"/>
                        <a:t>The project is aiming to achieve real-time rendering. The algorism of collecting real-time point cloud and filtering out noise should be given by now.</a:t>
                      </a:r>
                      <a:endParaRPr lang="zh-CN" altLang="en-US" dirty="0"/>
                    </a:p>
                  </a:txBody>
                  <a:tcPr/>
                </a:tc>
                <a:extLst>
                  <a:ext uri="{0D108BD9-81ED-4DB2-BD59-A6C34878D82A}">
                    <a16:rowId xmlns:a16="http://schemas.microsoft.com/office/drawing/2014/main" val="4205792092"/>
                  </a:ext>
                </a:extLst>
              </a:tr>
              <a:tr h="583122">
                <a:tc>
                  <a:txBody>
                    <a:bodyPr/>
                    <a:lstStyle/>
                    <a:p>
                      <a:r>
                        <a:rPr lang="en-US" altLang="zh-CN" dirty="0"/>
                        <a:t>4/8</a:t>
                      </a:r>
                      <a:endParaRPr lang="zh-CN" altLang="en-US" dirty="0"/>
                    </a:p>
                  </a:txBody>
                  <a:tcPr/>
                </a:tc>
                <a:tc>
                  <a:txBody>
                    <a:bodyPr/>
                    <a:lstStyle/>
                    <a:p>
                      <a:r>
                        <a:rPr lang="en-US" altLang="zh-CN" dirty="0"/>
                        <a:t>Finish minimal object</a:t>
                      </a:r>
                      <a:endParaRPr lang="zh-CN" altLang="en-US" dirty="0"/>
                    </a:p>
                  </a:txBody>
                  <a:tcPr/>
                </a:tc>
                <a:tc>
                  <a:txBody>
                    <a:bodyPr/>
                    <a:lstStyle/>
                    <a:p>
                      <a:r>
                        <a:rPr lang="en-US" altLang="zh-CN" dirty="0"/>
                        <a:t>The real-time rendering object should be achieved.</a:t>
                      </a:r>
                      <a:endParaRPr lang="zh-CN" altLang="en-US" dirty="0"/>
                    </a:p>
                  </a:txBody>
                  <a:tcPr/>
                </a:tc>
                <a:extLst>
                  <a:ext uri="{0D108BD9-81ED-4DB2-BD59-A6C34878D82A}">
                    <a16:rowId xmlns:a16="http://schemas.microsoft.com/office/drawing/2014/main" val="194768180"/>
                  </a:ext>
                </a:extLst>
              </a:tr>
              <a:tr h="583122">
                <a:tc>
                  <a:txBody>
                    <a:bodyPr/>
                    <a:lstStyle/>
                    <a:p>
                      <a:r>
                        <a:rPr lang="en-US" altLang="zh-CN" dirty="0"/>
                        <a:t>4/28</a:t>
                      </a:r>
                      <a:endParaRPr lang="zh-CN" altLang="en-US" dirty="0"/>
                    </a:p>
                  </a:txBody>
                  <a:tcPr/>
                </a:tc>
                <a:tc>
                  <a:txBody>
                    <a:bodyPr/>
                    <a:lstStyle/>
                    <a:p>
                      <a:r>
                        <a:rPr lang="en-US" altLang="zh-CN" dirty="0"/>
                        <a:t>Finish the expected object</a:t>
                      </a:r>
                      <a:endParaRPr lang="zh-CN" altLang="en-US" dirty="0"/>
                    </a:p>
                  </a:txBody>
                  <a:tcPr/>
                </a:tc>
                <a:tc>
                  <a:txBody>
                    <a:bodyPr/>
                    <a:lstStyle/>
                    <a:p>
                      <a:r>
                        <a:rPr lang="en-US" altLang="zh-CN" dirty="0"/>
                        <a:t>Collision detection achieved</a:t>
                      </a:r>
                      <a:endParaRPr lang="zh-CN" altLang="en-US" dirty="0"/>
                    </a:p>
                  </a:txBody>
                  <a:tcPr/>
                </a:tc>
                <a:extLst>
                  <a:ext uri="{0D108BD9-81ED-4DB2-BD59-A6C34878D82A}">
                    <a16:rowId xmlns:a16="http://schemas.microsoft.com/office/drawing/2014/main" val="3033831439"/>
                  </a:ext>
                </a:extLst>
              </a:tr>
            </a:tbl>
          </a:graphicData>
        </a:graphic>
      </p:graphicFrame>
    </p:spTree>
    <p:extLst>
      <p:ext uri="{BB962C8B-B14F-4D97-AF65-F5344CB8AC3E}">
        <p14:creationId xmlns:p14="http://schemas.microsoft.com/office/powerpoint/2010/main" val="159754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781A9B-A7C8-46C9-86B8-E5312DD766D2}"/>
              </a:ext>
            </a:extLst>
          </p:cNvPr>
          <p:cNvSpPr>
            <a:spLocks noGrp="1"/>
          </p:cNvSpPr>
          <p:nvPr>
            <p:ph type="title"/>
          </p:nvPr>
        </p:nvSpPr>
        <p:spPr/>
        <p:txBody>
          <a:bodyPr/>
          <a:lstStyle/>
          <a:p>
            <a:r>
              <a:rPr lang="en-US" altLang="zh-CN" dirty="0"/>
              <a:t>First milestone:</a:t>
            </a:r>
            <a:endParaRPr lang="zh-CN" altLang="en-US" sz="2000" dirty="0"/>
          </a:p>
        </p:txBody>
      </p:sp>
      <p:sp>
        <p:nvSpPr>
          <p:cNvPr id="3" name="内容占位符 2">
            <a:extLst>
              <a:ext uri="{FF2B5EF4-FFF2-40B4-BE49-F238E27FC236}">
                <a16:creationId xmlns:a16="http://schemas.microsoft.com/office/drawing/2014/main" id="{21B84DF0-77C1-4D41-8D0E-F760E26852CA}"/>
              </a:ext>
            </a:extLst>
          </p:cNvPr>
          <p:cNvSpPr>
            <a:spLocks noGrp="1"/>
          </p:cNvSpPr>
          <p:nvPr>
            <p:ph idx="1"/>
          </p:nvPr>
        </p:nvSpPr>
        <p:spPr/>
        <p:txBody>
          <a:bodyPr/>
          <a:lstStyle/>
          <a:p>
            <a:pPr marL="0" indent="0">
              <a:buNone/>
            </a:pPr>
            <a:r>
              <a:rPr lang="en-US" altLang="zh-CN" sz="2000" b="1" i="0" kern="1200" dirty="0">
                <a:solidFill>
                  <a:schemeClr val="dk1"/>
                </a:solidFill>
                <a:effectLst/>
                <a:latin typeface="+mn-lt"/>
                <a:ea typeface="+mn-ea"/>
                <a:cs typeface="+mn-cs"/>
              </a:rPr>
              <a:t>Finish comparison, Obtain, and </a:t>
            </a:r>
            <a:r>
              <a:rPr lang="en-US" altLang="zh-CN" sz="2000" b="1" dirty="0">
                <a:solidFill>
                  <a:schemeClr val="dk1"/>
                </a:solidFill>
              </a:rPr>
              <a:t>C</a:t>
            </a:r>
            <a:r>
              <a:rPr lang="en-US" altLang="zh-CN" sz="2000" b="1" i="0" kern="1200" dirty="0">
                <a:solidFill>
                  <a:schemeClr val="dk1"/>
                </a:solidFill>
                <a:effectLst/>
                <a:latin typeface="+mn-lt"/>
                <a:ea typeface="+mn-ea"/>
                <a:cs typeface="+mn-cs"/>
              </a:rPr>
              <a:t>alibrate all the cameras.                             </a:t>
            </a:r>
            <a:r>
              <a:rPr lang="en-US" altLang="zh-CN" sz="2000" dirty="0">
                <a:solidFill>
                  <a:srgbClr val="00B050"/>
                </a:solidFill>
              </a:rPr>
              <a:t>Finished at 3/11</a:t>
            </a:r>
            <a:endParaRPr lang="en-US" altLang="zh-CN" sz="2000" b="0" i="0" kern="1200" dirty="0">
              <a:solidFill>
                <a:srgbClr val="00B050"/>
              </a:solidFill>
              <a:effectLst/>
              <a:latin typeface="+mn-lt"/>
              <a:ea typeface="+mn-ea"/>
              <a:cs typeface="+mn-cs"/>
            </a:endParaRPr>
          </a:p>
          <a:p>
            <a:pPr marL="0" indent="0">
              <a:buNone/>
            </a:pPr>
            <a:r>
              <a:rPr lang="en-US" altLang="zh-CN" sz="2000" i="1" dirty="0">
                <a:solidFill>
                  <a:schemeClr val="dk1"/>
                </a:solidFill>
              </a:rPr>
              <a:t>Selected Camera:</a:t>
            </a:r>
          </a:p>
          <a:p>
            <a:pPr marL="0" indent="0">
              <a:buNone/>
            </a:pPr>
            <a:r>
              <a:rPr lang="en-US" altLang="zh-CN" sz="1800" dirty="0">
                <a:solidFill>
                  <a:schemeClr val="dk1"/>
                </a:solidFill>
              </a:rPr>
              <a:t>	Camera Type: Traditional Stereo Camera</a:t>
            </a:r>
          </a:p>
          <a:p>
            <a:pPr marL="0" indent="0">
              <a:buNone/>
            </a:pPr>
            <a:r>
              <a:rPr lang="en-US" altLang="zh-CN" sz="1800" dirty="0">
                <a:solidFill>
                  <a:schemeClr val="dk1"/>
                </a:solidFill>
              </a:rPr>
              <a:t>	Model: ZED mini stereo camera system</a:t>
            </a:r>
          </a:p>
          <a:p>
            <a:pPr marL="0" indent="0">
              <a:buNone/>
            </a:pPr>
            <a:endParaRPr lang="en-US" altLang="zh-CN" sz="2000" dirty="0">
              <a:solidFill>
                <a:schemeClr val="dk1"/>
              </a:solidFill>
            </a:endParaRPr>
          </a:p>
          <a:p>
            <a:pPr marL="0" indent="0">
              <a:buNone/>
            </a:pPr>
            <a:r>
              <a:rPr lang="en-US" altLang="zh-CN" sz="2000" i="1" dirty="0">
                <a:solidFill>
                  <a:schemeClr val="dk1"/>
                </a:solidFill>
              </a:rPr>
              <a:t>Reason to give up </a:t>
            </a:r>
            <a:r>
              <a:rPr lang="en-US" altLang="zh-CN" sz="2000" i="1" dirty="0" err="1">
                <a:solidFill>
                  <a:schemeClr val="dk1"/>
                </a:solidFill>
              </a:rPr>
              <a:t>ToF</a:t>
            </a:r>
            <a:r>
              <a:rPr lang="en-US" altLang="zh-CN" sz="2000" i="1" dirty="0">
                <a:solidFill>
                  <a:schemeClr val="dk1"/>
                </a:solidFill>
              </a:rPr>
              <a:t> and Quad cameras solution:</a:t>
            </a:r>
          </a:p>
          <a:p>
            <a:pPr marL="0" indent="0">
              <a:buNone/>
            </a:pPr>
            <a:r>
              <a:rPr lang="en-US" altLang="zh-CN" sz="1600" dirty="0">
                <a:solidFill>
                  <a:schemeClr val="dk1"/>
                </a:solidFill>
              </a:rPr>
              <a:t>1. Current solution won’t take advantages of the quad camera system.(Will explain detail in next phase) </a:t>
            </a:r>
          </a:p>
          <a:p>
            <a:pPr marL="0" indent="0">
              <a:buNone/>
            </a:pPr>
            <a:r>
              <a:rPr lang="en-US" altLang="zh-CN" sz="1600" dirty="0">
                <a:solidFill>
                  <a:schemeClr val="dk1"/>
                </a:solidFill>
              </a:rPr>
              <a:t>2. Don’t have enough time to try </a:t>
            </a:r>
            <a:r>
              <a:rPr lang="en-US" altLang="zh-CN" sz="1600" dirty="0" err="1">
                <a:solidFill>
                  <a:schemeClr val="dk1"/>
                </a:solidFill>
              </a:rPr>
              <a:t>ToF</a:t>
            </a:r>
            <a:r>
              <a:rPr lang="en-US" altLang="zh-CN" sz="1600" dirty="0">
                <a:solidFill>
                  <a:schemeClr val="dk1"/>
                </a:solidFill>
              </a:rPr>
              <a:t> solution</a:t>
            </a:r>
          </a:p>
          <a:p>
            <a:pPr marL="0" indent="0">
              <a:buNone/>
            </a:pPr>
            <a:r>
              <a:rPr lang="en-US" altLang="zh-CN" sz="2000" i="1" dirty="0">
                <a:solidFill>
                  <a:schemeClr val="dk1"/>
                </a:solidFill>
              </a:rPr>
              <a:t>Problem:</a:t>
            </a:r>
          </a:p>
          <a:p>
            <a:pPr marL="0" indent="0">
              <a:buNone/>
            </a:pPr>
            <a:r>
              <a:rPr lang="en-US" altLang="zh-CN" sz="1600" dirty="0">
                <a:solidFill>
                  <a:schemeClr val="dk1"/>
                </a:solidFill>
              </a:rPr>
              <a:t>1. The mounting bracket can be improved in the future</a:t>
            </a:r>
            <a:endParaRPr lang="zh-CN" altLang="en-US" sz="1600" dirty="0"/>
          </a:p>
          <a:p>
            <a:endParaRPr lang="zh-CN" altLang="en-US" dirty="0"/>
          </a:p>
        </p:txBody>
      </p:sp>
    </p:spTree>
    <p:extLst>
      <p:ext uri="{BB962C8B-B14F-4D97-AF65-F5344CB8AC3E}">
        <p14:creationId xmlns:p14="http://schemas.microsoft.com/office/powerpoint/2010/main" val="3613646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669228-1E55-4586-B7A1-31608B217710}"/>
              </a:ext>
            </a:extLst>
          </p:cNvPr>
          <p:cNvSpPr>
            <a:spLocks noGrp="1"/>
          </p:cNvSpPr>
          <p:nvPr>
            <p:ph type="title"/>
          </p:nvPr>
        </p:nvSpPr>
        <p:spPr/>
        <p:txBody>
          <a:bodyPr/>
          <a:lstStyle/>
          <a:p>
            <a:r>
              <a:rPr lang="en-US" altLang="zh-CN" dirty="0"/>
              <a:t>Second milestone:</a:t>
            </a:r>
            <a:endParaRPr lang="zh-CN" altLang="en-US" dirty="0"/>
          </a:p>
        </p:txBody>
      </p:sp>
      <p:sp>
        <p:nvSpPr>
          <p:cNvPr id="3" name="内容占位符 2">
            <a:extLst>
              <a:ext uri="{FF2B5EF4-FFF2-40B4-BE49-F238E27FC236}">
                <a16:creationId xmlns:a16="http://schemas.microsoft.com/office/drawing/2014/main" id="{4E2BF366-D21E-4C40-9F6B-68D247F9AA54}"/>
              </a:ext>
            </a:extLst>
          </p:cNvPr>
          <p:cNvSpPr>
            <a:spLocks noGrp="1"/>
          </p:cNvSpPr>
          <p:nvPr>
            <p:ph idx="1"/>
          </p:nvPr>
        </p:nvSpPr>
        <p:spPr/>
        <p:txBody>
          <a:bodyPr>
            <a:normAutofit lnSpcReduction="10000"/>
          </a:bodyPr>
          <a:lstStyle/>
          <a:p>
            <a:pPr marL="0" indent="0">
              <a:buNone/>
            </a:pPr>
            <a:r>
              <a:rPr lang="en-US" altLang="zh-CN" sz="2000" b="1" dirty="0"/>
              <a:t>Finishing improving the point cloud data.                                                      </a:t>
            </a:r>
            <a:r>
              <a:rPr lang="en-US" altLang="zh-CN" sz="2000" dirty="0">
                <a:solidFill>
                  <a:srgbClr val="00B050"/>
                </a:solidFill>
              </a:rPr>
              <a:t>Finished at 3/27</a:t>
            </a:r>
          </a:p>
          <a:p>
            <a:pPr marL="0" indent="0">
              <a:buNone/>
            </a:pPr>
            <a:r>
              <a:rPr lang="en-US" altLang="zh-CN" sz="2000" i="1" dirty="0">
                <a:solidFill>
                  <a:schemeClr val="dk1"/>
                </a:solidFill>
              </a:rPr>
              <a:t>Feature detection algorithm:</a:t>
            </a:r>
          </a:p>
          <a:p>
            <a:pPr marL="0" indent="0">
              <a:buNone/>
            </a:pPr>
            <a:r>
              <a:rPr lang="en-US" altLang="zh-CN" sz="1800" dirty="0">
                <a:solidFill>
                  <a:schemeClr val="dk1"/>
                </a:solidFill>
              </a:rPr>
              <a:t>	Taking the advantage that most endoscopic tools are slender tube shapes. Take the feature point from the centerline of tools.</a:t>
            </a:r>
            <a:r>
              <a:rPr lang="zh-CN" altLang="en-US" sz="1800" dirty="0">
                <a:solidFill>
                  <a:schemeClr val="dk1"/>
                </a:solidFill>
              </a:rPr>
              <a:t>  </a:t>
            </a:r>
            <a:endParaRPr lang="en-US" altLang="zh-CN" sz="1800" dirty="0">
              <a:solidFill>
                <a:schemeClr val="dk1"/>
              </a:solidFill>
            </a:endParaRPr>
          </a:p>
          <a:p>
            <a:pPr marL="342900" indent="-342900">
              <a:buAutoNum type="arabicPeriod"/>
            </a:pPr>
            <a:r>
              <a:rPr lang="en-US" altLang="zh-CN" sz="1400" dirty="0">
                <a:solidFill>
                  <a:schemeClr val="dk1"/>
                </a:solidFill>
              </a:rPr>
              <a:t>Binary the image to make the tools be black.                    </a:t>
            </a:r>
          </a:p>
          <a:p>
            <a:pPr marL="342900" indent="-342900">
              <a:buAutoNum type="arabicPeriod"/>
            </a:pPr>
            <a:r>
              <a:rPr lang="en-US" altLang="zh-CN" sz="1400" dirty="0">
                <a:solidFill>
                  <a:schemeClr val="dk1"/>
                </a:solidFill>
              </a:rPr>
              <a:t>Find the centerline of black block (This step will contain many noises not belongs to the tool)            </a:t>
            </a:r>
          </a:p>
          <a:p>
            <a:pPr marL="342900" indent="-342900">
              <a:buAutoNum type="arabicPeriod"/>
            </a:pPr>
            <a:r>
              <a:rPr lang="en-US" altLang="zh-CN" sz="1400" dirty="0">
                <a:solidFill>
                  <a:schemeClr val="dk1"/>
                </a:solidFill>
              </a:rPr>
              <a:t>Find the straight-line using Hough from raw feature point (Improving this step will expand the available tools range)</a:t>
            </a:r>
          </a:p>
          <a:p>
            <a:pPr marL="342900" indent="-342900">
              <a:buAutoNum type="arabicPeriod"/>
            </a:pPr>
            <a:r>
              <a:rPr lang="en-US" altLang="zh-CN" sz="1400" dirty="0">
                <a:solidFill>
                  <a:schemeClr val="dk1"/>
                </a:solidFill>
              </a:rPr>
              <a:t>Filter and Classify the point near the find a straight line, only keep those points that are closed to the finding straight line. Classified them as well for future reconstruction. </a:t>
            </a:r>
          </a:p>
          <a:p>
            <a:pPr marL="0" indent="0">
              <a:buNone/>
            </a:pPr>
            <a:r>
              <a:rPr lang="en-US" altLang="zh-CN" sz="2000" i="1" dirty="0">
                <a:solidFill>
                  <a:schemeClr val="dk1"/>
                </a:solidFill>
              </a:rPr>
              <a:t>Reason: </a:t>
            </a:r>
          </a:p>
          <a:p>
            <a:pPr marL="0" indent="0">
              <a:buNone/>
            </a:pPr>
            <a:r>
              <a:rPr lang="en-US" altLang="zh-CN" sz="1600" dirty="0">
                <a:solidFill>
                  <a:schemeClr val="dk1"/>
                </a:solidFill>
              </a:rPr>
              <a:t>Bypass the poor performance of regular feature detection algorithms such as SIFT/SUFT/ORB on slender tools. Ensure the accuracy and density of the point cloud.</a:t>
            </a:r>
          </a:p>
          <a:p>
            <a:pPr marL="0" indent="0">
              <a:buNone/>
            </a:pPr>
            <a:r>
              <a:rPr lang="en-US" altLang="zh-CN" sz="2000" i="1" dirty="0">
                <a:solidFill>
                  <a:schemeClr val="dk1"/>
                </a:solidFill>
              </a:rPr>
              <a:t>Problem: </a:t>
            </a:r>
          </a:p>
          <a:p>
            <a:pPr marL="0" indent="0">
              <a:buNone/>
            </a:pPr>
            <a:r>
              <a:rPr lang="en-US" altLang="zh-CN" sz="1600" dirty="0">
                <a:solidFill>
                  <a:schemeClr val="dk1"/>
                </a:solidFill>
              </a:rPr>
              <a:t>Only Works on straight slender tools now. Can improve on the detection of the end-point tool.</a:t>
            </a:r>
            <a:endParaRPr lang="en-US" altLang="zh-CN" sz="1800" dirty="0">
              <a:solidFill>
                <a:schemeClr val="dk1"/>
              </a:solidFill>
            </a:endParaRPr>
          </a:p>
        </p:txBody>
      </p:sp>
    </p:spTree>
    <p:extLst>
      <p:ext uri="{BB962C8B-B14F-4D97-AF65-F5344CB8AC3E}">
        <p14:creationId xmlns:p14="http://schemas.microsoft.com/office/powerpoint/2010/main" val="1509959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72C452-C39E-4BD5-9645-DA15A09DD395}"/>
              </a:ext>
            </a:extLst>
          </p:cNvPr>
          <p:cNvSpPr>
            <a:spLocks noGrp="1"/>
          </p:cNvSpPr>
          <p:nvPr>
            <p:ph type="title"/>
          </p:nvPr>
        </p:nvSpPr>
        <p:spPr/>
        <p:txBody>
          <a:bodyPr/>
          <a:lstStyle/>
          <a:p>
            <a:r>
              <a:rPr lang="en-US" altLang="zh-CN" dirty="0"/>
              <a:t>Second milestone: example shown</a:t>
            </a:r>
            <a:endParaRPr lang="zh-CN" altLang="en-US" dirty="0"/>
          </a:p>
        </p:txBody>
      </p:sp>
      <p:sp>
        <p:nvSpPr>
          <p:cNvPr id="3" name="内容占位符 2">
            <a:extLst>
              <a:ext uri="{FF2B5EF4-FFF2-40B4-BE49-F238E27FC236}">
                <a16:creationId xmlns:a16="http://schemas.microsoft.com/office/drawing/2014/main" id="{DFCFDEEA-B43B-429F-9E0C-4116DA8136FD}"/>
              </a:ext>
            </a:extLst>
          </p:cNvPr>
          <p:cNvSpPr>
            <a:spLocks noGrp="1"/>
          </p:cNvSpPr>
          <p:nvPr>
            <p:ph idx="1"/>
          </p:nvPr>
        </p:nvSpPr>
        <p:spPr/>
        <p:txBody>
          <a:bodyPr>
            <a:normAutofit/>
          </a:bodyPr>
          <a:lstStyle/>
          <a:p>
            <a:r>
              <a:rPr lang="en-US" altLang="zh-CN" sz="2000" i="1" dirty="0">
                <a:solidFill>
                  <a:schemeClr val="dk1"/>
                </a:solidFill>
              </a:rPr>
              <a:t>Feature detection algorithm shown:</a:t>
            </a:r>
          </a:p>
          <a:p>
            <a:r>
              <a:rPr lang="en-US" altLang="zh-CN" sz="2000" dirty="0"/>
              <a:t>1.                                                                        2. </a:t>
            </a:r>
          </a:p>
          <a:p>
            <a:endParaRPr lang="en-US" altLang="zh-CN" sz="2000" dirty="0"/>
          </a:p>
          <a:p>
            <a:endParaRPr lang="en-US" altLang="zh-CN" sz="2000" dirty="0"/>
          </a:p>
          <a:p>
            <a:endParaRPr lang="en-US" altLang="zh-CN" sz="2000" dirty="0"/>
          </a:p>
          <a:p>
            <a:endParaRPr lang="en-US" altLang="zh-CN" sz="2000" dirty="0"/>
          </a:p>
          <a:p>
            <a:r>
              <a:rPr lang="en-US" altLang="zh-CN" sz="2000" dirty="0"/>
              <a:t>3.                                                                        4. </a:t>
            </a:r>
            <a:endParaRPr lang="zh-CN" altLang="en-US" sz="2000" dirty="0"/>
          </a:p>
        </p:txBody>
      </p:sp>
      <p:pic>
        <p:nvPicPr>
          <p:cNvPr id="5" name="图片 4" descr="形状&#10;&#10;描述已自动生成">
            <a:extLst>
              <a:ext uri="{FF2B5EF4-FFF2-40B4-BE49-F238E27FC236}">
                <a16:creationId xmlns:a16="http://schemas.microsoft.com/office/drawing/2014/main" id="{E5B1E635-CC8D-4D6C-BCE8-85FD72146C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4227" y="2152495"/>
            <a:ext cx="3508066" cy="2049564"/>
          </a:xfrm>
          <a:prstGeom prst="rect">
            <a:avLst/>
          </a:prstGeom>
        </p:spPr>
      </p:pic>
      <p:pic>
        <p:nvPicPr>
          <p:cNvPr id="7" name="图片 6" descr="图片包含 图形用户界面&#10;&#10;描述已自动生成">
            <a:extLst>
              <a:ext uri="{FF2B5EF4-FFF2-40B4-BE49-F238E27FC236}">
                <a16:creationId xmlns:a16="http://schemas.microsoft.com/office/drawing/2014/main" id="{5687AB61-E608-48C9-92FE-A27B1A871B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9248" y="2152494"/>
            <a:ext cx="3566615" cy="2083772"/>
          </a:xfrm>
          <a:prstGeom prst="rect">
            <a:avLst/>
          </a:prstGeom>
        </p:spPr>
      </p:pic>
      <p:pic>
        <p:nvPicPr>
          <p:cNvPr id="9" name="图片 8" descr="形状&#10;&#10;描述已自动生成">
            <a:extLst>
              <a:ext uri="{FF2B5EF4-FFF2-40B4-BE49-F238E27FC236}">
                <a16:creationId xmlns:a16="http://schemas.microsoft.com/office/drawing/2014/main" id="{65DAC2A5-448F-4FDE-AA3E-870EC1A7BF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4227" y="4585520"/>
            <a:ext cx="3508066" cy="2049565"/>
          </a:xfrm>
          <a:prstGeom prst="rect">
            <a:avLst/>
          </a:prstGeom>
        </p:spPr>
      </p:pic>
      <p:pic>
        <p:nvPicPr>
          <p:cNvPr id="11" name="图片 10" descr="图表&#10;&#10;描述已自动生成">
            <a:extLst>
              <a:ext uri="{FF2B5EF4-FFF2-40B4-BE49-F238E27FC236}">
                <a16:creationId xmlns:a16="http://schemas.microsoft.com/office/drawing/2014/main" id="{0F0024C3-B235-4C8D-AB82-972E3E527E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5330" y="4470953"/>
            <a:ext cx="2674450" cy="2278698"/>
          </a:xfrm>
          <a:prstGeom prst="rect">
            <a:avLst/>
          </a:prstGeom>
        </p:spPr>
      </p:pic>
    </p:spTree>
    <p:extLst>
      <p:ext uri="{BB962C8B-B14F-4D97-AF65-F5344CB8AC3E}">
        <p14:creationId xmlns:p14="http://schemas.microsoft.com/office/powerpoint/2010/main" val="1517801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669228-1E55-4586-B7A1-31608B217710}"/>
              </a:ext>
            </a:extLst>
          </p:cNvPr>
          <p:cNvSpPr>
            <a:spLocks noGrp="1"/>
          </p:cNvSpPr>
          <p:nvPr>
            <p:ph type="title"/>
          </p:nvPr>
        </p:nvSpPr>
        <p:spPr/>
        <p:txBody>
          <a:bodyPr/>
          <a:lstStyle/>
          <a:p>
            <a:r>
              <a:rPr lang="en-US" altLang="zh-CN" dirty="0"/>
              <a:t>Third and Fourth milestone:</a:t>
            </a:r>
            <a:endParaRPr lang="zh-CN" altLang="en-US" dirty="0"/>
          </a:p>
        </p:txBody>
      </p:sp>
      <p:sp>
        <p:nvSpPr>
          <p:cNvPr id="3" name="内容占位符 2">
            <a:extLst>
              <a:ext uri="{FF2B5EF4-FFF2-40B4-BE49-F238E27FC236}">
                <a16:creationId xmlns:a16="http://schemas.microsoft.com/office/drawing/2014/main" id="{4E2BF366-D21E-4C40-9F6B-68D247F9AA54}"/>
              </a:ext>
            </a:extLst>
          </p:cNvPr>
          <p:cNvSpPr>
            <a:spLocks noGrp="1"/>
          </p:cNvSpPr>
          <p:nvPr>
            <p:ph idx="1"/>
          </p:nvPr>
        </p:nvSpPr>
        <p:spPr/>
        <p:txBody>
          <a:bodyPr>
            <a:normAutofit lnSpcReduction="10000"/>
          </a:bodyPr>
          <a:lstStyle/>
          <a:p>
            <a:pPr marL="0" indent="0">
              <a:buNone/>
            </a:pPr>
            <a:r>
              <a:rPr lang="en-US" altLang="zh-CN" sz="2000" b="1" dirty="0"/>
              <a:t>Achieve Real time rendering (minimal deliverable).                                               </a:t>
            </a:r>
            <a:r>
              <a:rPr lang="en-US" altLang="zh-CN" sz="2000" dirty="0">
                <a:solidFill>
                  <a:srgbClr val="00B050"/>
                </a:solidFill>
              </a:rPr>
              <a:t>In progress</a:t>
            </a:r>
          </a:p>
          <a:p>
            <a:pPr marL="0" indent="0">
              <a:buNone/>
            </a:pPr>
            <a:r>
              <a:rPr lang="en-US" altLang="zh-CN" sz="2000" i="1" dirty="0">
                <a:solidFill>
                  <a:schemeClr val="dk1"/>
                </a:solidFill>
              </a:rPr>
              <a:t>Improve on speed:</a:t>
            </a:r>
          </a:p>
          <a:p>
            <a:pPr marL="0" indent="0">
              <a:buNone/>
            </a:pPr>
            <a:r>
              <a:rPr lang="en-US" altLang="zh-CN" sz="1800" dirty="0">
                <a:solidFill>
                  <a:schemeClr val="dk1"/>
                </a:solidFill>
              </a:rPr>
              <a:t>	Current running speed: 0.02-0.05 seconds per frame. The current solution can generate the point cloud at an average of about 30 fps. Marginally OK.</a:t>
            </a:r>
          </a:p>
          <a:p>
            <a:pPr marL="0" indent="0">
              <a:buNone/>
            </a:pPr>
            <a:r>
              <a:rPr lang="en-US" altLang="zh-CN" sz="1800" i="1" dirty="0">
                <a:solidFill>
                  <a:schemeClr val="dk1"/>
                </a:solidFill>
              </a:rPr>
              <a:t>Rendering tool selection:</a:t>
            </a:r>
          </a:p>
          <a:p>
            <a:pPr marL="0" indent="0">
              <a:buNone/>
            </a:pPr>
            <a:r>
              <a:rPr lang="en-US" altLang="zh-CN" sz="1800" dirty="0">
                <a:solidFill>
                  <a:schemeClr val="dk1"/>
                </a:solidFill>
              </a:rPr>
              <a:t>Currently decided using unity as rendering engine.</a:t>
            </a:r>
          </a:p>
          <a:p>
            <a:pPr marL="0" indent="0">
              <a:buNone/>
            </a:pPr>
            <a:endParaRPr lang="en-US" altLang="zh-CN" sz="1800" dirty="0">
              <a:solidFill>
                <a:schemeClr val="dk1"/>
              </a:solidFill>
            </a:endParaRPr>
          </a:p>
          <a:p>
            <a:pPr marL="0" indent="0">
              <a:buNone/>
            </a:pPr>
            <a:r>
              <a:rPr lang="en-US" altLang="zh-CN" sz="2000" b="1" dirty="0"/>
              <a:t>Collision detection.                                                                                                  </a:t>
            </a:r>
            <a:r>
              <a:rPr lang="en-US" altLang="zh-CN" sz="2000" dirty="0">
                <a:solidFill>
                  <a:srgbClr val="00B050"/>
                </a:solidFill>
              </a:rPr>
              <a:t>Not started</a:t>
            </a:r>
          </a:p>
          <a:p>
            <a:pPr marL="0" indent="0">
              <a:buNone/>
            </a:pPr>
            <a:r>
              <a:rPr lang="en-US" altLang="zh-CN" sz="1800" dirty="0">
                <a:solidFill>
                  <a:schemeClr val="dk1"/>
                </a:solidFill>
              </a:rPr>
              <a:t>Considering Rendering the 3d mesh model directly. Based on current data, it is possible to directly obtained the 3d line equation to solve the occlusion problem.</a:t>
            </a:r>
          </a:p>
          <a:p>
            <a:pPr marL="0" indent="0">
              <a:buNone/>
            </a:pPr>
            <a:endParaRPr lang="en-US" altLang="zh-CN" sz="1800" dirty="0">
              <a:solidFill>
                <a:schemeClr val="dk1"/>
              </a:solidFill>
            </a:endParaRPr>
          </a:p>
          <a:p>
            <a:pPr marL="0" indent="0">
              <a:buNone/>
            </a:pPr>
            <a:r>
              <a:rPr lang="en-US" altLang="zh-CN" sz="2000" b="1" dirty="0">
                <a:solidFill>
                  <a:schemeClr val="dk1"/>
                </a:solidFill>
              </a:rPr>
              <a:t>Documentation.</a:t>
            </a:r>
          </a:p>
          <a:p>
            <a:pPr marL="0" indent="0">
              <a:buNone/>
            </a:pPr>
            <a:r>
              <a:rPr lang="en-US" altLang="zh-CN" sz="2000" dirty="0">
                <a:solidFill>
                  <a:schemeClr val="dk1"/>
                </a:solidFill>
              </a:rPr>
              <a:t>Will start writing doc after achieve minimal deliverable</a:t>
            </a:r>
          </a:p>
        </p:txBody>
      </p:sp>
    </p:spTree>
    <p:extLst>
      <p:ext uri="{BB962C8B-B14F-4D97-AF65-F5344CB8AC3E}">
        <p14:creationId xmlns:p14="http://schemas.microsoft.com/office/powerpoint/2010/main" val="1240264793"/>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1000</TotalTime>
  <Words>1436</Words>
  <Application>Microsoft Office PowerPoint</Application>
  <PresentationFormat>宽屏</PresentationFormat>
  <Paragraphs>188</Paragraphs>
  <Slides>15</Slides>
  <Notes>4</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15</vt:i4>
      </vt:variant>
    </vt:vector>
  </HeadingPairs>
  <TitlesOfParts>
    <vt:vector size="24" baseType="lpstr">
      <vt:lpstr>DengXian</vt:lpstr>
      <vt:lpstr>DengXian</vt:lpstr>
      <vt:lpstr>等线 Light</vt:lpstr>
      <vt:lpstr>Lucida Grande</vt:lpstr>
      <vt:lpstr>Arial</vt:lpstr>
      <vt:lpstr>Calibri</vt:lpstr>
      <vt:lpstr>Times New Roman</vt:lpstr>
      <vt:lpstr>Office 主题​​</vt:lpstr>
      <vt:lpstr>Office Theme</vt:lpstr>
      <vt:lpstr>Mixed Reality Surgical Team Training: Checkpoint Presentation</vt:lpstr>
      <vt:lpstr>Project Review</vt:lpstr>
      <vt:lpstr>Project Review: Concept image</vt:lpstr>
      <vt:lpstr>Deliverable</vt:lpstr>
      <vt:lpstr>Milestone and project phase</vt:lpstr>
      <vt:lpstr>First milestone:</vt:lpstr>
      <vt:lpstr>Second milestone:</vt:lpstr>
      <vt:lpstr>Second milestone: example shown</vt:lpstr>
      <vt:lpstr>Third and Fourth milestone:</vt:lpstr>
      <vt:lpstr>Technical Problem and Possible Approach</vt:lpstr>
      <vt:lpstr>Updated Timeline</vt:lpstr>
      <vt:lpstr>Updated Dependency</vt:lpstr>
      <vt:lpstr>Documentation and management</vt:lpstr>
      <vt:lpstr>Reference</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Mixed Reality Surgical Team Training</dc:title>
  <dc:creator>昊辰 韦</dc:creator>
  <cp:lastModifiedBy>昊辰 韦</cp:lastModifiedBy>
  <cp:revision>8</cp:revision>
  <dcterms:created xsi:type="dcterms:W3CDTF">2022-02-21T18:25:41Z</dcterms:created>
  <dcterms:modified xsi:type="dcterms:W3CDTF">2022-03-29T15:02:47Z</dcterms:modified>
</cp:coreProperties>
</file>