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600.456/496/656 CIS2 Spring 2021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or split this into 2-3 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5953</TotalTime>
  <Words>103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71</cp:revision>
  <cp:lastPrinted>1998-01-12T19:42:20Z</cp:lastPrinted>
  <dcterms:created xsi:type="dcterms:W3CDTF">2014-01-14T11:21:36Z</dcterms:created>
  <dcterms:modified xsi:type="dcterms:W3CDTF">2021-01-09T22:17:26Z</dcterms:modified>
</cp:coreProperties>
</file>