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5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B4FD"/>
    <a:srgbClr val="CCCCFF"/>
    <a:srgbClr val="9999FF"/>
    <a:srgbClr val="FFCCCC"/>
    <a:srgbClr val="99CC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howGuides="1">
      <p:cViewPr varScale="1">
        <p:scale>
          <a:sx n="117" d="100"/>
          <a:sy n="117" d="100"/>
        </p:scale>
        <p:origin x="192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512CACE-AF88-ED49-8F85-D65AFFF2F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1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F6788FD-083D-3B4A-BCEA-C6203DCA5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23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28" name="Group 12"/>
          <p:cNvGrpSpPr>
            <a:grpSpLocks/>
          </p:cNvGrpSpPr>
          <p:nvPr/>
        </p:nvGrpSpPr>
        <p:grpSpPr bwMode="auto">
          <a:xfrm>
            <a:off x="3302000" y="6477000"/>
            <a:ext cx="5842000" cy="381000"/>
            <a:chOff x="2080" y="4080"/>
            <a:chExt cx="3680" cy="240"/>
          </a:xfrm>
        </p:grpSpPr>
        <p:pic>
          <p:nvPicPr>
            <p:cNvPr id="1030" name="Picture 13" descr="ERCLogoSmallColor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5589" y="4080"/>
              <a:ext cx="17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2080" y="4118"/>
              <a:ext cx="348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000" b="1">
                  <a:solidFill>
                    <a:schemeClr val="bg2"/>
                  </a:solidFill>
                  <a:latin typeface="Arial" pitchFamily="-107" charset="0"/>
                </a:rPr>
                <a:t>Engineering Research Center for Computer Integrated Surgical Systems and Technology</a:t>
              </a:r>
            </a:p>
          </p:txBody>
        </p:sp>
      </p:grp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0" y="6430963"/>
            <a:ext cx="3733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341313" indent="-341313">
              <a:defRPr/>
            </a:pPr>
            <a:fld id="{AC6DEC11-5E03-2848-BAEE-A26AD718E783}" type="slidenum">
              <a:rPr lang="en-US" sz="1200" b="1">
                <a:latin typeface="Arial" pitchFamily="-107" charset="0"/>
              </a:rPr>
              <a:pPr marL="341313" indent="-341313">
                <a:defRPr/>
              </a:pPr>
              <a:t>‹#›</a:t>
            </a:fld>
            <a:r>
              <a:rPr lang="en-US" sz="1200" b="1" dirty="0">
                <a:latin typeface="Arial" pitchFamily="-107" charset="0"/>
              </a:rPr>
              <a:t>	</a:t>
            </a:r>
            <a:r>
              <a:rPr lang="en-US" sz="1000" dirty="0">
                <a:latin typeface="Times New Roman" pitchFamily="-107" charset="0"/>
              </a:rPr>
              <a:t>600.456/496/656 CIS2 Spring 2021</a:t>
            </a:r>
          </a:p>
          <a:p>
            <a:pPr marL="341313" indent="-341313">
              <a:defRPr/>
            </a:pPr>
            <a:r>
              <a:rPr lang="en-US" sz="1000" dirty="0">
                <a:latin typeface="Times New Roman" pitchFamily="-107" charset="0"/>
              </a:rPr>
              <a:t>	Copyright  R. H. Taylor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sz="200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Project Title</a:t>
            </a:r>
            <a:br>
              <a:rPr lang="en-US" sz="200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</a:br>
            <a:endParaRPr lang="en-US" sz="2000">
              <a:solidFill>
                <a:srgbClr val="0000FF"/>
              </a:solidFill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153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Summary phrase or short description (can follow with another 1-2 slides with more technical detail, if desire)</a:t>
            </a:r>
            <a:endParaRPr lang="en-US" sz="18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What Students Will Do:</a:t>
            </a:r>
            <a:r>
              <a:rPr lang="en-US" sz="18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sz="18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short description or bullets</a:t>
            </a:r>
            <a:endParaRPr lang="en-US" sz="1800" b="1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Deliverables: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short description or bullets</a:t>
            </a:r>
            <a:endParaRPr lang="en-US" sz="18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imes New Roman" pitchFamily="1" charset="0"/>
              </a:rPr>
              <a:t> </a:t>
            </a:r>
            <a:r>
              <a:rPr lang="en-US" sz="1900" dirty="0">
                <a:latin typeface="Verdana" pitchFamily="1" charset="0"/>
              </a:rPr>
              <a:t> </a:t>
            </a:r>
            <a:endParaRPr lang="en-US" sz="1800" dirty="0">
              <a:latin typeface="Verdana" pitchFamily="1" charset="0"/>
            </a:endParaRPr>
          </a:p>
          <a:p>
            <a:pPr>
              <a:lnSpc>
                <a:spcPct val="90000"/>
              </a:lnSpc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Size group: 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(no more than 3, if more split into sub projects)</a:t>
            </a:r>
            <a:endParaRPr lang="en-US" sz="1800" b="1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Skills: 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(short description or key phrases)</a:t>
            </a:r>
            <a:endParaRPr lang="en-US" sz="1800" b="1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Mentors: 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Names &amp; </a:t>
            </a:r>
            <a:r>
              <a:rPr lang="en-US" sz="1900" u="sng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contact info 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here</a:t>
            </a:r>
          </a:p>
          <a:p>
            <a:pPr>
              <a:lnSpc>
                <a:spcPct val="90000"/>
              </a:lnSpc>
            </a:pPr>
            <a:endParaRPr lang="en-US" sz="19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9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NOTE: You can follow with 1-3 additional slides for more info if desired or split this into 2-3 slides.  Main point is that this is the info the students need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IS-Lecture">
  <a:themeElements>
    <a:clrScheme name="CIS-Lectu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IS-Lect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CIS-Le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-Lectu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CIS-Lecture</Template>
  <TotalTime>5953</TotalTime>
  <Words>103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Verdana</vt:lpstr>
      <vt:lpstr>CIS-Lecture</vt:lpstr>
      <vt:lpstr>Project Title </vt:lpstr>
    </vt:vector>
  </TitlesOfParts>
  <Company>Johns Hopkins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projects (examples)</dc:title>
  <dc:creator>R. H. Taylor</dc:creator>
  <cp:lastModifiedBy>Russell Taylor</cp:lastModifiedBy>
  <cp:revision>71</cp:revision>
  <cp:lastPrinted>1998-01-12T19:42:20Z</cp:lastPrinted>
  <dcterms:created xsi:type="dcterms:W3CDTF">2014-01-14T11:21:36Z</dcterms:created>
  <dcterms:modified xsi:type="dcterms:W3CDTF">2021-01-09T22:17:26Z</dcterms:modified>
</cp:coreProperties>
</file>