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3" r:id="rId2"/>
    <p:sldId id="27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2477" autoAdjust="0"/>
  </p:normalViewPr>
  <p:slideViewPr>
    <p:cSldViewPr>
      <p:cViewPr>
        <p:scale>
          <a:sx n="94" d="100"/>
          <a:sy n="94" d="100"/>
        </p:scale>
        <p:origin x="-1168" y="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8AF6D-A730-401E-938D-2A84BCF75C99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2992D-8F8B-463F-A3AD-08C8BA07DA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82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tmcnutt1@jhmi.edu" TargetMode="External"/><Relationship Id="rId3" Type="http://schemas.openxmlformats.org/officeDocument/2006/relationships/hyperlink" Target="mailto:plakshm1@jhu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600" cy="6096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Machine learning to determine regions of influence of treatment related toxicity in lung cancer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486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goal 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is to 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apply machine learning methods to determine the patterns of dose that influence treatment related toxicities in our patients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14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6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4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4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Use our existing radio-morphologic features to create spatially dependent features of dose to lungs</a:t>
            </a:r>
            <a:endParaRPr lang="en-US" sz="14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Extract outcome measures using pulmonary function tests</a:t>
            </a:r>
          </a:p>
          <a:p>
            <a:pPr lvl="1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Apply machine learning to determine the most influential set of features on pulmonary function</a:t>
            </a:r>
          </a:p>
          <a:p>
            <a:pPr lvl="1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Graphical present the results for clinical interpretation</a:t>
            </a:r>
          </a:p>
          <a:p>
            <a:pPr>
              <a:lnSpc>
                <a:spcPct val="90000"/>
              </a:lnSpc>
            </a:pPr>
            <a:r>
              <a:rPr lang="en-US" sz="16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Source code used for the evaluation</a:t>
            </a:r>
          </a:p>
          <a:p>
            <a:pPr lvl="1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Presented results</a:t>
            </a:r>
          </a:p>
          <a:p>
            <a:pPr lvl="1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Opportunity for publication</a:t>
            </a:r>
          </a:p>
          <a:p>
            <a:pPr>
              <a:lnSpc>
                <a:spcPct val="90000"/>
              </a:lnSpc>
            </a:pPr>
            <a:r>
              <a:rPr lang="en-US" sz="16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1-3</a:t>
            </a:r>
            <a:endParaRPr lang="en-US" sz="14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6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3D shapes, Volumetric Image Segmentation </a:t>
            </a:r>
            <a:endParaRPr lang="en-US" sz="14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Machine learning methods </a:t>
            </a:r>
            <a:endParaRPr lang="en-US" sz="14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4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Programming experience (SQL</a:t>
            </a: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</a:t>
            </a:r>
            <a:r>
              <a:rPr lang="en-US" sz="14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python)</a:t>
            </a:r>
          </a:p>
          <a:p>
            <a:pPr>
              <a:lnSpc>
                <a:spcPct val="90000"/>
              </a:lnSpc>
            </a:pPr>
            <a:r>
              <a:rPr lang="en-US" sz="16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endParaRPr lang="en-US" sz="14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Todd McNutt (</a:t>
            </a:r>
            <a:r>
              <a:rPr lang="en-US" sz="1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tmcnutt1@jhmi.edu</a:t>
            </a:r>
            <a:r>
              <a:rPr lang="en-US" sz="1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10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Pranav</a:t>
            </a:r>
            <a:r>
              <a:rPr lang="en-US" sz="10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0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Lakshminarayanan</a:t>
            </a:r>
            <a:r>
              <a:rPr lang="en-US" sz="10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</a:t>
            </a:r>
            <a:r>
              <a:rPr lang="en-US" sz="10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3"/>
              </a:rPr>
              <a:t>plakshm1@jhu.edu</a:t>
            </a:r>
            <a:r>
              <a:rPr lang="en-US" sz="1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10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Wei Jiang</a:t>
            </a:r>
          </a:p>
        </p:txBody>
      </p:sp>
    </p:spTree>
    <p:extLst>
      <p:ext uri="{BB962C8B-B14F-4D97-AF65-F5344CB8AC3E}">
        <p14:creationId xmlns:p14="http://schemas.microsoft.com/office/powerpoint/2010/main" val="40051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Spatial dose dependence on salivary function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945776"/>
            <a:ext cx="6248400" cy="29404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793055"/>
            <a:ext cx="6264082" cy="2912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3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138</Words>
  <Application>Microsoft Macintosh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ＭＳ Ｐゴシック</vt:lpstr>
      <vt:lpstr>Verdana</vt:lpstr>
      <vt:lpstr>Arial</vt:lpstr>
      <vt:lpstr>Office Theme</vt:lpstr>
      <vt:lpstr>Machine learning to determine regions of influence of treatment related toxicity in lung cancer</vt:lpstr>
      <vt:lpstr>Spatial dose dependence on salivary function</vt:lpstr>
    </vt:vector>
  </TitlesOfParts>
  <Company>Microsoft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 Identification of Critical Organ Subregions for Refined Dose-Toxicity Analysis in Radiotherapy</dc:title>
  <dc:creator>Scott Robertson</dc:creator>
  <cp:lastModifiedBy>Russell Taylor</cp:lastModifiedBy>
  <cp:revision>23</cp:revision>
  <dcterms:created xsi:type="dcterms:W3CDTF">2014-01-16T13:12:37Z</dcterms:created>
  <dcterms:modified xsi:type="dcterms:W3CDTF">2018-01-28T17:12:41Z</dcterms:modified>
</cp:coreProperties>
</file>