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998FFF-EA5E-0D44-BED1-935258D6B23A}" v="1" dt="2019-12-29T14:15:00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2020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Project Title</a:t>
            </a:r>
            <a:br>
              <a:rPr lang="en-US" sz="200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Summary phrase or short description (can follow with another 1-2 slides with more technical detail, if desire)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short description or bullets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short description or bullets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" charset="0"/>
              </a:rPr>
              <a:t> </a:t>
            </a:r>
            <a:r>
              <a:rPr lang="en-US" sz="1900" dirty="0">
                <a:latin typeface="Verdana" pitchFamily="1" charset="0"/>
              </a:rPr>
              <a:t> 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(no more than 3, if more split into sub projects)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(short description or key phrases)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Names &amp; </a:t>
            </a:r>
            <a:r>
              <a:rPr lang="en-US" sz="1900" u="sng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contact info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here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NOTE: You can follow with 1-3 additional slides for more info if desired or split this into 2-3 slides.  Main point is that this is the info the students need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5952</TotalTime>
  <Words>103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CIS-Lecture</vt:lpstr>
      <vt:lpstr>Project Title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Russ Taylor</cp:lastModifiedBy>
  <cp:revision>72</cp:revision>
  <cp:lastPrinted>1998-01-12T19:42:20Z</cp:lastPrinted>
  <dcterms:created xsi:type="dcterms:W3CDTF">2014-01-14T11:21:36Z</dcterms:created>
  <dcterms:modified xsi:type="dcterms:W3CDTF">2020-01-15T19:01:37Z</dcterms:modified>
</cp:coreProperties>
</file>