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998FFF-EA5E-0D44-BED1-935258D6B23A}" v="1" dt="2019-12-29T14:15:00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2020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or split this into 2-3 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5952</TotalTime>
  <Words>103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 Taylor</cp:lastModifiedBy>
  <cp:revision>72</cp:revision>
  <cp:lastPrinted>1998-01-12T19:42:20Z</cp:lastPrinted>
  <dcterms:created xsi:type="dcterms:W3CDTF">2014-01-14T11:21:36Z</dcterms:created>
  <dcterms:modified xsi:type="dcterms:W3CDTF">2020-01-15T19:01:37Z</dcterms:modified>
</cp:coreProperties>
</file>