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9" r:id="rId3"/>
    <p:sldId id="28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nd Malpani" initials="AM" lastIdx="2" clrIdx="0">
    <p:extLst/>
  </p:cmAuthor>
  <p:cmAuthor id="2" name="Jeremy D. Brown" initials="JD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813"/>
  </p:normalViewPr>
  <p:slideViewPr>
    <p:cSldViewPr showGuides="1">
      <p:cViewPr varScale="1">
        <p:scale>
          <a:sx n="82" d="100"/>
          <a:sy n="82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azimi1@jh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76" y="152400"/>
            <a:ext cx="8610600" cy="4572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HMD-Based Eye-Gaze Analysis in Performing Medical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99917"/>
            <a:ext cx="8534400" cy="5486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Studies have shown that knowing where to look would improve overall surgical performance of residents more than by receiving verbal feedback from an instructor or just watching the video.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Recording eye motions in surgical environments is challenging. we can use head-mounted, eye-trackers to give more freedom to the surgeons.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 recently evaluated the benefits of using HMDs for training of caregivers in an emergency medical environment.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ultimate objective of this project is to incorporate eye-tracking technologies into the field of surgical education in order to improve skills of surgeons performing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5B1E-2379-4A21-90CA-049E68FF2F8E}"/>
              </a:ext>
            </a:extLst>
          </p:cNvPr>
          <p:cNvSpPr txBox="1"/>
          <p:nvPr/>
        </p:nvSpPr>
        <p:spPr>
          <a:xfrm>
            <a:off x="6248400" y="60198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© 2018 Intuitive Surgical, Inc.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9C337-9519-4FEF-97D5-00012011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1"/>
            <a:ext cx="8214153" cy="2819400"/>
          </a:xfrm>
          <a:prstGeom prst="rect">
            <a:avLst/>
          </a:prstGeom>
        </p:spPr>
      </p:pic>
      <p:pic>
        <p:nvPicPr>
          <p:cNvPr id="1028" name="Picture 4" descr="https://pupil-labs.com/media/images/store_pupil/web/pupil_w120_e200.jpg">
            <a:extLst>
              <a:ext uri="{FF2B5EF4-FFF2-40B4-BE49-F238E27FC236}">
                <a16:creationId xmlns:a16="http://schemas.microsoft.com/office/drawing/2014/main" id="{28C01099-460C-48FA-A4BF-5C5620B2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1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HMD-Based Eye-Gaze Analysis in Performing Medical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software platform that generates intensity heatmap of the user’s gaze for HoloLens on the 2D screen and in the 3D environment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Store and analyze gaze patterns for different users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Calibration and integration with the HMD (HoloLens)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(Optional) Perform a user-study to assess the correlation of gaze with expertise in a task</a:t>
            </a:r>
            <a:endParaRPr lang="en-US" sz="1900" dirty="0">
              <a:solidFill>
                <a:srgbClr val="0000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311ACA-6708-4BA1-8816-2BB56D18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002">
            <a:off x="365802" y="4402558"/>
            <a:ext cx="2382034" cy="1786525"/>
          </a:xfrm>
          <a:prstGeom prst="rect">
            <a:avLst/>
          </a:prstGeom>
        </p:spPr>
      </p:pic>
      <p:pic>
        <p:nvPicPr>
          <p:cNvPr id="31" name="Picture 30" descr="A picture containing indoor, thing&#10;&#10;Description generated with high confidence">
            <a:extLst>
              <a:ext uri="{FF2B5EF4-FFF2-40B4-BE49-F238E27FC236}">
                <a16:creationId xmlns:a16="http://schemas.microsoft.com/office/drawing/2014/main" id="{4039C85B-606E-4E1F-B422-773200FA7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 b="-1"/>
          <a:stretch/>
        </p:blipFill>
        <p:spPr>
          <a:xfrm rot="20638558">
            <a:off x="3316786" y="4306511"/>
            <a:ext cx="2354200" cy="1726706"/>
          </a:xfrm>
          <a:prstGeom prst="rect">
            <a:avLst/>
          </a:prstGeom>
        </p:spPr>
      </p:pic>
      <p:pic>
        <p:nvPicPr>
          <p:cNvPr id="32" name="Content Placeholder 3">
            <a:extLst>
              <a:ext uri="{FF2B5EF4-FFF2-40B4-BE49-F238E27FC236}">
                <a16:creationId xmlns:a16="http://schemas.microsoft.com/office/drawing/2014/main" id="{E6BC9614-55FA-4B4D-9EA4-0319CB823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178"/>
          <a:stretch/>
        </p:blipFill>
        <p:spPr bwMode="auto">
          <a:xfrm>
            <a:off x="6095689" y="3720164"/>
            <a:ext cx="2837921" cy="26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35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HMD-Based Eye-Gaze Analysis in Performing Medical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 that generates intensity heatmap based on the intensity of users’ eye-gaze in a time frame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 that shows the surgeon’s eye-gaze while performing a task, to the trainees in real-time and saves it for possible synchronized playback.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(Optional): A user study to investigate the correlation of eye-gaze data with expertise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 (3 if user study is in the deliverables)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Experienced in at least one language: Python or C++ or C#, Unity3D</a:t>
            </a:r>
            <a:endParaRPr lang="en-US" sz="16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Azimi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eazimi1@jhu.edu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Dr.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Chien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-Ming Huang, Dr. Peter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Kazanzides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Dr. Nassir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Navab</a:t>
            </a:r>
            <a:r>
              <a:rPr lang="en-US" sz="16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Russ Taylor</a:t>
            </a:r>
          </a:p>
        </p:txBody>
      </p:sp>
    </p:spTree>
    <p:extLst>
      <p:ext uri="{BB962C8B-B14F-4D97-AF65-F5344CB8AC3E}">
        <p14:creationId xmlns:p14="http://schemas.microsoft.com/office/powerpoint/2010/main" val="3028839587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7343</TotalTime>
  <Words>306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Times New Roman</vt:lpstr>
      <vt:lpstr>Verdana</vt:lpstr>
      <vt:lpstr>CIS-Lecture</vt:lpstr>
      <vt:lpstr>HMD-Based Eye-Gaze Analysis in Performing Medical Procedures </vt:lpstr>
      <vt:lpstr>HMD-Based Eye-Gaze Analysis in Performing Medical Procedures </vt:lpstr>
      <vt:lpstr>HMD-Based Eye-Gaze Analysis in Performing Medical Procedures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Ehsan M</cp:lastModifiedBy>
  <cp:revision>111</cp:revision>
  <cp:lastPrinted>1998-01-12T19:42:20Z</cp:lastPrinted>
  <dcterms:created xsi:type="dcterms:W3CDTF">2014-01-14T11:21:36Z</dcterms:created>
  <dcterms:modified xsi:type="dcterms:W3CDTF">2018-02-08T00:13:54Z</dcterms:modified>
</cp:coreProperties>
</file>