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howGuides="1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</a:t>
            </a:r>
            <a:r>
              <a:rPr lang="en-US" sz="1000" dirty="0" smtClean="0">
                <a:latin typeface="Times New Roman" pitchFamily="-107" charset="0"/>
              </a:rPr>
              <a:t>2020</a:t>
            </a:r>
            <a:endParaRPr lang="en-US" sz="1000" dirty="0">
              <a:latin typeface="Times New Roman" pitchFamily="-107" charset="0"/>
            </a:endParaRP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Navigation for Orbital Floor </a:t>
            </a:r>
            <a:r>
              <a:rPr lang="en-US" sz="200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Fracture </a:t>
            </a:r>
            <a:r>
              <a:rPr lang="en-US" sz="200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Repair</a:t>
            </a: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3581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To reconstruct orbital floor fractures, the surgeon must compress and retract the eyeball and dissect through a small incision to place a metal plate beneath the eye</a:t>
            </a:r>
          </a:p>
          <a:p>
            <a:pPr>
              <a:spcBef>
                <a:spcPts val="600"/>
              </a:spcBef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goal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is to introduce CT-guided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navigation</a:t>
            </a:r>
          </a:p>
          <a:p>
            <a:pPr>
              <a:spcBef>
                <a:spcPts val="1200"/>
              </a:spcBef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</a:p>
          <a:p>
            <a:pPr lvl="1">
              <a:spcBef>
                <a:spcPts val="12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registration method, using points collected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from </a:t>
            </a:r>
            <a:r>
              <a:rPr lang="en-US" sz="2000" dirty="0" smtClean="0"/>
              <a:t>inferior </a:t>
            </a:r>
            <a:r>
              <a:rPr lang="en-US" sz="2000" dirty="0"/>
              <a:t>orbital rim and posterior orbital floor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(TRE &lt; 2 mm)</a:t>
            </a:r>
          </a:p>
          <a:p>
            <a:pPr lvl="1">
              <a:spcBef>
                <a:spcPts val="1200"/>
              </a:spcBef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Implement pivot calibration for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hemostat/implant</a:t>
            </a:r>
          </a:p>
          <a:p>
            <a:pPr lvl="1">
              <a:spcBef>
                <a:spcPts val="12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</a:rPr>
              <a:t>Provide navigation guidance (implant </a:t>
            </a:r>
            <a:r>
              <a:rPr lang="en-US" sz="1900" dirty="0" err="1" smtClean="0">
                <a:latin typeface="Verdana" pitchFamily="1" charset="0"/>
                <a:ea typeface="ＭＳ Ｐゴシック" pitchFamily="1" charset="-128"/>
              </a:rPr>
              <a:t>wrt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</a:rPr>
              <a:t> CT)</a:t>
            </a:r>
            <a:endParaRPr lang="en-US" dirty="0"/>
          </a:p>
          <a:p>
            <a:pPr>
              <a:spcBef>
                <a:spcPts val="600"/>
              </a:spcBef>
            </a:pP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4495800"/>
            <a:ext cx="2209800" cy="17353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456150"/>
            <a:ext cx="257175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075" y="4418050"/>
            <a:ext cx="2628900" cy="19216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Navigation for Orbital Floor Fracture </a:t>
            </a:r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Repair</a:t>
            </a: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3581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Point/surface registration method for orbital socket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Calibration of implant </a:t>
            </a:r>
            <a:r>
              <a:rPr lang="en-US" sz="19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wrt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tracked hemostat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Application to visualize position of tracked implant </a:t>
            </a:r>
            <a:r>
              <a:rPr lang="en-US" sz="19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wrt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CT </a:t>
            </a:r>
          </a:p>
          <a:p>
            <a:pPr>
              <a:spcBef>
                <a:spcPts val="1200"/>
              </a:spcBef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</a:t>
            </a: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group: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2-3 students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1200"/>
              </a:spcBef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Programming r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egistration, calibration, and visualization (e.g., C++ or Python modules in 3D Slicer, Unity on HMD)</a:t>
            </a:r>
            <a:endParaRPr lang="en-US" sz="16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1200"/>
              </a:spcBef>
            </a:pP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Ehsan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Azimi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(eazimi1@jhu.edu), Peter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Kazanzides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(pkaz@jhu.edu), Dr. Cecil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Qiu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Dr.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Sashank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Reddy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50"/>
          <a:stretch/>
        </p:blipFill>
        <p:spPr>
          <a:xfrm>
            <a:off x="1905000" y="4572416"/>
            <a:ext cx="2971800" cy="17430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05400" y="5105400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Attach markers to track hemostat</a:t>
            </a: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4838700" y="5443954"/>
            <a:ext cx="342900" cy="2710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7736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6093</TotalTime>
  <Words>165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Times New Roman</vt:lpstr>
      <vt:lpstr>Verdana</vt:lpstr>
      <vt:lpstr>CIS-Lecture</vt:lpstr>
      <vt:lpstr>Navigation for Orbital Floor Fracture Repair</vt:lpstr>
      <vt:lpstr>Navigation for Orbital Floor Fracture Repair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Peter</cp:lastModifiedBy>
  <cp:revision>91</cp:revision>
  <cp:lastPrinted>1998-01-12T19:42:20Z</cp:lastPrinted>
  <dcterms:created xsi:type="dcterms:W3CDTF">2014-01-14T11:21:36Z</dcterms:created>
  <dcterms:modified xsi:type="dcterms:W3CDTF">2020-01-29T03:55:37Z</dcterms:modified>
</cp:coreProperties>
</file>