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6" r:id="rId2"/>
    <p:sldId id="27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9"/>
  </p:normalViewPr>
  <p:slideViewPr>
    <p:cSldViewPr showGuides="1">
      <p:cViewPr varScale="1">
        <p:scale>
          <a:sx n="75" d="100"/>
          <a:sy n="75" d="100"/>
        </p:scale>
        <p:origin x="-192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 smtClean="0">
                <a:latin typeface="Arial" pitchFamily="-107" charset="0"/>
              </a:rPr>
              <a:t>	</a:t>
            </a:r>
            <a:r>
              <a:rPr lang="en-US" sz="1000" dirty="0" smtClean="0">
                <a:latin typeface="Times New Roman" pitchFamily="-107" charset="0"/>
              </a:rPr>
              <a:t>600.456/656 CIS2 Spring 2018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crazavi1@jhmi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REMS Articulating </a:t>
            </a:r>
            <a:r>
              <a:rPr lang="en-US" sz="2000" dirty="0" err="1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Microvascular</a:t>
            </a:r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Needle Driver</a:t>
            </a:r>
            <a:endParaRPr lang="en-US" sz="2000" dirty="0" smtClean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Robotic ENT Microsurgery System (REMS) is novel surgical robot developed in the LCSR for use in Head &amp; Neck Surgery. We we wish evaluate its potential within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microvascular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surgery but lack adequate REMS-adapted instrumentation to do so. 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</a:t>
            </a: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Students Will Do: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Adapt a typical freehand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microvascular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needle driver for use with the REMS, or create a novel instrument utilizing parts from typically used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microvascular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needle drivers. May build on prior work and designs . 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Times New Roman" pitchFamily="1" charset="0"/>
              </a:rPr>
              <a:t>Interva</a:t>
            </a:r>
            <a:r>
              <a:rPr lang="en-US" sz="2000" dirty="0" smtClean="0">
                <a:latin typeface="Times New Roman" pitchFamily="1" charset="0"/>
              </a:rPr>
              <a:t>l </a:t>
            </a:r>
            <a:r>
              <a:rPr lang="en-US" sz="2000" dirty="0" smtClean="0">
                <a:latin typeface="Times New Roman" pitchFamily="1" charset="0"/>
              </a:rPr>
              <a:t>CAD drawings of potential designs for th</a:t>
            </a:r>
            <a:r>
              <a:rPr lang="en-US" sz="2000" dirty="0" smtClean="0">
                <a:latin typeface="Times New Roman" pitchFamily="1" charset="0"/>
              </a:rPr>
              <a:t>e instrument/adaptor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Times New Roman" pitchFamily="1" charset="0"/>
              </a:rPr>
              <a:t>Working instrument at the completion of the course that </a:t>
            </a:r>
            <a:r>
              <a:rPr lang="en-US" sz="2000" dirty="0" smtClean="0">
                <a:latin typeface="Times New Roman" pitchFamily="1" charset="0"/>
              </a:rPr>
              <a:t>integrates with the REMS and can manipulate </a:t>
            </a:r>
            <a:r>
              <a:rPr lang="en-US" sz="2000" dirty="0" err="1" smtClean="0">
                <a:latin typeface="Times New Roman" pitchFamily="1" charset="0"/>
              </a:rPr>
              <a:t>microvascular</a:t>
            </a:r>
            <a:r>
              <a:rPr lang="en-US" sz="2000" dirty="0" smtClean="0">
                <a:latin typeface="Times New Roman" pitchFamily="1" charset="0"/>
              </a:rPr>
              <a:t> grade suture. </a:t>
            </a:r>
            <a:endParaRPr lang="en-US" sz="1800" dirty="0" smtClean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1-2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</a:t>
            </a: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CAD, mechanical engineering 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</a:t>
            </a: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Christopher Razavi, MD &amp; Shaun Desai, MD </a:t>
            </a:r>
            <a:r>
              <a:rPr lang="mr-IN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–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Otolaryngology Head &amp; Neck Surgery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crazavi1@jhmi.edu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4685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REMS Articulating </a:t>
            </a:r>
            <a:r>
              <a:rPr lang="en-US" sz="2000" dirty="0" err="1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Microvascular</a:t>
            </a:r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Needle Driver</a:t>
            </a:r>
            <a:endParaRPr lang="en-US" sz="2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52400" y="838200"/>
            <a:ext cx="6019800" cy="5638800"/>
            <a:chOff x="1600200" y="914400"/>
            <a:chExt cx="6019800" cy="5638800"/>
          </a:xfrm>
        </p:grpSpPr>
        <p:pic>
          <p:nvPicPr>
            <p:cNvPr id="8" name="Picture 7" descr="Micro_needle_driver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43200" y="4483100"/>
              <a:ext cx="3091865" cy="2070100"/>
            </a:xfrm>
            <a:prstGeom prst="rect">
              <a:avLst/>
            </a:prstGeom>
          </p:spPr>
        </p:pic>
        <p:pic>
          <p:nvPicPr>
            <p:cNvPr id="6" name="Picture 5" descr="Figure 2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914400"/>
              <a:ext cx="6019800" cy="3887788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6172200" y="1219200"/>
            <a:ext cx="297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Top image demonstrates a prior iteration of this tool. We would like to adapt the bottom tool to articulate with updated model of the REMS.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29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5991</TotalTime>
  <Words>186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CIS-Lecture</vt:lpstr>
      <vt:lpstr>REMS Articulating Microvascular Needle Driver</vt:lpstr>
      <vt:lpstr>REMS Articulating Microvascular Needle Driver</vt:lpstr>
    </vt:vector>
  </TitlesOfParts>
  <Company>Johns Hopkins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Chris Razavi</cp:lastModifiedBy>
  <cp:revision>74</cp:revision>
  <cp:lastPrinted>1998-01-12T19:42:20Z</cp:lastPrinted>
  <dcterms:created xsi:type="dcterms:W3CDTF">2014-01-14T11:21:36Z</dcterms:created>
  <dcterms:modified xsi:type="dcterms:W3CDTF">2018-01-24T20:55:51Z</dcterms:modified>
</cp:coreProperties>
</file>