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2" r:id="rId2"/>
    <p:sldId id="272" r:id="rId3"/>
    <p:sldId id="263" r:id="rId4"/>
    <p:sldId id="266" r:id="rId5"/>
    <p:sldId id="303" r:id="rId6"/>
    <p:sldId id="312" r:id="rId7"/>
    <p:sldId id="313" r:id="rId8"/>
    <p:sldId id="302" r:id="rId9"/>
    <p:sldId id="314" r:id="rId10"/>
    <p:sldId id="315" r:id="rId11"/>
    <p:sldId id="304" r:id="rId12"/>
    <p:sldId id="306" r:id="rId13"/>
    <p:sldId id="311" r:id="rId14"/>
    <p:sldId id="318" r:id="rId15"/>
    <p:sldId id="316" r:id="rId16"/>
    <p:sldId id="307" r:id="rId17"/>
    <p:sldId id="308" r:id="rId18"/>
    <p:sldId id="317" r:id="rId19"/>
    <p:sldId id="299" r:id="rId20"/>
    <p:sldId id="277" r:id="rId21"/>
    <p:sldId id="30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64594" autoAdjust="0"/>
  </p:normalViewPr>
  <p:slideViewPr>
    <p:cSldViewPr snapToGrid="0" snapToObjects="1">
      <p:cViewPr>
        <p:scale>
          <a:sx n="75" d="100"/>
          <a:sy n="75" d="100"/>
        </p:scale>
        <p:origin x="-1888"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6EACC-3EA4-0542-BFC1-E812335F883D}" type="doc">
      <dgm:prSet loTypeId="urn:microsoft.com/office/officeart/2005/8/layout/process4" loCatId="" qsTypeId="urn:microsoft.com/office/officeart/2005/8/quickstyle/simple1" qsCatId="simple" csTypeId="urn:microsoft.com/office/officeart/2005/8/colors/accent0_2" csCatId="mainScheme" phldr="1"/>
      <dgm:spPr/>
      <dgm:t>
        <a:bodyPr/>
        <a:lstStyle/>
        <a:p>
          <a:endParaRPr lang="en-US"/>
        </a:p>
      </dgm:t>
    </dgm:pt>
    <dgm:pt modelId="{E2271A16-EA1F-F143-A210-6379662387F9}">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000" dirty="0" smtClean="0"/>
            <a:t>Result</a:t>
          </a:r>
          <a:endParaRPr lang="en-US" sz="2000" dirty="0"/>
        </a:p>
      </dgm:t>
    </dgm:pt>
    <dgm:pt modelId="{675F6F5B-2496-214B-9852-87895D30ECFC}" type="parTrans" cxnId="{0AB61136-B058-8649-84B4-44F1CF634B5D}">
      <dgm:prSet/>
      <dgm:spPr/>
      <dgm:t>
        <a:bodyPr/>
        <a:lstStyle/>
        <a:p>
          <a:endParaRPr lang="en-US"/>
        </a:p>
      </dgm:t>
    </dgm:pt>
    <dgm:pt modelId="{6FAAD1F2-262A-8346-9BC7-190AF5FEFBBC}" type="sibTrans" cxnId="{0AB61136-B058-8649-84B4-44F1CF634B5D}">
      <dgm:prSet/>
      <dgm:spPr/>
      <dgm:t>
        <a:bodyPr/>
        <a:lstStyle/>
        <a:p>
          <a:endParaRPr lang="en-US"/>
        </a:p>
      </dgm:t>
    </dgm:pt>
    <dgm:pt modelId="{DBFBCC83-66A8-A641-A8D7-7B3BC3B5A78F}">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000" dirty="0" smtClean="0"/>
            <a:t>Experiments</a:t>
          </a:r>
          <a:endParaRPr lang="en-US" sz="2000" dirty="0"/>
        </a:p>
      </dgm:t>
    </dgm:pt>
    <dgm:pt modelId="{5C83648E-5472-4F42-8431-0DBBCB84822F}" type="parTrans" cxnId="{A2BE8981-373A-FF48-A114-5355B471E375}">
      <dgm:prSet/>
      <dgm:spPr/>
      <dgm:t>
        <a:bodyPr/>
        <a:lstStyle/>
        <a:p>
          <a:endParaRPr lang="en-US"/>
        </a:p>
      </dgm:t>
    </dgm:pt>
    <dgm:pt modelId="{B5AAF827-D4B3-4B46-A92B-9BDD9FDD8B3C}" type="sibTrans" cxnId="{A2BE8981-373A-FF48-A114-5355B471E375}">
      <dgm:prSet/>
      <dgm:spPr/>
      <dgm:t>
        <a:bodyPr/>
        <a:lstStyle/>
        <a:p>
          <a:endParaRPr lang="en-US"/>
        </a:p>
      </dgm:t>
    </dgm:pt>
    <dgm:pt modelId="{A4F40060-D506-3443-B68E-0EBD3BACFFD9}">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Paper Choice</a:t>
          </a:r>
          <a:endParaRPr lang="en-US" sz="2400" b="1" dirty="0"/>
        </a:p>
      </dgm:t>
    </dgm:pt>
    <dgm:pt modelId="{D167B62F-0A9D-B04A-9497-4E215D276BBA}" type="parTrans" cxnId="{7BE514B8-96F8-084E-A69E-7C4CF5149101}">
      <dgm:prSet/>
      <dgm:spPr/>
      <dgm:t>
        <a:bodyPr/>
        <a:lstStyle/>
        <a:p>
          <a:endParaRPr lang="en-US"/>
        </a:p>
      </dgm:t>
    </dgm:pt>
    <dgm:pt modelId="{EBF97629-8894-9946-911A-43E933ABBFAC}" type="sibTrans" cxnId="{7BE514B8-96F8-084E-A69E-7C4CF5149101}">
      <dgm:prSet/>
      <dgm:spPr/>
      <dgm:t>
        <a:bodyPr/>
        <a:lstStyle/>
        <a:p>
          <a:endParaRPr lang="en-US"/>
        </a:p>
      </dgm:t>
    </dgm:pt>
    <dgm:pt modelId="{D2157DF4-059B-C04E-AA6D-DE73C25092F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b="1" dirty="0" smtClean="0"/>
            <a:t>Critique</a:t>
          </a:r>
          <a:endParaRPr lang="en-US" sz="2400" b="1" dirty="0"/>
        </a:p>
      </dgm:t>
    </dgm:pt>
    <dgm:pt modelId="{364DC870-6A37-F94E-95DA-77A1035B9B0E}" type="parTrans" cxnId="{4367D026-2C5E-374A-B4C8-06E43874A553}">
      <dgm:prSet/>
      <dgm:spPr/>
      <dgm:t>
        <a:bodyPr/>
        <a:lstStyle/>
        <a:p>
          <a:endParaRPr lang="en-US"/>
        </a:p>
      </dgm:t>
    </dgm:pt>
    <dgm:pt modelId="{C4534FD6-8DA1-1A4B-8920-3EC4044558CD}" type="sibTrans" cxnId="{4367D026-2C5E-374A-B4C8-06E43874A553}">
      <dgm:prSet/>
      <dgm:spPr/>
      <dgm:t>
        <a:bodyPr/>
        <a:lstStyle/>
        <a:p>
          <a:endParaRPr lang="en-US"/>
        </a:p>
      </dgm:t>
    </dgm:pt>
    <dgm:pt modelId="{DA0A1FF9-A411-C041-AECB-71BE8E877949}">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400" b="1" dirty="0" smtClean="0"/>
            <a:t>Conclusion and Future Work</a:t>
          </a:r>
          <a:endParaRPr lang="en-US" sz="2400" b="1" dirty="0"/>
        </a:p>
      </dgm:t>
    </dgm:pt>
    <dgm:pt modelId="{CEF773C5-4CDC-5243-A3CE-08489D10D7A7}" type="parTrans" cxnId="{6A043D36-B931-B844-9765-186B6175137A}">
      <dgm:prSet/>
      <dgm:spPr/>
      <dgm:t>
        <a:bodyPr/>
        <a:lstStyle/>
        <a:p>
          <a:endParaRPr lang="en-US"/>
        </a:p>
      </dgm:t>
    </dgm:pt>
    <dgm:pt modelId="{31BC6B8B-A80E-BD49-8964-4A79643AA397}" type="sibTrans" cxnId="{6A043D36-B931-B844-9765-186B6175137A}">
      <dgm:prSet/>
      <dgm:spPr/>
      <dgm:t>
        <a:bodyPr/>
        <a:lstStyle/>
        <a:p>
          <a:endParaRPr lang="en-US"/>
        </a:p>
      </dgm:t>
    </dgm:pt>
    <dgm:pt modelId="{F8A15CFE-4884-4C4E-9EE5-8B77304302B7}">
      <dgm:prSet custT="1">
        <dgm:style>
          <a:lnRef idx="2">
            <a:schemeClr val="accent2"/>
          </a:lnRef>
          <a:fillRef idx="1">
            <a:schemeClr val="lt1"/>
          </a:fillRef>
          <a:effectRef idx="0">
            <a:schemeClr val="accent2"/>
          </a:effectRef>
          <a:fontRef idx="minor">
            <a:schemeClr val="dk1"/>
          </a:fontRef>
        </dgm:style>
      </dgm:prSet>
      <dgm:spPr/>
      <dgm:t>
        <a:bodyPr/>
        <a:lstStyle/>
        <a:p>
          <a:r>
            <a:rPr lang="en-US" sz="2400" b="1" dirty="0" smtClean="0"/>
            <a:t>Background</a:t>
          </a:r>
          <a:endParaRPr lang="en-US" sz="2400" b="1" dirty="0"/>
        </a:p>
      </dgm:t>
    </dgm:pt>
    <dgm:pt modelId="{579B0843-0BB7-3045-89CD-C64748E21E41}" type="parTrans" cxnId="{2FDB5DD8-4E6D-FE41-A0A2-734087B16376}">
      <dgm:prSet/>
      <dgm:spPr/>
      <dgm:t>
        <a:bodyPr/>
        <a:lstStyle/>
        <a:p>
          <a:endParaRPr lang="en-US"/>
        </a:p>
      </dgm:t>
    </dgm:pt>
    <dgm:pt modelId="{A125738C-20B2-5848-B0EC-859512FF8086}" type="sibTrans" cxnId="{2FDB5DD8-4E6D-FE41-A0A2-734087B16376}">
      <dgm:prSet/>
      <dgm:spPr/>
      <dgm:t>
        <a:bodyPr/>
        <a:lstStyle/>
        <a:p>
          <a:endParaRPr lang="en-US"/>
        </a:p>
      </dgm:t>
    </dgm:pt>
    <dgm:pt modelId="{E84385F9-734B-E742-A983-A9AF712F8588}">
      <dgm:prSet custT="1">
        <dgm:style>
          <a:lnRef idx="2">
            <a:schemeClr val="accent5"/>
          </a:lnRef>
          <a:fillRef idx="1">
            <a:schemeClr val="lt1"/>
          </a:fillRef>
          <a:effectRef idx="0">
            <a:schemeClr val="accent5"/>
          </a:effectRef>
          <a:fontRef idx="minor">
            <a:schemeClr val="dk1"/>
          </a:fontRef>
        </dgm:style>
      </dgm:prSet>
      <dgm:spPr/>
      <dgm:t>
        <a:bodyPr/>
        <a:lstStyle/>
        <a:p>
          <a:r>
            <a:rPr lang="en-US" sz="2400" b="1" dirty="0" smtClean="0"/>
            <a:t>Technical Summary</a:t>
          </a:r>
          <a:endParaRPr lang="en-US" sz="2400" b="1" dirty="0"/>
        </a:p>
      </dgm:t>
    </dgm:pt>
    <dgm:pt modelId="{BCFE76CF-88DD-BB4C-AE7F-CC936912396E}" type="parTrans" cxnId="{848147ED-C992-A949-A3CD-23131EE224CD}">
      <dgm:prSet/>
      <dgm:spPr/>
      <dgm:t>
        <a:bodyPr/>
        <a:lstStyle/>
        <a:p>
          <a:endParaRPr lang="en-US"/>
        </a:p>
      </dgm:t>
    </dgm:pt>
    <dgm:pt modelId="{AF22E1A1-29FC-EB43-9E05-D79AE5DFC187}" type="sibTrans" cxnId="{848147ED-C992-A949-A3CD-23131EE224CD}">
      <dgm:prSet/>
      <dgm:spPr/>
      <dgm:t>
        <a:bodyPr/>
        <a:lstStyle/>
        <a:p>
          <a:endParaRPr lang="en-US"/>
        </a:p>
      </dgm:t>
    </dgm:pt>
    <dgm:pt modelId="{31FC76A9-3105-674F-8509-A953F3870868}">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t>Project Summary</a:t>
          </a:r>
          <a:endParaRPr lang="en-US" dirty="0"/>
        </a:p>
      </dgm:t>
    </dgm:pt>
    <dgm:pt modelId="{E818E3B0-5BF4-C34C-8BCA-74ACA2D43623}" type="parTrans" cxnId="{21418AF7-CB3E-6941-8BDF-6FC6E975DC43}">
      <dgm:prSet/>
      <dgm:spPr/>
      <dgm:t>
        <a:bodyPr/>
        <a:lstStyle/>
        <a:p>
          <a:endParaRPr lang="en-US"/>
        </a:p>
      </dgm:t>
    </dgm:pt>
    <dgm:pt modelId="{004D2262-7C8B-684E-8B28-B6800C2D5CA5}" type="sibTrans" cxnId="{21418AF7-CB3E-6941-8BDF-6FC6E975DC43}">
      <dgm:prSet/>
      <dgm:spPr/>
      <dgm:t>
        <a:bodyPr/>
        <a:lstStyle/>
        <a:p>
          <a:endParaRPr lang="en-US"/>
        </a:p>
      </dgm:t>
    </dgm:pt>
    <dgm:pt modelId="{DC3FB372-0273-0847-B98F-4BD4AEAD9194}">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t>Specific Aims</a:t>
          </a:r>
          <a:endParaRPr lang="en-US" dirty="0"/>
        </a:p>
      </dgm:t>
    </dgm:pt>
    <dgm:pt modelId="{B1AC8B23-70D0-2A47-8085-DCDD1C8858D1}" type="parTrans" cxnId="{F710A4FB-8EF9-F047-BEC1-4DA4DD33FF6A}">
      <dgm:prSet/>
      <dgm:spPr/>
      <dgm:t>
        <a:bodyPr/>
        <a:lstStyle/>
        <a:p>
          <a:endParaRPr lang="en-US"/>
        </a:p>
      </dgm:t>
    </dgm:pt>
    <dgm:pt modelId="{BF8FFA26-DC90-3E40-8C73-F3D93190F958}" type="sibTrans" cxnId="{F710A4FB-8EF9-F047-BEC1-4DA4DD33FF6A}">
      <dgm:prSet/>
      <dgm:spPr/>
      <dgm:t>
        <a:bodyPr/>
        <a:lstStyle/>
        <a:p>
          <a:endParaRPr lang="en-US"/>
        </a:p>
      </dgm:t>
    </dgm:pt>
    <dgm:pt modelId="{3CD40930-894D-B848-8A8C-140814CF34C3}" type="pres">
      <dgm:prSet presAssocID="{4406EACC-3EA4-0542-BFC1-E812335F883D}" presName="Name0" presStyleCnt="0">
        <dgm:presLayoutVars>
          <dgm:dir/>
          <dgm:animLvl val="lvl"/>
          <dgm:resizeHandles val="exact"/>
        </dgm:presLayoutVars>
      </dgm:prSet>
      <dgm:spPr/>
      <dgm:t>
        <a:bodyPr/>
        <a:lstStyle/>
        <a:p>
          <a:endParaRPr lang="en-US"/>
        </a:p>
      </dgm:t>
    </dgm:pt>
    <dgm:pt modelId="{BFFF50BD-C114-9E41-84AE-D133B4F656B3}" type="pres">
      <dgm:prSet presAssocID="{D2157DF4-059B-C04E-AA6D-DE73C25092F9}" presName="boxAndChildren" presStyleCnt="0"/>
      <dgm:spPr/>
    </dgm:pt>
    <dgm:pt modelId="{13B59E24-2794-CD4B-AF6C-5EBCD6E0E34F}" type="pres">
      <dgm:prSet presAssocID="{D2157DF4-059B-C04E-AA6D-DE73C25092F9}" presName="parentTextBox" presStyleLbl="node1" presStyleIdx="0" presStyleCnt="5"/>
      <dgm:spPr/>
      <dgm:t>
        <a:bodyPr/>
        <a:lstStyle/>
        <a:p>
          <a:endParaRPr lang="en-US"/>
        </a:p>
      </dgm:t>
    </dgm:pt>
    <dgm:pt modelId="{96CEACBD-BD64-114A-985C-EBBF68D280CF}" type="pres">
      <dgm:prSet presAssocID="{31BC6B8B-A80E-BD49-8964-4A79643AA397}" presName="sp" presStyleCnt="0"/>
      <dgm:spPr/>
    </dgm:pt>
    <dgm:pt modelId="{F0480DBA-4561-F24A-B25D-F7931BAD5B9E}" type="pres">
      <dgm:prSet presAssocID="{DA0A1FF9-A411-C041-AECB-71BE8E877949}" presName="arrowAndChildren" presStyleCnt="0"/>
      <dgm:spPr/>
    </dgm:pt>
    <dgm:pt modelId="{D2639DC6-B29B-9D44-B4B2-B06DEF8E7C2D}" type="pres">
      <dgm:prSet presAssocID="{DA0A1FF9-A411-C041-AECB-71BE8E877949}" presName="parentTextArrow" presStyleLbl="node1" presStyleIdx="1" presStyleCnt="5"/>
      <dgm:spPr/>
      <dgm:t>
        <a:bodyPr/>
        <a:lstStyle/>
        <a:p>
          <a:endParaRPr lang="en-US"/>
        </a:p>
      </dgm:t>
    </dgm:pt>
    <dgm:pt modelId="{60A9CAD4-DA2D-1F4A-AB59-35B300152A1E}" type="pres">
      <dgm:prSet presAssocID="{AF22E1A1-29FC-EB43-9E05-D79AE5DFC187}" presName="sp" presStyleCnt="0"/>
      <dgm:spPr/>
    </dgm:pt>
    <dgm:pt modelId="{EA92F60F-7DE2-EB48-9241-DECD0897F5E8}" type="pres">
      <dgm:prSet presAssocID="{E84385F9-734B-E742-A983-A9AF712F8588}" presName="arrowAndChildren" presStyleCnt="0"/>
      <dgm:spPr/>
    </dgm:pt>
    <dgm:pt modelId="{79789A6F-1702-B744-BCD9-8873CC296426}" type="pres">
      <dgm:prSet presAssocID="{E84385F9-734B-E742-A983-A9AF712F8588}" presName="parentTextArrow" presStyleLbl="node1" presStyleIdx="1" presStyleCnt="5"/>
      <dgm:spPr/>
      <dgm:t>
        <a:bodyPr/>
        <a:lstStyle/>
        <a:p>
          <a:endParaRPr lang="en-US"/>
        </a:p>
      </dgm:t>
    </dgm:pt>
    <dgm:pt modelId="{6B464A7C-7C0E-5B44-A10F-F504E84B8215}" type="pres">
      <dgm:prSet presAssocID="{E84385F9-734B-E742-A983-A9AF712F8588}" presName="arrow" presStyleLbl="node1" presStyleIdx="2" presStyleCnt="5"/>
      <dgm:spPr/>
      <dgm:t>
        <a:bodyPr/>
        <a:lstStyle/>
        <a:p>
          <a:endParaRPr lang="en-US"/>
        </a:p>
      </dgm:t>
    </dgm:pt>
    <dgm:pt modelId="{52459A76-7806-814D-B181-69B6B49A029E}" type="pres">
      <dgm:prSet presAssocID="{E84385F9-734B-E742-A983-A9AF712F8588}" presName="descendantArrow" presStyleCnt="0"/>
      <dgm:spPr/>
    </dgm:pt>
    <dgm:pt modelId="{9AA52613-31E2-2544-B64A-5CB8291EC85B}" type="pres">
      <dgm:prSet presAssocID="{DBFBCC83-66A8-A641-A8D7-7B3BC3B5A78F}" presName="childTextArrow" presStyleLbl="fgAccFollowNode1" presStyleIdx="0" presStyleCnt="4" custScaleY="124396" custLinFactNeighborY="10930">
        <dgm:presLayoutVars>
          <dgm:bulletEnabled val="1"/>
        </dgm:presLayoutVars>
      </dgm:prSet>
      <dgm:spPr/>
      <dgm:t>
        <a:bodyPr/>
        <a:lstStyle/>
        <a:p>
          <a:endParaRPr lang="en-US"/>
        </a:p>
      </dgm:t>
    </dgm:pt>
    <dgm:pt modelId="{EF25F267-39C1-7E4D-9C6B-AAC292FA4A9C}" type="pres">
      <dgm:prSet presAssocID="{E2271A16-EA1F-F143-A210-6379662387F9}" presName="childTextArrow" presStyleLbl="fgAccFollowNode1" presStyleIdx="1" presStyleCnt="4" custScaleY="124396" custLinFactNeighborY="10930">
        <dgm:presLayoutVars>
          <dgm:bulletEnabled val="1"/>
        </dgm:presLayoutVars>
      </dgm:prSet>
      <dgm:spPr/>
      <dgm:t>
        <a:bodyPr/>
        <a:lstStyle/>
        <a:p>
          <a:endParaRPr lang="en-US"/>
        </a:p>
      </dgm:t>
    </dgm:pt>
    <dgm:pt modelId="{52FD7616-88F3-8345-B40D-0B7F381FE127}" type="pres">
      <dgm:prSet presAssocID="{EBF97629-8894-9946-911A-43E933ABBFAC}" presName="sp" presStyleCnt="0"/>
      <dgm:spPr/>
    </dgm:pt>
    <dgm:pt modelId="{E585FC30-2FDF-C641-820B-9ED2D0619490}" type="pres">
      <dgm:prSet presAssocID="{A4F40060-D506-3443-B68E-0EBD3BACFFD9}" presName="arrowAndChildren" presStyleCnt="0"/>
      <dgm:spPr/>
    </dgm:pt>
    <dgm:pt modelId="{FD9F21FE-5460-1743-905F-449556D78CA6}" type="pres">
      <dgm:prSet presAssocID="{A4F40060-D506-3443-B68E-0EBD3BACFFD9}" presName="parentTextArrow" presStyleLbl="node1" presStyleIdx="3" presStyleCnt="5" custScaleY="100628"/>
      <dgm:spPr/>
      <dgm:t>
        <a:bodyPr/>
        <a:lstStyle/>
        <a:p>
          <a:endParaRPr lang="en-US"/>
        </a:p>
      </dgm:t>
    </dgm:pt>
    <dgm:pt modelId="{1F8AB279-C371-F04D-8FF7-5560B06340C3}" type="pres">
      <dgm:prSet presAssocID="{A125738C-20B2-5848-B0EC-859512FF8086}" presName="sp" presStyleCnt="0"/>
      <dgm:spPr/>
    </dgm:pt>
    <dgm:pt modelId="{316850EF-670D-6A4A-94C3-58ABE807D53C}" type="pres">
      <dgm:prSet presAssocID="{F8A15CFE-4884-4C4E-9EE5-8B77304302B7}" presName="arrowAndChildren" presStyleCnt="0"/>
      <dgm:spPr/>
    </dgm:pt>
    <dgm:pt modelId="{E3E854D1-706F-6446-8AD9-5FDEC784EF06}" type="pres">
      <dgm:prSet presAssocID="{F8A15CFE-4884-4C4E-9EE5-8B77304302B7}" presName="parentTextArrow" presStyleLbl="node1" presStyleIdx="3" presStyleCnt="5"/>
      <dgm:spPr/>
      <dgm:t>
        <a:bodyPr/>
        <a:lstStyle/>
        <a:p>
          <a:endParaRPr lang="en-US"/>
        </a:p>
      </dgm:t>
    </dgm:pt>
    <dgm:pt modelId="{0EBDFFCC-BF80-9243-A23E-DE6140BB18A3}" type="pres">
      <dgm:prSet presAssocID="{F8A15CFE-4884-4C4E-9EE5-8B77304302B7}" presName="arrow" presStyleLbl="node1" presStyleIdx="4" presStyleCnt="5"/>
      <dgm:spPr/>
      <dgm:t>
        <a:bodyPr/>
        <a:lstStyle/>
        <a:p>
          <a:endParaRPr lang="en-US"/>
        </a:p>
      </dgm:t>
    </dgm:pt>
    <dgm:pt modelId="{1BFE06D4-C68C-7C41-89DA-135E24F7CB14}" type="pres">
      <dgm:prSet presAssocID="{F8A15CFE-4884-4C4E-9EE5-8B77304302B7}" presName="descendantArrow" presStyleCnt="0"/>
      <dgm:spPr/>
    </dgm:pt>
    <dgm:pt modelId="{D2BCCB8A-9071-5542-8B13-B08426848389}" type="pres">
      <dgm:prSet presAssocID="{31FC76A9-3105-674F-8509-A953F3870868}" presName="childTextArrow" presStyleLbl="fgAccFollowNode1" presStyleIdx="2" presStyleCnt="4">
        <dgm:presLayoutVars>
          <dgm:bulletEnabled val="1"/>
        </dgm:presLayoutVars>
      </dgm:prSet>
      <dgm:spPr/>
      <dgm:t>
        <a:bodyPr/>
        <a:lstStyle/>
        <a:p>
          <a:endParaRPr lang="en-US"/>
        </a:p>
      </dgm:t>
    </dgm:pt>
    <dgm:pt modelId="{046A3556-9A88-D745-AE22-4F3F65DA57C3}" type="pres">
      <dgm:prSet presAssocID="{DC3FB372-0273-0847-B98F-4BD4AEAD9194}" presName="childTextArrow" presStyleLbl="fgAccFollowNode1" presStyleIdx="3" presStyleCnt="4">
        <dgm:presLayoutVars>
          <dgm:bulletEnabled val="1"/>
        </dgm:presLayoutVars>
      </dgm:prSet>
      <dgm:spPr/>
      <dgm:t>
        <a:bodyPr/>
        <a:lstStyle/>
        <a:p>
          <a:endParaRPr lang="en-US"/>
        </a:p>
      </dgm:t>
    </dgm:pt>
  </dgm:ptLst>
  <dgm:cxnLst>
    <dgm:cxn modelId="{682B9D47-60AC-6B47-B659-44D8966BA539}" type="presOf" srcId="{A4F40060-D506-3443-B68E-0EBD3BACFFD9}" destId="{FD9F21FE-5460-1743-905F-449556D78CA6}" srcOrd="0" destOrd="0" presId="urn:microsoft.com/office/officeart/2005/8/layout/process4"/>
    <dgm:cxn modelId="{3033A14A-5791-7349-914F-E8FCEBE1D3F9}" type="presOf" srcId="{DBFBCC83-66A8-A641-A8D7-7B3BC3B5A78F}" destId="{9AA52613-31E2-2544-B64A-5CB8291EC85B}" srcOrd="0" destOrd="0" presId="urn:microsoft.com/office/officeart/2005/8/layout/process4"/>
    <dgm:cxn modelId="{6A043D36-B931-B844-9765-186B6175137A}" srcId="{4406EACC-3EA4-0542-BFC1-E812335F883D}" destId="{DA0A1FF9-A411-C041-AECB-71BE8E877949}" srcOrd="3" destOrd="0" parTransId="{CEF773C5-4CDC-5243-A3CE-08489D10D7A7}" sibTransId="{31BC6B8B-A80E-BD49-8964-4A79643AA397}"/>
    <dgm:cxn modelId="{A2BE8981-373A-FF48-A114-5355B471E375}" srcId="{E84385F9-734B-E742-A983-A9AF712F8588}" destId="{DBFBCC83-66A8-A641-A8D7-7B3BC3B5A78F}" srcOrd="0" destOrd="0" parTransId="{5C83648E-5472-4F42-8431-0DBBCB84822F}" sibTransId="{B5AAF827-D4B3-4B46-A92B-9BDD9FDD8B3C}"/>
    <dgm:cxn modelId="{C82695F8-40C9-4144-B725-D3C44569589B}" type="presOf" srcId="{DA0A1FF9-A411-C041-AECB-71BE8E877949}" destId="{D2639DC6-B29B-9D44-B4B2-B06DEF8E7C2D}" srcOrd="0" destOrd="0" presId="urn:microsoft.com/office/officeart/2005/8/layout/process4"/>
    <dgm:cxn modelId="{5B6C585E-4D03-7C4A-B1D6-21922AFF2A44}" type="presOf" srcId="{31FC76A9-3105-674F-8509-A953F3870868}" destId="{D2BCCB8A-9071-5542-8B13-B08426848389}" srcOrd="0" destOrd="0" presId="urn:microsoft.com/office/officeart/2005/8/layout/process4"/>
    <dgm:cxn modelId="{21418AF7-CB3E-6941-8BDF-6FC6E975DC43}" srcId="{F8A15CFE-4884-4C4E-9EE5-8B77304302B7}" destId="{31FC76A9-3105-674F-8509-A953F3870868}" srcOrd="0" destOrd="0" parTransId="{E818E3B0-5BF4-C34C-8BCA-74ACA2D43623}" sibTransId="{004D2262-7C8B-684E-8B28-B6800C2D5CA5}"/>
    <dgm:cxn modelId="{2AA5F485-91D2-0C40-8B0F-A940B38D9035}" type="presOf" srcId="{DC3FB372-0273-0847-B98F-4BD4AEAD9194}" destId="{046A3556-9A88-D745-AE22-4F3F65DA57C3}" srcOrd="0" destOrd="0" presId="urn:microsoft.com/office/officeart/2005/8/layout/process4"/>
    <dgm:cxn modelId="{4367D026-2C5E-374A-B4C8-06E43874A553}" srcId="{4406EACC-3EA4-0542-BFC1-E812335F883D}" destId="{D2157DF4-059B-C04E-AA6D-DE73C25092F9}" srcOrd="4" destOrd="0" parTransId="{364DC870-6A37-F94E-95DA-77A1035B9B0E}" sibTransId="{C4534FD6-8DA1-1A4B-8920-3EC4044558CD}"/>
    <dgm:cxn modelId="{2FDB5DD8-4E6D-FE41-A0A2-734087B16376}" srcId="{4406EACC-3EA4-0542-BFC1-E812335F883D}" destId="{F8A15CFE-4884-4C4E-9EE5-8B77304302B7}" srcOrd="0" destOrd="0" parTransId="{579B0843-0BB7-3045-89CD-C64748E21E41}" sibTransId="{A125738C-20B2-5848-B0EC-859512FF8086}"/>
    <dgm:cxn modelId="{A8DC6326-6DF0-D142-823B-83D0E5DE0AD6}" type="presOf" srcId="{E84385F9-734B-E742-A983-A9AF712F8588}" destId="{79789A6F-1702-B744-BCD9-8873CC296426}" srcOrd="0" destOrd="0" presId="urn:microsoft.com/office/officeart/2005/8/layout/process4"/>
    <dgm:cxn modelId="{DF1CF0EF-DC78-6445-9DB4-F76A40E2CFB3}" type="presOf" srcId="{E2271A16-EA1F-F143-A210-6379662387F9}" destId="{EF25F267-39C1-7E4D-9C6B-AAC292FA4A9C}" srcOrd="0" destOrd="0" presId="urn:microsoft.com/office/officeart/2005/8/layout/process4"/>
    <dgm:cxn modelId="{0AB61136-B058-8649-84B4-44F1CF634B5D}" srcId="{E84385F9-734B-E742-A983-A9AF712F8588}" destId="{E2271A16-EA1F-F143-A210-6379662387F9}" srcOrd="1" destOrd="0" parTransId="{675F6F5B-2496-214B-9852-87895D30ECFC}" sibTransId="{6FAAD1F2-262A-8346-9BC7-190AF5FEFBBC}"/>
    <dgm:cxn modelId="{E1670F98-6373-4548-8AAE-166488676E05}" type="presOf" srcId="{F8A15CFE-4884-4C4E-9EE5-8B77304302B7}" destId="{E3E854D1-706F-6446-8AD9-5FDEC784EF06}" srcOrd="0" destOrd="0" presId="urn:microsoft.com/office/officeart/2005/8/layout/process4"/>
    <dgm:cxn modelId="{DABFA558-9DE2-AB43-A105-BEAF79297A3F}" type="presOf" srcId="{4406EACC-3EA4-0542-BFC1-E812335F883D}" destId="{3CD40930-894D-B848-8A8C-140814CF34C3}" srcOrd="0" destOrd="0" presId="urn:microsoft.com/office/officeart/2005/8/layout/process4"/>
    <dgm:cxn modelId="{07574EEB-A67A-5844-89A9-EBA1F09E4F64}" type="presOf" srcId="{F8A15CFE-4884-4C4E-9EE5-8B77304302B7}" destId="{0EBDFFCC-BF80-9243-A23E-DE6140BB18A3}" srcOrd="1" destOrd="0" presId="urn:microsoft.com/office/officeart/2005/8/layout/process4"/>
    <dgm:cxn modelId="{848147ED-C992-A949-A3CD-23131EE224CD}" srcId="{4406EACC-3EA4-0542-BFC1-E812335F883D}" destId="{E84385F9-734B-E742-A983-A9AF712F8588}" srcOrd="2" destOrd="0" parTransId="{BCFE76CF-88DD-BB4C-AE7F-CC936912396E}" sibTransId="{AF22E1A1-29FC-EB43-9E05-D79AE5DFC187}"/>
    <dgm:cxn modelId="{F710A4FB-8EF9-F047-BEC1-4DA4DD33FF6A}" srcId="{F8A15CFE-4884-4C4E-9EE5-8B77304302B7}" destId="{DC3FB372-0273-0847-B98F-4BD4AEAD9194}" srcOrd="1" destOrd="0" parTransId="{B1AC8B23-70D0-2A47-8085-DCDD1C8858D1}" sibTransId="{BF8FFA26-DC90-3E40-8C73-F3D93190F958}"/>
    <dgm:cxn modelId="{1D1B0FBB-C60F-DA48-8096-9B74CB755ED7}" type="presOf" srcId="{E84385F9-734B-E742-A983-A9AF712F8588}" destId="{6B464A7C-7C0E-5B44-A10F-F504E84B8215}" srcOrd="1" destOrd="0" presId="urn:microsoft.com/office/officeart/2005/8/layout/process4"/>
    <dgm:cxn modelId="{7BE514B8-96F8-084E-A69E-7C4CF5149101}" srcId="{4406EACC-3EA4-0542-BFC1-E812335F883D}" destId="{A4F40060-D506-3443-B68E-0EBD3BACFFD9}" srcOrd="1" destOrd="0" parTransId="{D167B62F-0A9D-B04A-9497-4E215D276BBA}" sibTransId="{EBF97629-8894-9946-911A-43E933ABBFAC}"/>
    <dgm:cxn modelId="{6A2578CF-B26D-9948-8CAD-D959A7A68AAF}" type="presOf" srcId="{D2157DF4-059B-C04E-AA6D-DE73C25092F9}" destId="{13B59E24-2794-CD4B-AF6C-5EBCD6E0E34F}" srcOrd="0" destOrd="0" presId="urn:microsoft.com/office/officeart/2005/8/layout/process4"/>
    <dgm:cxn modelId="{7A228FE1-4BDE-8E47-8639-09E14E5FB0A2}" type="presParOf" srcId="{3CD40930-894D-B848-8A8C-140814CF34C3}" destId="{BFFF50BD-C114-9E41-84AE-D133B4F656B3}" srcOrd="0" destOrd="0" presId="urn:microsoft.com/office/officeart/2005/8/layout/process4"/>
    <dgm:cxn modelId="{91C13E0B-20E9-1444-9A38-782F2F70F562}" type="presParOf" srcId="{BFFF50BD-C114-9E41-84AE-D133B4F656B3}" destId="{13B59E24-2794-CD4B-AF6C-5EBCD6E0E34F}" srcOrd="0" destOrd="0" presId="urn:microsoft.com/office/officeart/2005/8/layout/process4"/>
    <dgm:cxn modelId="{CD20721E-D755-964D-9DDA-0000490B59D2}" type="presParOf" srcId="{3CD40930-894D-B848-8A8C-140814CF34C3}" destId="{96CEACBD-BD64-114A-985C-EBBF68D280CF}" srcOrd="1" destOrd="0" presId="urn:microsoft.com/office/officeart/2005/8/layout/process4"/>
    <dgm:cxn modelId="{E0F94E57-BC5C-7E4C-A980-D92470C93F02}" type="presParOf" srcId="{3CD40930-894D-B848-8A8C-140814CF34C3}" destId="{F0480DBA-4561-F24A-B25D-F7931BAD5B9E}" srcOrd="2" destOrd="0" presId="urn:microsoft.com/office/officeart/2005/8/layout/process4"/>
    <dgm:cxn modelId="{4AA12533-1F34-B845-8A39-53082270ABA1}" type="presParOf" srcId="{F0480DBA-4561-F24A-B25D-F7931BAD5B9E}" destId="{D2639DC6-B29B-9D44-B4B2-B06DEF8E7C2D}" srcOrd="0" destOrd="0" presId="urn:microsoft.com/office/officeart/2005/8/layout/process4"/>
    <dgm:cxn modelId="{7AF21C0E-B34A-A440-8E56-C71F339042FC}" type="presParOf" srcId="{3CD40930-894D-B848-8A8C-140814CF34C3}" destId="{60A9CAD4-DA2D-1F4A-AB59-35B300152A1E}" srcOrd="3" destOrd="0" presId="urn:microsoft.com/office/officeart/2005/8/layout/process4"/>
    <dgm:cxn modelId="{91D5E22C-554B-0F47-88E7-BAAE943DE90A}" type="presParOf" srcId="{3CD40930-894D-B848-8A8C-140814CF34C3}" destId="{EA92F60F-7DE2-EB48-9241-DECD0897F5E8}" srcOrd="4" destOrd="0" presId="urn:microsoft.com/office/officeart/2005/8/layout/process4"/>
    <dgm:cxn modelId="{DB6B0F2D-56D3-B443-8D3C-3FDC2222E12B}" type="presParOf" srcId="{EA92F60F-7DE2-EB48-9241-DECD0897F5E8}" destId="{79789A6F-1702-B744-BCD9-8873CC296426}" srcOrd="0" destOrd="0" presId="urn:microsoft.com/office/officeart/2005/8/layout/process4"/>
    <dgm:cxn modelId="{EFDA8B22-E34E-EE45-9061-B77CAA08905A}" type="presParOf" srcId="{EA92F60F-7DE2-EB48-9241-DECD0897F5E8}" destId="{6B464A7C-7C0E-5B44-A10F-F504E84B8215}" srcOrd="1" destOrd="0" presId="urn:microsoft.com/office/officeart/2005/8/layout/process4"/>
    <dgm:cxn modelId="{1ABE10E4-204B-EF49-B678-021BB42FDAC9}" type="presParOf" srcId="{EA92F60F-7DE2-EB48-9241-DECD0897F5E8}" destId="{52459A76-7806-814D-B181-69B6B49A029E}" srcOrd="2" destOrd="0" presId="urn:microsoft.com/office/officeart/2005/8/layout/process4"/>
    <dgm:cxn modelId="{849AD913-51DB-DC47-9A0F-FFBA03290A90}" type="presParOf" srcId="{52459A76-7806-814D-B181-69B6B49A029E}" destId="{9AA52613-31E2-2544-B64A-5CB8291EC85B}" srcOrd="0" destOrd="0" presId="urn:microsoft.com/office/officeart/2005/8/layout/process4"/>
    <dgm:cxn modelId="{1F53F455-3DA1-294E-82ED-CC5AFC2AE0CD}" type="presParOf" srcId="{52459A76-7806-814D-B181-69B6B49A029E}" destId="{EF25F267-39C1-7E4D-9C6B-AAC292FA4A9C}" srcOrd="1" destOrd="0" presId="urn:microsoft.com/office/officeart/2005/8/layout/process4"/>
    <dgm:cxn modelId="{D3F2C058-E080-914A-AEEE-159A34059D15}" type="presParOf" srcId="{3CD40930-894D-B848-8A8C-140814CF34C3}" destId="{52FD7616-88F3-8345-B40D-0B7F381FE127}" srcOrd="5" destOrd="0" presId="urn:microsoft.com/office/officeart/2005/8/layout/process4"/>
    <dgm:cxn modelId="{8AC96136-BA82-0745-AFCE-C56534F2221C}" type="presParOf" srcId="{3CD40930-894D-B848-8A8C-140814CF34C3}" destId="{E585FC30-2FDF-C641-820B-9ED2D0619490}" srcOrd="6" destOrd="0" presId="urn:microsoft.com/office/officeart/2005/8/layout/process4"/>
    <dgm:cxn modelId="{3E6DDF7E-ACEE-6D4F-9C1A-F5D4AF9195D9}" type="presParOf" srcId="{E585FC30-2FDF-C641-820B-9ED2D0619490}" destId="{FD9F21FE-5460-1743-905F-449556D78CA6}" srcOrd="0" destOrd="0" presId="urn:microsoft.com/office/officeart/2005/8/layout/process4"/>
    <dgm:cxn modelId="{433180E0-CD5F-D54E-9AAC-C0690E4E0A69}" type="presParOf" srcId="{3CD40930-894D-B848-8A8C-140814CF34C3}" destId="{1F8AB279-C371-F04D-8FF7-5560B06340C3}" srcOrd="7" destOrd="0" presId="urn:microsoft.com/office/officeart/2005/8/layout/process4"/>
    <dgm:cxn modelId="{ACBB60ED-2D6F-C44C-8976-AE80720F9D2E}" type="presParOf" srcId="{3CD40930-894D-B848-8A8C-140814CF34C3}" destId="{316850EF-670D-6A4A-94C3-58ABE807D53C}" srcOrd="8" destOrd="0" presId="urn:microsoft.com/office/officeart/2005/8/layout/process4"/>
    <dgm:cxn modelId="{82BB280B-DD90-164B-9A61-CB7BEC9BBAF9}" type="presParOf" srcId="{316850EF-670D-6A4A-94C3-58ABE807D53C}" destId="{E3E854D1-706F-6446-8AD9-5FDEC784EF06}" srcOrd="0" destOrd="0" presId="urn:microsoft.com/office/officeart/2005/8/layout/process4"/>
    <dgm:cxn modelId="{7AB1C5CF-6F57-C243-A2D5-8982C92C2160}" type="presParOf" srcId="{316850EF-670D-6A4A-94C3-58ABE807D53C}" destId="{0EBDFFCC-BF80-9243-A23E-DE6140BB18A3}" srcOrd="1" destOrd="0" presId="urn:microsoft.com/office/officeart/2005/8/layout/process4"/>
    <dgm:cxn modelId="{8496AC30-08E6-424D-BEC2-FB0F5979C7EF}" type="presParOf" srcId="{316850EF-670D-6A4A-94C3-58ABE807D53C}" destId="{1BFE06D4-C68C-7C41-89DA-135E24F7CB14}" srcOrd="2" destOrd="0" presId="urn:microsoft.com/office/officeart/2005/8/layout/process4"/>
    <dgm:cxn modelId="{BAB7B795-734E-6348-B68B-17F0474F63EE}" type="presParOf" srcId="{1BFE06D4-C68C-7C41-89DA-135E24F7CB14}" destId="{D2BCCB8A-9071-5542-8B13-B08426848389}" srcOrd="0" destOrd="0" presId="urn:microsoft.com/office/officeart/2005/8/layout/process4"/>
    <dgm:cxn modelId="{91ED219D-08E2-624A-A27A-56BBCFE6C733}" type="presParOf" srcId="{1BFE06D4-C68C-7C41-89DA-135E24F7CB14}" destId="{046A3556-9A88-D745-AE22-4F3F65DA57C3}"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B4CE230B-099C-5E47-8787-AC9BA13765D6}" type="presOf" srcId="{3CECF471-A375-7248-BC7E-35D2EF4B3B61}" destId="{70668F46-15C0-5F42-9940-3D10D7057A60}" srcOrd="0" destOrd="0" presId="urn:microsoft.com/office/officeart/2005/8/layout/hierarchy4"/>
    <dgm:cxn modelId="{18F8378C-C0DC-EB4D-B5AC-E6E29F5C8A01}" type="presOf" srcId="{570840F9-7989-884C-8BBE-970C5F6B0DF8}" destId="{7B48EA2F-F492-D242-9B23-0AF7B141144C}"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73105F41-0742-6D49-8B21-98CE4B98F353}" srcId="{CF1F44CD-D905-6044-B1FD-23ED6ABFDCC3}" destId="{570840F9-7989-884C-8BBE-970C5F6B0DF8}" srcOrd="5" destOrd="0" parTransId="{62EBBA37-4C72-C14D-8D26-4794A9DC5B6C}" sibTransId="{3B43FC46-F1A9-0A42-9269-95F5334D1988}"/>
    <dgm:cxn modelId="{97E3928A-D5DD-DF4E-8302-B172D834A839}" type="presOf" srcId="{C90CC262-3975-A548-9BCC-7A60C1D55BA5}" destId="{67C41D2A-B2FB-F545-82F5-931914537E4B}" srcOrd="0" destOrd="0" presId="urn:microsoft.com/office/officeart/2005/8/layout/hierarchy4"/>
    <dgm:cxn modelId="{74720E39-9654-CB48-ACB1-E5FE6752B4ED}" type="presOf" srcId="{CF1F44CD-D905-6044-B1FD-23ED6ABFDCC3}" destId="{1B906928-FDFB-E048-86A0-A056059FE395}"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B2AB0125-080E-1447-9602-A79A484D21F9}" srcId="{CF1F44CD-D905-6044-B1FD-23ED6ABFDCC3}" destId="{4DBF273E-0BD1-E541-AE3C-492F04A2A024}" srcOrd="1" destOrd="0" parTransId="{01489BD4-8589-DD46-ADDF-924B370AD78E}" sibTransId="{56BDA93C-24DE-614A-B377-9EB2C09C0568}"/>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5C067B4E-4BBD-0745-BA48-C39D925F6F47}" type="presOf" srcId="{0D8C0175-D889-D64C-B4AA-74351094E0BF}" destId="{5143141F-7CE4-D248-8DD1-4256651C7ACB}" srcOrd="0" destOrd="0" presId="urn:microsoft.com/office/officeart/2005/8/layout/hierarchy4"/>
    <dgm:cxn modelId="{C5AAAC70-1F80-C34B-BB0F-BFDA0F230DB2}" type="presOf" srcId="{E3B6FF0B-5F97-B649-AA55-3FEB8637AF23}" destId="{2BCBBB29-7CA6-CF49-9FBC-4BC0FA431511}" srcOrd="0" destOrd="0" presId="urn:microsoft.com/office/officeart/2005/8/layout/hierarchy4"/>
    <dgm:cxn modelId="{4B8BDFFE-2820-2F4A-B13B-3F08F3C4F5FC}" type="presOf" srcId="{06AA9B55-8A21-B246-A1B5-6A93292512C1}" destId="{A8D85078-64FD-1F45-A97D-A1E91FDF1486}" srcOrd="0" destOrd="0" presId="urn:microsoft.com/office/officeart/2005/8/layout/hierarchy4"/>
    <dgm:cxn modelId="{7DF20999-D9A3-F74D-881A-A58F369B64BF}" srcId="{CF1F44CD-D905-6044-B1FD-23ED6ABFDCC3}" destId="{C90CC262-3975-A548-9BCC-7A60C1D55BA5}" srcOrd="4" destOrd="0" parTransId="{BCB83B7F-6BDD-5240-BFDB-7D9D33BC186D}" sibTransId="{B355C34B-EDAB-C149-A711-AEC97AD9D180}"/>
    <dgm:cxn modelId="{BA6F23AE-5A9B-A840-B5B1-BCAB7A29C6D9}" type="presOf" srcId="{9D818442-D95A-3548-B00E-B8259F69DA66}" destId="{F0ACB36E-0BA9-2044-ADAD-CE0F25B2C083}" srcOrd="0" destOrd="0" presId="urn:microsoft.com/office/officeart/2005/8/layout/hierarchy4"/>
    <dgm:cxn modelId="{86D64421-54E0-3440-B09A-208816FB79C0}" type="presOf" srcId="{4DBF273E-0BD1-E541-AE3C-492F04A2A024}" destId="{0C766D78-8D7F-F646-A5B8-5741CBF8C59C}" srcOrd="0" destOrd="0" presId="urn:microsoft.com/office/officeart/2005/8/layout/hierarchy4"/>
    <dgm:cxn modelId="{CE7DC8CD-24EE-E047-8866-2BF18DBB0125}" type="presParOf" srcId="{1B906928-FDFB-E048-86A0-A056059FE395}" destId="{85A2CFDB-742F-8E49-9595-27F3258B26EF}" srcOrd="0" destOrd="0" presId="urn:microsoft.com/office/officeart/2005/8/layout/hierarchy4"/>
    <dgm:cxn modelId="{F137E077-E4D2-9C48-B935-813FDC04F87D}" type="presParOf" srcId="{85A2CFDB-742F-8E49-9595-27F3258B26EF}" destId="{5143141F-7CE4-D248-8DD1-4256651C7ACB}" srcOrd="0" destOrd="0" presId="urn:microsoft.com/office/officeart/2005/8/layout/hierarchy4"/>
    <dgm:cxn modelId="{D90684AD-A56F-2540-929E-6FDF83FE0FE5}" type="presParOf" srcId="{85A2CFDB-742F-8E49-9595-27F3258B26EF}" destId="{76C9B87A-21DC-B54B-AE2B-ADBC25742513}" srcOrd="1" destOrd="0" presId="urn:microsoft.com/office/officeart/2005/8/layout/hierarchy4"/>
    <dgm:cxn modelId="{60FFA26A-E1CA-664D-A192-5B6C64E308A8}" type="presParOf" srcId="{1B906928-FDFB-E048-86A0-A056059FE395}" destId="{C9AB327D-4E18-D74A-8CE7-A78EFBB4B708}" srcOrd="1" destOrd="0" presId="urn:microsoft.com/office/officeart/2005/8/layout/hierarchy4"/>
    <dgm:cxn modelId="{ECCE7727-C6A4-4B4B-9C50-7A2AE93D2BE2}" type="presParOf" srcId="{1B906928-FDFB-E048-86A0-A056059FE395}" destId="{4F98EFEB-F888-AA45-A210-40E4E3437ABF}" srcOrd="2" destOrd="0" presId="urn:microsoft.com/office/officeart/2005/8/layout/hierarchy4"/>
    <dgm:cxn modelId="{F5603DB6-11D1-F341-887D-29906E0D01E2}" type="presParOf" srcId="{4F98EFEB-F888-AA45-A210-40E4E3437ABF}" destId="{0C766D78-8D7F-F646-A5B8-5741CBF8C59C}" srcOrd="0" destOrd="0" presId="urn:microsoft.com/office/officeart/2005/8/layout/hierarchy4"/>
    <dgm:cxn modelId="{F9ECCFE8-A329-5941-BD18-D6BB5848BB91}" type="presParOf" srcId="{4F98EFEB-F888-AA45-A210-40E4E3437ABF}" destId="{A9090AFC-425D-B444-BB3F-54A5E8ACCA66}" srcOrd="1" destOrd="0" presId="urn:microsoft.com/office/officeart/2005/8/layout/hierarchy4"/>
    <dgm:cxn modelId="{A419D5CB-CD85-4949-A7CD-49444300E68A}" type="presParOf" srcId="{1B906928-FDFB-E048-86A0-A056059FE395}" destId="{30E5DF08-8BB5-4849-8EFB-ACF3230B059A}" srcOrd="3" destOrd="0" presId="urn:microsoft.com/office/officeart/2005/8/layout/hierarchy4"/>
    <dgm:cxn modelId="{57EA738A-5EC3-C24E-B146-848F1B6822EF}" type="presParOf" srcId="{1B906928-FDFB-E048-86A0-A056059FE395}" destId="{2713C50D-EB9A-1C47-B18A-47176240296F}" srcOrd="4" destOrd="0" presId="urn:microsoft.com/office/officeart/2005/8/layout/hierarchy4"/>
    <dgm:cxn modelId="{6480921D-EAED-2949-AD05-BEAD2D0AE075}" type="presParOf" srcId="{2713C50D-EB9A-1C47-B18A-47176240296F}" destId="{A8D85078-64FD-1F45-A97D-A1E91FDF1486}" srcOrd="0" destOrd="0" presId="urn:microsoft.com/office/officeart/2005/8/layout/hierarchy4"/>
    <dgm:cxn modelId="{A5A27FA6-9C4C-0B4E-90C6-A21E5C8E4D75}" type="presParOf" srcId="{2713C50D-EB9A-1C47-B18A-47176240296F}" destId="{B5FBCCF4-6045-6A4A-8A18-3DF69133C06C}" srcOrd="1" destOrd="0" presId="urn:microsoft.com/office/officeart/2005/8/layout/hierarchy4"/>
    <dgm:cxn modelId="{3F845DB5-19AE-B142-8FED-939AB49678D6}" type="presParOf" srcId="{1B906928-FDFB-E048-86A0-A056059FE395}" destId="{A29C5124-3783-0941-A0A2-F05D01D2B1B3}" srcOrd="5" destOrd="0" presId="urn:microsoft.com/office/officeart/2005/8/layout/hierarchy4"/>
    <dgm:cxn modelId="{95082208-8094-0B41-B7A2-005758544BE6}" type="presParOf" srcId="{1B906928-FDFB-E048-86A0-A056059FE395}" destId="{F5121E77-DB9B-1E4B-966B-787419E39F45}" srcOrd="6" destOrd="0" presId="urn:microsoft.com/office/officeart/2005/8/layout/hierarchy4"/>
    <dgm:cxn modelId="{0D9D3359-2C20-944B-9C9B-3D7AC16995C2}" type="presParOf" srcId="{F5121E77-DB9B-1E4B-966B-787419E39F45}" destId="{2BCBBB29-7CA6-CF49-9FBC-4BC0FA431511}" srcOrd="0" destOrd="0" presId="urn:microsoft.com/office/officeart/2005/8/layout/hierarchy4"/>
    <dgm:cxn modelId="{9D5D5E54-7862-3049-9F13-9FCD759905CA}" type="presParOf" srcId="{F5121E77-DB9B-1E4B-966B-787419E39F45}" destId="{E020D542-DE9A-6D4A-9D4F-E89E2F0EEFE2}" srcOrd="1" destOrd="0" presId="urn:microsoft.com/office/officeart/2005/8/layout/hierarchy4"/>
    <dgm:cxn modelId="{15002613-472E-404B-849E-034C18CE56EC}" type="presParOf" srcId="{1B906928-FDFB-E048-86A0-A056059FE395}" destId="{80D0922C-674A-814A-A329-B052B68AE6C7}" srcOrd="7" destOrd="0" presId="urn:microsoft.com/office/officeart/2005/8/layout/hierarchy4"/>
    <dgm:cxn modelId="{8A993FB9-BA27-0C46-A44F-1E597B0E1366}" type="presParOf" srcId="{1B906928-FDFB-E048-86A0-A056059FE395}" destId="{22F79DDD-BACC-3543-A317-A30B64704CEE}" srcOrd="8" destOrd="0" presId="urn:microsoft.com/office/officeart/2005/8/layout/hierarchy4"/>
    <dgm:cxn modelId="{951D402B-8C76-FF44-88B4-7174B72970B3}" type="presParOf" srcId="{22F79DDD-BACC-3543-A317-A30B64704CEE}" destId="{67C41D2A-B2FB-F545-82F5-931914537E4B}" srcOrd="0" destOrd="0" presId="urn:microsoft.com/office/officeart/2005/8/layout/hierarchy4"/>
    <dgm:cxn modelId="{CFD6E460-6A31-B848-A990-5A9CBCF37C3C}" type="presParOf" srcId="{22F79DDD-BACC-3543-A317-A30B64704CEE}" destId="{F24BE622-5D17-E746-AD75-7596ACF69BF5}" srcOrd="1" destOrd="0" presId="urn:microsoft.com/office/officeart/2005/8/layout/hierarchy4"/>
    <dgm:cxn modelId="{99630479-7115-3B45-B253-473DD90887A6}" type="presParOf" srcId="{1B906928-FDFB-E048-86A0-A056059FE395}" destId="{FA740AD4-7677-4941-AC02-0EB6B3D30ACF}" srcOrd="9" destOrd="0" presId="urn:microsoft.com/office/officeart/2005/8/layout/hierarchy4"/>
    <dgm:cxn modelId="{D73BFDC2-A890-0A4C-95E4-49B57F681C4E}" type="presParOf" srcId="{1B906928-FDFB-E048-86A0-A056059FE395}" destId="{D794BFEE-EDF5-874D-939C-FDAE30910703}" srcOrd="10" destOrd="0" presId="urn:microsoft.com/office/officeart/2005/8/layout/hierarchy4"/>
    <dgm:cxn modelId="{A5890FCA-73AE-5649-B554-593B50D5DE24}" type="presParOf" srcId="{D794BFEE-EDF5-874D-939C-FDAE30910703}" destId="{7B48EA2F-F492-D242-9B23-0AF7B141144C}" srcOrd="0" destOrd="0" presId="urn:microsoft.com/office/officeart/2005/8/layout/hierarchy4"/>
    <dgm:cxn modelId="{C73B633B-36AF-2C44-8A98-74A1BF1025A6}" type="presParOf" srcId="{D794BFEE-EDF5-874D-939C-FDAE30910703}" destId="{D57B26F1-8FF6-4940-B8F6-C1A6FF5B0572}" srcOrd="1" destOrd="0" presId="urn:microsoft.com/office/officeart/2005/8/layout/hierarchy4"/>
    <dgm:cxn modelId="{A6FED89E-35EE-1D45-8679-CB7ABBBDCD2B}" type="presParOf" srcId="{1B906928-FDFB-E048-86A0-A056059FE395}" destId="{5FA2A40F-C9A1-1347-A237-F98E5C4B9AAB}" srcOrd="11" destOrd="0" presId="urn:microsoft.com/office/officeart/2005/8/layout/hierarchy4"/>
    <dgm:cxn modelId="{FD17C7FB-EE16-A34C-B19B-AE5A53BA2F8C}" type="presParOf" srcId="{1B906928-FDFB-E048-86A0-A056059FE395}" destId="{773CE321-F45C-FB4F-A3AE-AABB90364E3C}" srcOrd="12" destOrd="0" presId="urn:microsoft.com/office/officeart/2005/8/layout/hierarchy4"/>
    <dgm:cxn modelId="{D7E73FF0-8B58-DB4C-85C0-1FA7F8CE2E69}" type="presParOf" srcId="{773CE321-F45C-FB4F-A3AE-AABB90364E3C}" destId="{70668F46-15C0-5F42-9940-3D10D7057A60}" srcOrd="0" destOrd="0" presId="urn:microsoft.com/office/officeart/2005/8/layout/hierarchy4"/>
    <dgm:cxn modelId="{7DCAF87D-0E10-D94A-980D-41BF1B3F8BC8}" type="presParOf" srcId="{773CE321-F45C-FB4F-A3AE-AABB90364E3C}" destId="{BF1FA5F1-583D-7C4E-A87A-20E60CB9272C}" srcOrd="1" destOrd="0" presId="urn:microsoft.com/office/officeart/2005/8/layout/hierarchy4"/>
    <dgm:cxn modelId="{89C1DC15-96C2-BE4F-873E-DBDB4DD23B72}" type="presParOf" srcId="{1B906928-FDFB-E048-86A0-A056059FE395}" destId="{F954FF8F-56AF-AE48-A72C-D01BAC8D7F7E}" srcOrd="13" destOrd="0" presId="urn:microsoft.com/office/officeart/2005/8/layout/hierarchy4"/>
    <dgm:cxn modelId="{5B03B253-0897-2946-B4A8-DEAD1BC37F78}" type="presParOf" srcId="{1B906928-FDFB-E048-86A0-A056059FE395}" destId="{82436A35-6715-BC4A-AD74-19931BB9121E}" srcOrd="14" destOrd="0" presId="urn:microsoft.com/office/officeart/2005/8/layout/hierarchy4"/>
    <dgm:cxn modelId="{72BFC1E8-AF6A-544E-BB57-903BAC7CA657}" type="presParOf" srcId="{82436A35-6715-BC4A-AD74-19931BB9121E}" destId="{F0ACB36E-0BA9-2044-ADAD-CE0F25B2C083}" srcOrd="0" destOrd="0" presId="urn:microsoft.com/office/officeart/2005/8/layout/hierarchy4"/>
    <dgm:cxn modelId="{294EE205-40DF-4146-BA67-510E959089E4}"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BB2D6BDF-78AA-CE48-9764-16DE18A26940}" srcId="{CF1F44CD-D905-6044-B1FD-23ED6ABFDCC3}" destId="{E3B6FF0B-5F97-B649-AA55-3FEB8637AF23}" srcOrd="3" destOrd="0" parTransId="{3CA96E69-8F3F-7244-8712-1FA05C485356}" sibTransId="{6C8F6358-E8DB-CF44-A354-DF18547ECBD5}"/>
    <dgm:cxn modelId="{4FC39023-0D28-0F4B-8AD8-F9AFBBFB813B}" type="presOf" srcId="{06AA9B55-8A21-B246-A1B5-6A93292512C1}" destId="{A8D85078-64FD-1F45-A97D-A1E91FDF1486}" srcOrd="0" destOrd="0" presId="urn:microsoft.com/office/officeart/2005/8/layout/hierarchy4"/>
    <dgm:cxn modelId="{A1706D85-0923-B740-B67A-2F25BD90E175}" type="presOf" srcId="{C90CC262-3975-A548-9BCC-7A60C1D55BA5}" destId="{67C41D2A-B2FB-F545-82F5-931914537E4B}" srcOrd="0" destOrd="0" presId="urn:microsoft.com/office/officeart/2005/8/layout/hierarchy4"/>
    <dgm:cxn modelId="{899BF6F1-A604-974C-A1FA-EBD6A9537F0C}" type="presOf" srcId="{570840F9-7989-884C-8BBE-970C5F6B0DF8}" destId="{7B48EA2F-F492-D242-9B23-0AF7B141144C}" srcOrd="0" destOrd="0" presId="urn:microsoft.com/office/officeart/2005/8/layout/hierarchy4"/>
    <dgm:cxn modelId="{2E359F50-19D8-A64B-A2F9-731EA7224DBA}" type="presOf" srcId="{0D8C0175-D889-D64C-B4AA-74351094E0BF}" destId="{5143141F-7CE4-D248-8DD1-4256651C7ACB}"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799A0A3E-E84E-8D43-AB1E-0928A5C64D27}" type="presOf" srcId="{E3B6FF0B-5F97-B649-AA55-3FEB8637AF23}" destId="{2BCBBB29-7CA6-CF49-9FBC-4BC0FA431511}" srcOrd="0" destOrd="0" presId="urn:microsoft.com/office/officeart/2005/8/layout/hierarchy4"/>
    <dgm:cxn modelId="{896A2F56-2618-414A-98A1-C5D1BE7389B5}" type="presOf" srcId="{9D818442-D95A-3548-B00E-B8259F69DA66}" destId="{F0ACB36E-0BA9-2044-ADAD-CE0F25B2C083}"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B2AB0125-080E-1447-9602-A79A484D21F9}" srcId="{CF1F44CD-D905-6044-B1FD-23ED6ABFDCC3}" destId="{4DBF273E-0BD1-E541-AE3C-492F04A2A024}" srcOrd="1" destOrd="0" parTransId="{01489BD4-8589-DD46-ADDF-924B370AD78E}" sibTransId="{56BDA93C-24DE-614A-B377-9EB2C09C0568}"/>
    <dgm:cxn modelId="{BB5DD9CB-000F-1148-8B95-BBBCCEBCAAE5}" type="presOf" srcId="{3CECF471-A375-7248-BC7E-35D2EF4B3B61}" destId="{70668F46-15C0-5F42-9940-3D10D7057A60}" srcOrd="0" destOrd="0" presId="urn:microsoft.com/office/officeart/2005/8/layout/hierarchy4"/>
    <dgm:cxn modelId="{0E32774F-8B2B-8F44-8CB6-01EDC0E5B22F}" type="presOf" srcId="{CF1F44CD-D905-6044-B1FD-23ED6ABFDCC3}" destId="{1B906928-FDFB-E048-86A0-A056059FE395}" srcOrd="0" destOrd="0" presId="urn:microsoft.com/office/officeart/2005/8/layout/hierarchy4"/>
    <dgm:cxn modelId="{9CA9CE74-A422-6C4F-8D67-41732E963109}" type="presOf" srcId="{4DBF273E-0BD1-E541-AE3C-492F04A2A024}" destId="{0C766D78-8D7F-F646-A5B8-5741CBF8C59C}"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7DF20999-D9A3-F74D-881A-A58F369B64BF}" srcId="{CF1F44CD-D905-6044-B1FD-23ED6ABFDCC3}" destId="{C90CC262-3975-A548-9BCC-7A60C1D55BA5}" srcOrd="4" destOrd="0" parTransId="{BCB83B7F-6BDD-5240-BFDB-7D9D33BC186D}" sibTransId="{B355C34B-EDAB-C149-A711-AEC97AD9D180}"/>
    <dgm:cxn modelId="{DA9E581D-FD28-F840-A1AC-8F0C046D9E31}" type="presParOf" srcId="{1B906928-FDFB-E048-86A0-A056059FE395}" destId="{85A2CFDB-742F-8E49-9595-27F3258B26EF}" srcOrd="0" destOrd="0" presId="urn:microsoft.com/office/officeart/2005/8/layout/hierarchy4"/>
    <dgm:cxn modelId="{9A96154C-8CA4-654A-B549-2BDE2272DE77}" type="presParOf" srcId="{85A2CFDB-742F-8E49-9595-27F3258B26EF}" destId="{5143141F-7CE4-D248-8DD1-4256651C7ACB}" srcOrd="0" destOrd="0" presId="urn:microsoft.com/office/officeart/2005/8/layout/hierarchy4"/>
    <dgm:cxn modelId="{3E0D5071-C35C-8E41-90AE-B5EC4A2939B8}" type="presParOf" srcId="{85A2CFDB-742F-8E49-9595-27F3258B26EF}" destId="{76C9B87A-21DC-B54B-AE2B-ADBC25742513}" srcOrd="1" destOrd="0" presId="urn:microsoft.com/office/officeart/2005/8/layout/hierarchy4"/>
    <dgm:cxn modelId="{1D5B1667-6102-3442-85F0-DA7F0EA894D7}" type="presParOf" srcId="{1B906928-FDFB-E048-86A0-A056059FE395}" destId="{C9AB327D-4E18-D74A-8CE7-A78EFBB4B708}" srcOrd="1" destOrd="0" presId="urn:microsoft.com/office/officeart/2005/8/layout/hierarchy4"/>
    <dgm:cxn modelId="{4430F127-247F-A540-9773-09CFC77E29E7}" type="presParOf" srcId="{1B906928-FDFB-E048-86A0-A056059FE395}" destId="{4F98EFEB-F888-AA45-A210-40E4E3437ABF}" srcOrd="2" destOrd="0" presId="urn:microsoft.com/office/officeart/2005/8/layout/hierarchy4"/>
    <dgm:cxn modelId="{4676AB0A-4346-0247-B402-F474531688A9}" type="presParOf" srcId="{4F98EFEB-F888-AA45-A210-40E4E3437ABF}" destId="{0C766D78-8D7F-F646-A5B8-5741CBF8C59C}" srcOrd="0" destOrd="0" presId="urn:microsoft.com/office/officeart/2005/8/layout/hierarchy4"/>
    <dgm:cxn modelId="{994A5A4D-86C8-EE4F-BFF8-101AF8834CB6}" type="presParOf" srcId="{4F98EFEB-F888-AA45-A210-40E4E3437ABF}" destId="{A9090AFC-425D-B444-BB3F-54A5E8ACCA66}" srcOrd="1" destOrd="0" presId="urn:microsoft.com/office/officeart/2005/8/layout/hierarchy4"/>
    <dgm:cxn modelId="{E50D7327-5582-C842-8598-0594DF71764B}" type="presParOf" srcId="{1B906928-FDFB-E048-86A0-A056059FE395}" destId="{30E5DF08-8BB5-4849-8EFB-ACF3230B059A}" srcOrd="3" destOrd="0" presId="urn:microsoft.com/office/officeart/2005/8/layout/hierarchy4"/>
    <dgm:cxn modelId="{98024A7B-19B9-7042-BF4E-702D888430E3}" type="presParOf" srcId="{1B906928-FDFB-E048-86A0-A056059FE395}" destId="{2713C50D-EB9A-1C47-B18A-47176240296F}" srcOrd="4" destOrd="0" presId="urn:microsoft.com/office/officeart/2005/8/layout/hierarchy4"/>
    <dgm:cxn modelId="{ECBEAC74-0C9E-3443-B443-D1A8CBE905D7}" type="presParOf" srcId="{2713C50D-EB9A-1C47-B18A-47176240296F}" destId="{A8D85078-64FD-1F45-A97D-A1E91FDF1486}" srcOrd="0" destOrd="0" presId="urn:microsoft.com/office/officeart/2005/8/layout/hierarchy4"/>
    <dgm:cxn modelId="{00C94B55-B870-E24A-8F12-188B07C62085}" type="presParOf" srcId="{2713C50D-EB9A-1C47-B18A-47176240296F}" destId="{B5FBCCF4-6045-6A4A-8A18-3DF69133C06C}" srcOrd="1" destOrd="0" presId="urn:microsoft.com/office/officeart/2005/8/layout/hierarchy4"/>
    <dgm:cxn modelId="{39A6DA0F-3F44-2D47-BC2E-4D1B65693792}" type="presParOf" srcId="{1B906928-FDFB-E048-86A0-A056059FE395}" destId="{A29C5124-3783-0941-A0A2-F05D01D2B1B3}" srcOrd="5" destOrd="0" presId="urn:microsoft.com/office/officeart/2005/8/layout/hierarchy4"/>
    <dgm:cxn modelId="{F0ACBD6F-A426-DD4B-93F4-92C2AA24AD88}" type="presParOf" srcId="{1B906928-FDFB-E048-86A0-A056059FE395}" destId="{F5121E77-DB9B-1E4B-966B-787419E39F45}" srcOrd="6" destOrd="0" presId="urn:microsoft.com/office/officeart/2005/8/layout/hierarchy4"/>
    <dgm:cxn modelId="{A2EA5726-5C96-8144-AE15-2F389BF88DBE}" type="presParOf" srcId="{F5121E77-DB9B-1E4B-966B-787419E39F45}" destId="{2BCBBB29-7CA6-CF49-9FBC-4BC0FA431511}" srcOrd="0" destOrd="0" presId="urn:microsoft.com/office/officeart/2005/8/layout/hierarchy4"/>
    <dgm:cxn modelId="{EFC3A1E4-7A46-1747-9647-18F8743CED98}" type="presParOf" srcId="{F5121E77-DB9B-1E4B-966B-787419E39F45}" destId="{E020D542-DE9A-6D4A-9D4F-E89E2F0EEFE2}" srcOrd="1" destOrd="0" presId="urn:microsoft.com/office/officeart/2005/8/layout/hierarchy4"/>
    <dgm:cxn modelId="{9D399564-4DA5-2848-98B2-C65229D10374}" type="presParOf" srcId="{1B906928-FDFB-E048-86A0-A056059FE395}" destId="{80D0922C-674A-814A-A329-B052B68AE6C7}" srcOrd="7" destOrd="0" presId="urn:microsoft.com/office/officeart/2005/8/layout/hierarchy4"/>
    <dgm:cxn modelId="{1658265A-CBFD-CF4C-B780-80456A2626B0}" type="presParOf" srcId="{1B906928-FDFB-E048-86A0-A056059FE395}" destId="{22F79DDD-BACC-3543-A317-A30B64704CEE}" srcOrd="8" destOrd="0" presId="urn:microsoft.com/office/officeart/2005/8/layout/hierarchy4"/>
    <dgm:cxn modelId="{48EB5BBA-2249-7644-851E-165F602B905D}" type="presParOf" srcId="{22F79DDD-BACC-3543-A317-A30B64704CEE}" destId="{67C41D2A-B2FB-F545-82F5-931914537E4B}" srcOrd="0" destOrd="0" presId="urn:microsoft.com/office/officeart/2005/8/layout/hierarchy4"/>
    <dgm:cxn modelId="{5C5092DF-FA8C-0140-90BD-869A3B695446}" type="presParOf" srcId="{22F79DDD-BACC-3543-A317-A30B64704CEE}" destId="{F24BE622-5D17-E746-AD75-7596ACF69BF5}" srcOrd="1" destOrd="0" presId="urn:microsoft.com/office/officeart/2005/8/layout/hierarchy4"/>
    <dgm:cxn modelId="{F4CE27FD-E16B-9843-96DA-D25A54D6E61C}" type="presParOf" srcId="{1B906928-FDFB-E048-86A0-A056059FE395}" destId="{FA740AD4-7677-4941-AC02-0EB6B3D30ACF}" srcOrd="9" destOrd="0" presId="urn:microsoft.com/office/officeart/2005/8/layout/hierarchy4"/>
    <dgm:cxn modelId="{AFD2AB7D-282D-F04F-A953-25B09BDDA1C9}" type="presParOf" srcId="{1B906928-FDFB-E048-86A0-A056059FE395}" destId="{D794BFEE-EDF5-874D-939C-FDAE30910703}" srcOrd="10" destOrd="0" presId="urn:microsoft.com/office/officeart/2005/8/layout/hierarchy4"/>
    <dgm:cxn modelId="{5FB74FD4-4A0D-5B4A-AB0C-8BFFA5BC8609}" type="presParOf" srcId="{D794BFEE-EDF5-874D-939C-FDAE30910703}" destId="{7B48EA2F-F492-D242-9B23-0AF7B141144C}" srcOrd="0" destOrd="0" presId="urn:microsoft.com/office/officeart/2005/8/layout/hierarchy4"/>
    <dgm:cxn modelId="{817BCC0B-7F42-794D-8109-696024B40ACD}" type="presParOf" srcId="{D794BFEE-EDF5-874D-939C-FDAE30910703}" destId="{D57B26F1-8FF6-4940-B8F6-C1A6FF5B0572}" srcOrd="1" destOrd="0" presId="urn:microsoft.com/office/officeart/2005/8/layout/hierarchy4"/>
    <dgm:cxn modelId="{89637552-FA30-6D4A-A6BC-F300C9AEBE96}" type="presParOf" srcId="{1B906928-FDFB-E048-86A0-A056059FE395}" destId="{5FA2A40F-C9A1-1347-A237-F98E5C4B9AAB}" srcOrd="11" destOrd="0" presId="urn:microsoft.com/office/officeart/2005/8/layout/hierarchy4"/>
    <dgm:cxn modelId="{9C4E0B8B-331C-2644-8539-3DEEEA6A25B2}" type="presParOf" srcId="{1B906928-FDFB-E048-86A0-A056059FE395}" destId="{773CE321-F45C-FB4F-A3AE-AABB90364E3C}" srcOrd="12" destOrd="0" presId="urn:microsoft.com/office/officeart/2005/8/layout/hierarchy4"/>
    <dgm:cxn modelId="{9288C3F5-F4FC-0042-A7EE-8AA2898CE969}" type="presParOf" srcId="{773CE321-F45C-FB4F-A3AE-AABB90364E3C}" destId="{70668F46-15C0-5F42-9940-3D10D7057A60}" srcOrd="0" destOrd="0" presId="urn:microsoft.com/office/officeart/2005/8/layout/hierarchy4"/>
    <dgm:cxn modelId="{B7E960E5-31FE-4D4A-817C-9F32BB40445D}" type="presParOf" srcId="{773CE321-F45C-FB4F-A3AE-AABB90364E3C}" destId="{BF1FA5F1-583D-7C4E-A87A-20E60CB9272C}" srcOrd="1" destOrd="0" presId="urn:microsoft.com/office/officeart/2005/8/layout/hierarchy4"/>
    <dgm:cxn modelId="{46680A3E-F8BC-894A-9474-BB8BE4E565F8}" type="presParOf" srcId="{1B906928-FDFB-E048-86A0-A056059FE395}" destId="{F954FF8F-56AF-AE48-A72C-D01BAC8D7F7E}" srcOrd="13" destOrd="0" presId="urn:microsoft.com/office/officeart/2005/8/layout/hierarchy4"/>
    <dgm:cxn modelId="{B541D8E4-167E-7F48-9D3A-0E26724AF2D2}" type="presParOf" srcId="{1B906928-FDFB-E048-86A0-A056059FE395}" destId="{82436A35-6715-BC4A-AD74-19931BB9121E}" srcOrd="14" destOrd="0" presId="urn:microsoft.com/office/officeart/2005/8/layout/hierarchy4"/>
    <dgm:cxn modelId="{1FDF0AC6-1418-BD45-969D-AD4A1729C390}" type="presParOf" srcId="{82436A35-6715-BC4A-AD74-19931BB9121E}" destId="{F0ACB36E-0BA9-2044-ADAD-CE0F25B2C083}" srcOrd="0" destOrd="0" presId="urn:microsoft.com/office/officeart/2005/8/layout/hierarchy4"/>
    <dgm:cxn modelId="{E42921CA-2140-CC41-8986-9D8BE30FDE6C}"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C371F9BD-601B-194E-8DBC-333536183EBA}" type="presOf" srcId="{C90CC262-3975-A548-9BCC-7A60C1D55BA5}" destId="{67C41D2A-B2FB-F545-82F5-931914537E4B}" srcOrd="0" destOrd="0" presId="urn:microsoft.com/office/officeart/2005/8/layout/hierarchy4"/>
    <dgm:cxn modelId="{5AE9453B-8602-F044-98AE-5D941A9003BC}" type="presOf" srcId="{CF1F44CD-D905-6044-B1FD-23ED6ABFDCC3}" destId="{1B906928-FDFB-E048-86A0-A056059FE395}"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E0B62532-E2C6-E641-9E3D-28D150510C8C}" srcId="{CF1F44CD-D905-6044-B1FD-23ED6ABFDCC3}" destId="{3CECF471-A375-7248-BC7E-35D2EF4B3B61}" srcOrd="6" destOrd="0" parTransId="{64069205-7528-3044-A034-176CBD93D3B4}" sibTransId="{C7FB6A9D-B644-604E-82CD-4BC4DCCBBB7E}"/>
    <dgm:cxn modelId="{B2AB0125-080E-1447-9602-A79A484D21F9}" srcId="{CF1F44CD-D905-6044-B1FD-23ED6ABFDCC3}" destId="{4DBF273E-0BD1-E541-AE3C-492F04A2A024}" srcOrd="1" destOrd="0" parTransId="{01489BD4-8589-DD46-ADDF-924B370AD78E}" sibTransId="{56BDA93C-24DE-614A-B377-9EB2C09C0568}"/>
    <dgm:cxn modelId="{4F325C4E-E578-3D42-A247-0A37252D235E}" type="presOf" srcId="{3CECF471-A375-7248-BC7E-35D2EF4B3B61}" destId="{70668F46-15C0-5F42-9940-3D10D7057A60}" srcOrd="0" destOrd="0" presId="urn:microsoft.com/office/officeart/2005/8/layout/hierarchy4"/>
    <dgm:cxn modelId="{267A5E16-FB98-E14E-9E3E-534DDD8C62E9}" type="presOf" srcId="{E75237F1-61D0-304D-BDBE-72B78A053B56}" destId="{742F38DB-EEBD-BC42-9DE1-D0A5D8454888}" srcOrd="0" destOrd="0" presId="urn:microsoft.com/office/officeart/2005/8/layout/hierarchy4"/>
    <dgm:cxn modelId="{A265DDD3-58C2-BE48-A6FE-51EDA7EB2E52}" srcId="{CF1F44CD-D905-6044-B1FD-23ED6ABFDCC3}" destId="{0D8C0175-D889-D64C-B4AA-74351094E0BF}" srcOrd="0" destOrd="0" parTransId="{EF5AE906-B396-404C-AFC1-D6C08EFC798A}" sibTransId="{1EDC397C-8BD7-A748-B1DE-800645D5BB82}"/>
    <dgm:cxn modelId="{9EE4717E-399F-9943-836C-E42308E2CAFA}" srcId="{CF1F44CD-D905-6044-B1FD-23ED6ABFDCC3}" destId="{06AA9B55-8A21-B246-A1B5-6A93292512C1}" srcOrd="2" destOrd="0" parTransId="{156C127C-1D1C-6B47-99DA-A3271D1E42C2}" sibTransId="{69C6141F-F363-0F4F-BBE8-8EBAC620100F}"/>
    <dgm:cxn modelId="{5DFABB3D-FB82-1C44-AE95-117650B93922}" type="presOf" srcId="{4DBF273E-0BD1-E541-AE3C-492F04A2A024}" destId="{0C766D78-8D7F-F646-A5B8-5741CBF8C59C}"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7DF20999-D9A3-F74D-881A-A58F369B64BF}" srcId="{CF1F44CD-D905-6044-B1FD-23ED6ABFDCC3}" destId="{C90CC262-3975-A548-9BCC-7A60C1D55BA5}" srcOrd="4" destOrd="0" parTransId="{BCB83B7F-6BDD-5240-BFDB-7D9D33BC186D}" sibTransId="{B355C34B-EDAB-C149-A711-AEC97AD9D180}"/>
    <dgm:cxn modelId="{1D7A5FCE-A851-2047-84DF-C80123BB7412}" type="presOf" srcId="{06AA9B55-8A21-B246-A1B5-6A93292512C1}" destId="{A8D85078-64FD-1F45-A97D-A1E91FDF1486}" srcOrd="0" destOrd="0" presId="urn:microsoft.com/office/officeart/2005/8/layout/hierarchy4"/>
    <dgm:cxn modelId="{0BDDE943-48DB-2947-AEB1-F4FC3FEC6B48}" type="presOf" srcId="{0D8C0175-D889-D64C-B4AA-74351094E0BF}" destId="{5143141F-7CE4-D248-8DD1-4256651C7ACB}" srcOrd="0" destOrd="0" presId="urn:microsoft.com/office/officeart/2005/8/layout/hierarchy4"/>
    <dgm:cxn modelId="{52053C09-6BF0-FF47-802E-C54FD468DE9F}" type="presOf" srcId="{9D818442-D95A-3548-B00E-B8259F69DA66}" destId="{F0ACB36E-0BA9-2044-ADAD-CE0F25B2C083}" srcOrd="0" destOrd="0" presId="urn:microsoft.com/office/officeart/2005/8/layout/hierarchy4"/>
    <dgm:cxn modelId="{18343FBD-995B-AF49-BCC1-6F41FFF406CD}" type="presOf" srcId="{570840F9-7989-884C-8BBE-970C5F6B0DF8}" destId="{7B48EA2F-F492-D242-9B23-0AF7B141144C}"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A1C0A1DA-D69E-B441-979B-398F884433CA}" type="presParOf" srcId="{1B906928-FDFB-E048-86A0-A056059FE395}" destId="{85A2CFDB-742F-8E49-9595-27F3258B26EF}" srcOrd="0" destOrd="0" presId="urn:microsoft.com/office/officeart/2005/8/layout/hierarchy4"/>
    <dgm:cxn modelId="{A8298486-8CFB-BD4F-9295-D26E91D94C5C}" type="presParOf" srcId="{85A2CFDB-742F-8E49-9595-27F3258B26EF}" destId="{5143141F-7CE4-D248-8DD1-4256651C7ACB}" srcOrd="0" destOrd="0" presId="urn:microsoft.com/office/officeart/2005/8/layout/hierarchy4"/>
    <dgm:cxn modelId="{E1B7B470-111B-0945-9A76-4E59E51598E2}" type="presParOf" srcId="{85A2CFDB-742F-8E49-9595-27F3258B26EF}" destId="{76C9B87A-21DC-B54B-AE2B-ADBC25742513}" srcOrd="1" destOrd="0" presId="urn:microsoft.com/office/officeart/2005/8/layout/hierarchy4"/>
    <dgm:cxn modelId="{51953B4B-C40B-9B49-AA8C-1F269BA9F140}" type="presParOf" srcId="{1B906928-FDFB-E048-86A0-A056059FE395}" destId="{C9AB327D-4E18-D74A-8CE7-A78EFBB4B708}" srcOrd="1" destOrd="0" presId="urn:microsoft.com/office/officeart/2005/8/layout/hierarchy4"/>
    <dgm:cxn modelId="{C351AE73-BE32-B041-9599-D2C8E827070D}" type="presParOf" srcId="{1B906928-FDFB-E048-86A0-A056059FE395}" destId="{4F98EFEB-F888-AA45-A210-40E4E3437ABF}" srcOrd="2" destOrd="0" presId="urn:microsoft.com/office/officeart/2005/8/layout/hierarchy4"/>
    <dgm:cxn modelId="{B5395088-9664-3E4A-97FC-5B74042F45DA}" type="presParOf" srcId="{4F98EFEB-F888-AA45-A210-40E4E3437ABF}" destId="{0C766D78-8D7F-F646-A5B8-5741CBF8C59C}" srcOrd="0" destOrd="0" presId="urn:microsoft.com/office/officeart/2005/8/layout/hierarchy4"/>
    <dgm:cxn modelId="{C6D02294-7600-7742-8FC7-60D3E2971BAE}" type="presParOf" srcId="{4F98EFEB-F888-AA45-A210-40E4E3437ABF}" destId="{A9090AFC-425D-B444-BB3F-54A5E8ACCA66}" srcOrd="1" destOrd="0" presId="urn:microsoft.com/office/officeart/2005/8/layout/hierarchy4"/>
    <dgm:cxn modelId="{59AB7FA1-A3FB-F44B-9402-4338F634B4E4}" type="presParOf" srcId="{1B906928-FDFB-E048-86A0-A056059FE395}" destId="{30E5DF08-8BB5-4849-8EFB-ACF3230B059A}" srcOrd="3" destOrd="0" presId="urn:microsoft.com/office/officeart/2005/8/layout/hierarchy4"/>
    <dgm:cxn modelId="{E49FE8A5-C822-7A4E-85BD-CF06702D7BEC}" type="presParOf" srcId="{1B906928-FDFB-E048-86A0-A056059FE395}" destId="{2713C50D-EB9A-1C47-B18A-47176240296F}" srcOrd="4" destOrd="0" presId="urn:microsoft.com/office/officeart/2005/8/layout/hierarchy4"/>
    <dgm:cxn modelId="{D72C2BFD-A875-B54A-856D-0249B38B7271}" type="presParOf" srcId="{2713C50D-EB9A-1C47-B18A-47176240296F}" destId="{A8D85078-64FD-1F45-A97D-A1E91FDF1486}" srcOrd="0" destOrd="0" presId="urn:microsoft.com/office/officeart/2005/8/layout/hierarchy4"/>
    <dgm:cxn modelId="{B03916CB-ED76-A345-B4E1-2F82B242E57A}" type="presParOf" srcId="{2713C50D-EB9A-1C47-B18A-47176240296F}" destId="{B5FBCCF4-6045-6A4A-8A18-3DF69133C06C}" srcOrd="1" destOrd="0" presId="urn:microsoft.com/office/officeart/2005/8/layout/hierarchy4"/>
    <dgm:cxn modelId="{B0DC6154-8604-3442-827F-04B66BFA8CB8}" type="presParOf" srcId="{1B906928-FDFB-E048-86A0-A056059FE395}" destId="{A29C5124-3783-0941-A0A2-F05D01D2B1B3}" srcOrd="5" destOrd="0" presId="urn:microsoft.com/office/officeart/2005/8/layout/hierarchy4"/>
    <dgm:cxn modelId="{EFBADC7A-2C01-A544-AC64-2978B0D5535A}" type="presParOf" srcId="{1B906928-FDFB-E048-86A0-A056059FE395}" destId="{186F29E1-E7EC-4848-84E0-63D1B46FD06F}" srcOrd="6" destOrd="0" presId="urn:microsoft.com/office/officeart/2005/8/layout/hierarchy4"/>
    <dgm:cxn modelId="{652A5DDA-2C1A-424C-B6A5-A306B609213A}" type="presParOf" srcId="{186F29E1-E7EC-4848-84E0-63D1B46FD06F}" destId="{742F38DB-EEBD-BC42-9DE1-D0A5D8454888}" srcOrd="0" destOrd="0" presId="urn:microsoft.com/office/officeart/2005/8/layout/hierarchy4"/>
    <dgm:cxn modelId="{AB54E042-E6D6-444A-A252-CED843E09BE3}" type="presParOf" srcId="{186F29E1-E7EC-4848-84E0-63D1B46FD06F}" destId="{4DD685C8-6E99-F646-BF1C-F7FACAFA869E}" srcOrd="1" destOrd="0" presId="urn:microsoft.com/office/officeart/2005/8/layout/hierarchy4"/>
    <dgm:cxn modelId="{4490A314-CF3D-A548-960C-C45D283FE8F1}" type="presParOf" srcId="{1B906928-FDFB-E048-86A0-A056059FE395}" destId="{306FAA24-FFE4-554A-9E61-42BFC9C6C9DF}" srcOrd="7" destOrd="0" presId="urn:microsoft.com/office/officeart/2005/8/layout/hierarchy4"/>
    <dgm:cxn modelId="{8D23EB10-AB91-7448-A573-40984D7624FC}" type="presParOf" srcId="{1B906928-FDFB-E048-86A0-A056059FE395}" destId="{22F79DDD-BACC-3543-A317-A30B64704CEE}" srcOrd="8" destOrd="0" presId="urn:microsoft.com/office/officeart/2005/8/layout/hierarchy4"/>
    <dgm:cxn modelId="{F249CD99-8C34-FB4F-80D4-81C380D7ADD6}" type="presParOf" srcId="{22F79DDD-BACC-3543-A317-A30B64704CEE}" destId="{67C41D2A-B2FB-F545-82F5-931914537E4B}" srcOrd="0" destOrd="0" presId="urn:microsoft.com/office/officeart/2005/8/layout/hierarchy4"/>
    <dgm:cxn modelId="{037E8C0B-FA51-6848-A846-7B477D3B2A06}" type="presParOf" srcId="{22F79DDD-BACC-3543-A317-A30B64704CEE}" destId="{F24BE622-5D17-E746-AD75-7596ACF69BF5}" srcOrd="1" destOrd="0" presId="urn:microsoft.com/office/officeart/2005/8/layout/hierarchy4"/>
    <dgm:cxn modelId="{9BEE039B-C555-7D49-837F-9A37CB5D518D}" type="presParOf" srcId="{1B906928-FDFB-E048-86A0-A056059FE395}" destId="{FA740AD4-7677-4941-AC02-0EB6B3D30ACF}" srcOrd="9" destOrd="0" presId="urn:microsoft.com/office/officeart/2005/8/layout/hierarchy4"/>
    <dgm:cxn modelId="{A0AF97B4-5223-0B42-A958-CA8DDEFCC598}" type="presParOf" srcId="{1B906928-FDFB-E048-86A0-A056059FE395}" destId="{D794BFEE-EDF5-874D-939C-FDAE30910703}" srcOrd="10" destOrd="0" presId="urn:microsoft.com/office/officeart/2005/8/layout/hierarchy4"/>
    <dgm:cxn modelId="{F9667DA3-AE55-054D-81CC-574AA5A40AFE}" type="presParOf" srcId="{D794BFEE-EDF5-874D-939C-FDAE30910703}" destId="{7B48EA2F-F492-D242-9B23-0AF7B141144C}" srcOrd="0" destOrd="0" presId="urn:microsoft.com/office/officeart/2005/8/layout/hierarchy4"/>
    <dgm:cxn modelId="{D55F3676-C10D-A44A-85DF-C41D9CE8A5CF}" type="presParOf" srcId="{D794BFEE-EDF5-874D-939C-FDAE30910703}" destId="{D57B26F1-8FF6-4940-B8F6-C1A6FF5B0572}" srcOrd="1" destOrd="0" presId="urn:microsoft.com/office/officeart/2005/8/layout/hierarchy4"/>
    <dgm:cxn modelId="{54048A6B-9874-6D4F-AD57-2FD2ED1C52F1}" type="presParOf" srcId="{1B906928-FDFB-E048-86A0-A056059FE395}" destId="{5FA2A40F-C9A1-1347-A237-F98E5C4B9AAB}" srcOrd="11" destOrd="0" presId="urn:microsoft.com/office/officeart/2005/8/layout/hierarchy4"/>
    <dgm:cxn modelId="{41FAB768-D001-7C42-9954-6F19988A15C6}" type="presParOf" srcId="{1B906928-FDFB-E048-86A0-A056059FE395}" destId="{773CE321-F45C-FB4F-A3AE-AABB90364E3C}" srcOrd="12" destOrd="0" presId="urn:microsoft.com/office/officeart/2005/8/layout/hierarchy4"/>
    <dgm:cxn modelId="{063E7021-6217-AF45-B5EC-DE8D5D1562EC}" type="presParOf" srcId="{773CE321-F45C-FB4F-A3AE-AABB90364E3C}" destId="{70668F46-15C0-5F42-9940-3D10D7057A60}" srcOrd="0" destOrd="0" presId="urn:microsoft.com/office/officeart/2005/8/layout/hierarchy4"/>
    <dgm:cxn modelId="{44028F73-7875-604D-AE7D-7D229D1B18A7}" type="presParOf" srcId="{773CE321-F45C-FB4F-A3AE-AABB90364E3C}" destId="{BF1FA5F1-583D-7C4E-A87A-20E60CB9272C}" srcOrd="1" destOrd="0" presId="urn:microsoft.com/office/officeart/2005/8/layout/hierarchy4"/>
    <dgm:cxn modelId="{6C386B4D-E4C8-8846-8656-CD50C2CC6578}" type="presParOf" srcId="{1B906928-FDFB-E048-86A0-A056059FE395}" destId="{F954FF8F-56AF-AE48-A72C-D01BAC8D7F7E}" srcOrd="13" destOrd="0" presId="urn:microsoft.com/office/officeart/2005/8/layout/hierarchy4"/>
    <dgm:cxn modelId="{3FBA12B6-9AD4-454C-B8D1-40494D440E81}" type="presParOf" srcId="{1B906928-FDFB-E048-86A0-A056059FE395}" destId="{82436A35-6715-BC4A-AD74-19931BB9121E}" srcOrd="14" destOrd="0" presId="urn:microsoft.com/office/officeart/2005/8/layout/hierarchy4"/>
    <dgm:cxn modelId="{E548C14F-4A2A-1D4B-962B-BFA5C5581DBC}" type="presParOf" srcId="{82436A35-6715-BC4A-AD74-19931BB9121E}" destId="{F0ACB36E-0BA9-2044-ADAD-CE0F25B2C083}" srcOrd="0" destOrd="0" presId="urn:microsoft.com/office/officeart/2005/8/layout/hierarchy4"/>
    <dgm:cxn modelId="{65A9A2B4-33E2-1045-A6F5-3D16559B10AA}"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dirty="0" smtClean="0"/>
            <a:t>Experiment</a:t>
          </a:r>
          <a:endParaRPr lang="en-US" dirty="0"/>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021D76D3-3594-5F40-84D7-8BC84D2AC973}" type="presOf" srcId="{06AA9B55-8A21-B246-A1B5-6A93292512C1}" destId="{A8D85078-64FD-1F45-A97D-A1E91FDF1486}" srcOrd="0" destOrd="0" presId="urn:microsoft.com/office/officeart/2005/8/layout/hierarchy4"/>
    <dgm:cxn modelId="{A8F82BBF-A17D-674E-A88C-F7A9E13A3ECC}" type="presOf" srcId="{9D818442-D95A-3548-B00E-B8259F69DA66}" destId="{F0ACB36E-0BA9-2044-ADAD-CE0F25B2C083}"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1523FAF5-0324-9F4E-B727-3AFA5812ED6D}" type="presOf" srcId="{0D8C0175-D889-D64C-B4AA-74351094E0BF}" destId="{5143141F-7CE4-D248-8DD1-4256651C7ACB}"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2F02A6DC-6E85-AF41-8220-D5E1CDC80E11}" type="presOf" srcId="{570840F9-7989-884C-8BBE-970C5F6B0DF8}" destId="{7B48EA2F-F492-D242-9B23-0AF7B141144C}" srcOrd="0" destOrd="0" presId="urn:microsoft.com/office/officeart/2005/8/layout/hierarchy4"/>
    <dgm:cxn modelId="{63B0E3FF-ABE1-544F-9F00-5B0162804276}" type="presOf" srcId="{3CECF471-A375-7248-BC7E-35D2EF4B3B61}" destId="{70668F46-15C0-5F42-9940-3D10D7057A60}"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4F235880-6E95-E74C-8F20-916B5B02FFCC}" type="presOf" srcId="{E75237F1-61D0-304D-BDBE-72B78A053B56}" destId="{742F38DB-EEBD-BC42-9DE1-D0A5D8454888}" srcOrd="0" destOrd="0" presId="urn:microsoft.com/office/officeart/2005/8/layout/hierarchy4"/>
    <dgm:cxn modelId="{7DF20999-D9A3-F74D-881A-A58F369B64BF}" srcId="{CF1F44CD-D905-6044-B1FD-23ED6ABFDCC3}" destId="{C90CC262-3975-A548-9BCC-7A60C1D55BA5}" srcOrd="4" destOrd="0" parTransId="{BCB83B7F-6BDD-5240-BFDB-7D9D33BC186D}" sibTransId="{B355C34B-EDAB-C149-A711-AEC97AD9D180}"/>
    <dgm:cxn modelId="{94E4B7AC-9ECA-364A-B06F-1DFDD797388A}" type="presOf" srcId="{CF1F44CD-D905-6044-B1FD-23ED6ABFDCC3}" destId="{1B906928-FDFB-E048-86A0-A056059FE395}" srcOrd="0" destOrd="0" presId="urn:microsoft.com/office/officeart/2005/8/layout/hierarchy4"/>
    <dgm:cxn modelId="{82D18458-13B9-1949-AEBD-15BFC336C088}" type="presOf" srcId="{4DBF273E-0BD1-E541-AE3C-492F04A2A024}" destId="{0C766D78-8D7F-F646-A5B8-5741CBF8C59C}" srcOrd="0" destOrd="0" presId="urn:microsoft.com/office/officeart/2005/8/layout/hierarchy4"/>
    <dgm:cxn modelId="{C6EB3795-36A0-C741-B4B4-7A9B2E2F9DAC}" type="presOf" srcId="{C90CC262-3975-A548-9BCC-7A60C1D55BA5}" destId="{67C41D2A-B2FB-F545-82F5-931914537E4B}"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660888D5-80A6-CF44-A9A4-A6E1046DF9B4}" type="presParOf" srcId="{1B906928-FDFB-E048-86A0-A056059FE395}" destId="{85A2CFDB-742F-8E49-9595-27F3258B26EF}" srcOrd="0" destOrd="0" presId="urn:microsoft.com/office/officeart/2005/8/layout/hierarchy4"/>
    <dgm:cxn modelId="{9F437FCF-D4DE-E648-8C2A-5D141DB33873}" type="presParOf" srcId="{85A2CFDB-742F-8E49-9595-27F3258B26EF}" destId="{5143141F-7CE4-D248-8DD1-4256651C7ACB}" srcOrd="0" destOrd="0" presId="urn:microsoft.com/office/officeart/2005/8/layout/hierarchy4"/>
    <dgm:cxn modelId="{265F00C7-519A-D84E-9E99-EC5408322746}" type="presParOf" srcId="{85A2CFDB-742F-8E49-9595-27F3258B26EF}" destId="{76C9B87A-21DC-B54B-AE2B-ADBC25742513}" srcOrd="1" destOrd="0" presId="urn:microsoft.com/office/officeart/2005/8/layout/hierarchy4"/>
    <dgm:cxn modelId="{466BCBAB-6BB4-AE49-93BD-1AE5927A8E73}" type="presParOf" srcId="{1B906928-FDFB-E048-86A0-A056059FE395}" destId="{C9AB327D-4E18-D74A-8CE7-A78EFBB4B708}" srcOrd="1" destOrd="0" presId="urn:microsoft.com/office/officeart/2005/8/layout/hierarchy4"/>
    <dgm:cxn modelId="{24F1BE7B-C615-1741-ADB3-2EBFFE53C778}" type="presParOf" srcId="{1B906928-FDFB-E048-86A0-A056059FE395}" destId="{4F98EFEB-F888-AA45-A210-40E4E3437ABF}" srcOrd="2" destOrd="0" presId="urn:microsoft.com/office/officeart/2005/8/layout/hierarchy4"/>
    <dgm:cxn modelId="{17B98E17-BA16-6745-8250-E2520406CE6C}" type="presParOf" srcId="{4F98EFEB-F888-AA45-A210-40E4E3437ABF}" destId="{0C766D78-8D7F-F646-A5B8-5741CBF8C59C}" srcOrd="0" destOrd="0" presId="urn:microsoft.com/office/officeart/2005/8/layout/hierarchy4"/>
    <dgm:cxn modelId="{16119777-00E1-874C-AD32-855253FA65D3}" type="presParOf" srcId="{4F98EFEB-F888-AA45-A210-40E4E3437ABF}" destId="{A9090AFC-425D-B444-BB3F-54A5E8ACCA66}" srcOrd="1" destOrd="0" presId="urn:microsoft.com/office/officeart/2005/8/layout/hierarchy4"/>
    <dgm:cxn modelId="{3969829C-BD75-AB40-9C6B-1262F8A4B112}" type="presParOf" srcId="{1B906928-FDFB-E048-86A0-A056059FE395}" destId="{30E5DF08-8BB5-4849-8EFB-ACF3230B059A}" srcOrd="3" destOrd="0" presId="urn:microsoft.com/office/officeart/2005/8/layout/hierarchy4"/>
    <dgm:cxn modelId="{22719692-56C2-0A4B-9B7C-CB4B9393E6E7}" type="presParOf" srcId="{1B906928-FDFB-E048-86A0-A056059FE395}" destId="{2713C50D-EB9A-1C47-B18A-47176240296F}" srcOrd="4" destOrd="0" presId="urn:microsoft.com/office/officeart/2005/8/layout/hierarchy4"/>
    <dgm:cxn modelId="{D759B1F8-899E-0645-B04C-6C847A46D32E}" type="presParOf" srcId="{2713C50D-EB9A-1C47-B18A-47176240296F}" destId="{A8D85078-64FD-1F45-A97D-A1E91FDF1486}" srcOrd="0" destOrd="0" presId="urn:microsoft.com/office/officeart/2005/8/layout/hierarchy4"/>
    <dgm:cxn modelId="{E87EEE95-7382-7F4E-AC48-A29775FF68EF}" type="presParOf" srcId="{2713C50D-EB9A-1C47-B18A-47176240296F}" destId="{B5FBCCF4-6045-6A4A-8A18-3DF69133C06C}" srcOrd="1" destOrd="0" presId="urn:microsoft.com/office/officeart/2005/8/layout/hierarchy4"/>
    <dgm:cxn modelId="{BAF86FD3-F577-AF42-BECC-BED6053041B5}" type="presParOf" srcId="{1B906928-FDFB-E048-86A0-A056059FE395}" destId="{A29C5124-3783-0941-A0A2-F05D01D2B1B3}" srcOrd="5" destOrd="0" presId="urn:microsoft.com/office/officeart/2005/8/layout/hierarchy4"/>
    <dgm:cxn modelId="{79A5871C-98D7-CA4D-8188-4AADA81B0CA2}" type="presParOf" srcId="{1B906928-FDFB-E048-86A0-A056059FE395}" destId="{186F29E1-E7EC-4848-84E0-63D1B46FD06F}" srcOrd="6" destOrd="0" presId="urn:microsoft.com/office/officeart/2005/8/layout/hierarchy4"/>
    <dgm:cxn modelId="{04A9EC5A-7B4D-3543-A5BD-FF6053C536E7}" type="presParOf" srcId="{186F29E1-E7EC-4848-84E0-63D1B46FD06F}" destId="{742F38DB-EEBD-BC42-9DE1-D0A5D8454888}" srcOrd="0" destOrd="0" presId="urn:microsoft.com/office/officeart/2005/8/layout/hierarchy4"/>
    <dgm:cxn modelId="{CAEF5B99-7956-D74A-AC8E-A7F03C1CB46B}" type="presParOf" srcId="{186F29E1-E7EC-4848-84E0-63D1B46FD06F}" destId="{4DD685C8-6E99-F646-BF1C-F7FACAFA869E}" srcOrd="1" destOrd="0" presId="urn:microsoft.com/office/officeart/2005/8/layout/hierarchy4"/>
    <dgm:cxn modelId="{CD70B74F-004C-0B44-858D-03307EBF4976}" type="presParOf" srcId="{1B906928-FDFB-E048-86A0-A056059FE395}" destId="{306FAA24-FFE4-554A-9E61-42BFC9C6C9DF}" srcOrd="7" destOrd="0" presId="urn:microsoft.com/office/officeart/2005/8/layout/hierarchy4"/>
    <dgm:cxn modelId="{916AF7C8-F9E8-9E47-8AA2-88D84CCB479C}" type="presParOf" srcId="{1B906928-FDFB-E048-86A0-A056059FE395}" destId="{22F79DDD-BACC-3543-A317-A30B64704CEE}" srcOrd="8" destOrd="0" presId="urn:microsoft.com/office/officeart/2005/8/layout/hierarchy4"/>
    <dgm:cxn modelId="{16484D9A-7E47-7646-BB8F-619823853BDC}" type="presParOf" srcId="{22F79DDD-BACC-3543-A317-A30B64704CEE}" destId="{67C41D2A-B2FB-F545-82F5-931914537E4B}" srcOrd="0" destOrd="0" presId="urn:microsoft.com/office/officeart/2005/8/layout/hierarchy4"/>
    <dgm:cxn modelId="{8137B29A-7CA5-7D46-8283-B9A44E0D6796}" type="presParOf" srcId="{22F79DDD-BACC-3543-A317-A30B64704CEE}" destId="{F24BE622-5D17-E746-AD75-7596ACF69BF5}" srcOrd="1" destOrd="0" presId="urn:microsoft.com/office/officeart/2005/8/layout/hierarchy4"/>
    <dgm:cxn modelId="{ABA8FD95-663C-924F-89E7-A2813F182BDC}" type="presParOf" srcId="{1B906928-FDFB-E048-86A0-A056059FE395}" destId="{FA740AD4-7677-4941-AC02-0EB6B3D30ACF}" srcOrd="9" destOrd="0" presId="urn:microsoft.com/office/officeart/2005/8/layout/hierarchy4"/>
    <dgm:cxn modelId="{51142086-16BB-D849-AE0E-897028EFD158}" type="presParOf" srcId="{1B906928-FDFB-E048-86A0-A056059FE395}" destId="{D794BFEE-EDF5-874D-939C-FDAE30910703}" srcOrd="10" destOrd="0" presId="urn:microsoft.com/office/officeart/2005/8/layout/hierarchy4"/>
    <dgm:cxn modelId="{4A55F6D1-3367-EA48-A1A7-1B8E41223BFE}" type="presParOf" srcId="{D794BFEE-EDF5-874D-939C-FDAE30910703}" destId="{7B48EA2F-F492-D242-9B23-0AF7B141144C}" srcOrd="0" destOrd="0" presId="urn:microsoft.com/office/officeart/2005/8/layout/hierarchy4"/>
    <dgm:cxn modelId="{BD30BB09-3CAF-B64A-AACA-FBF7DBAA5500}" type="presParOf" srcId="{D794BFEE-EDF5-874D-939C-FDAE30910703}" destId="{D57B26F1-8FF6-4940-B8F6-C1A6FF5B0572}" srcOrd="1" destOrd="0" presId="urn:microsoft.com/office/officeart/2005/8/layout/hierarchy4"/>
    <dgm:cxn modelId="{BC8F1A99-0EC4-5D42-969F-8F1B4A81C31D}" type="presParOf" srcId="{1B906928-FDFB-E048-86A0-A056059FE395}" destId="{5FA2A40F-C9A1-1347-A237-F98E5C4B9AAB}" srcOrd="11" destOrd="0" presId="urn:microsoft.com/office/officeart/2005/8/layout/hierarchy4"/>
    <dgm:cxn modelId="{66FC0068-FBC2-2C49-871E-510C1FD06B46}" type="presParOf" srcId="{1B906928-FDFB-E048-86A0-A056059FE395}" destId="{773CE321-F45C-FB4F-A3AE-AABB90364E3C}" srcOrd="12" destOrd="0" presId="urn:microsoft.com/office/officeart/2005/8/layout/hierarchy4"/>
    <dgm:cxn modelId="{F0C891B2-2F1D-4A48-8EE0-12CEF88FD567}" type="presParOf" srcId="{773CE321-F45C-FB4F-A3AE-AABB90364E3C}" destId="{70668F46-15C0-5F42-9940-3D10D7057A60}" srcOrd="0" destOrd="0" presId="urn:microsoft.com/office/officeart/2005/8/layout/hierarchy4"/>
    <dgm:cxn modelId="{847DA45D-23FF-DD46-8631-B0D872D75054}" type="presParOf" srcId="{773CE321-F45C-FB4F-A3AE-AABB90364E3C}" destId="{BF1FA5F1-583D-7C4E-A87A-20E60CB9272C}" srcOrd="1" destOrd="0" presId="urn:microsoft.com/office/officeart/2005/8/layout/hierarchy4"/>
    <dgm:cxn modelId="{3A2147ED-11CF-8548-AE8B-9D8C3368D06A}" type="presParOf" srcId="{1B906928-FDFB-E048-86A0-A056059FE395}" destId="{F954FF8F-56AF-AE48-A72C-D01BAC8D7F7E}" srcOrd="13" destOrd="0" presId="urn:microsoft.com/office/officeart/2005/8/layout/hierarchy4"/>
    <dgm:cxn modelId="{22BD0C0A-69F3-4C4D-A3DA-7BB02D1121A8}" type="presParOf" srcId="{1B906928-FDFB-E048-86A0-A056059FE395}" destId="{82436A35-6715-BC4A-AD74-19931BB9121E}" srcOrd="14" destOrd="0" presId="urn:microsoft.com/office/officeart/2005/8/layout/hierarchy4"/>
    <dgm:cxn modelId="{66F87658-FB39-4E4E-AC3A-7DDC8AD2AB66}" type="presParOf" srcId="{82436A35-6715-BC4A-AD74-19931BB9121E}" destId="{F0ACB36E-0BA9-2044-ADAD-CE0F25B2C083}" srcOrd="0" destOrd="0" presId="urn:microsoft.com/office/officeart/2005/8/layout/hierarchy4"/>
    <dgm:cxn modelId="{407DC2D9-6916-D44F-AAB9-2CCD9035F22B}"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tyle>
          <a:lnRef idx="1">
            <a:schemeClr val="accent4"/>
          </a:lnRef>
          <a:fillRef idx="2">
            <a:schemeClr val="accent4"/>
          </a:fillRef>
          <a:effectRef idx="1">
            <a:schemeClr val="accent4"/>
          </a:effectRef>
          <a:fontRef idx="minor">
            <a:schemeClr val="dk1"/>
          </a:fontRef>
        </dgm:style>
      </dgm:prSet>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3A210E64-8A67-1D4E-A434-08E0FFB89FCE}">
      <dgm:prSet/>
      <dgm:spPr/>
      <dgm:t>
        <a:bodyPr/>
        <a:lstStyle/>
        <a:p>
          <a:r>
            <a:rPr lang="en-US" dirty="0" smtClean="0"/>
            <a:t>Result</a:t>
          </a:r>
          <a:endParaRPr lang="en-US" dirty="0"/>
        </a:p>
      </dgm:t>
    </dgm:pt>
    <dgm:pt modelId="{EE74DC03-1FA6-5449-A0DB-049C85FD08E3}" type="parTrans" cxnId="{CCFF29FC-EE4E-3B4D-B3D0-43713F9E413F}">
      <dgm:prSet/>
      <dgm:spPr/>
      <dgm:t>
        <a:bodyPr/>
        <a:lstStyle/>
        <a:p>
          <a:endParaRPr lang="en-US"/>
        </a:p>
      </dgm:t>
    </dgm:pt>
    <dgm:pt modelId="{6C0A30D4-3D43-BC4E-AF2D-CF0382579841}" type="sibTrans" cxnId="{CCFF29FC-EE4E-3B4D-B3D0-43713F9E413F}">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CECF0B26-4DDF-7449-93DF-8EDE6383F574}" type="pres">
      <dgm:prSet presAssocID="{3A210E64-8A67-1D4E-A434-08E0FFB89FCE}" presName="vertOne" presStyleCnt="0"/>
      <dgm:spPr/>
    </dgm:pt>
    <dgm:pt modelId="{01A3A785-A5AC-D04C-ACEA-A8897D8B99C6}" type="pres">
      <dgm:prSet presAssocID="{3A210E64-8A67-1D4E-A434-08E0FFB89FCE}" presName="txOne" presStyleLbl="node0" presStyleIdx="4" presStyleCnt="8">
        <dgm:presLayoutVars>
          <dgm:chPref val="3"/>
        </dgm:presLayoutVars>
      </dgm:prSet>
      <dgm:spPr/>
      <dgm:t>
        <a:bodyPr/>
        <a:lstStyle/>
        <a:p>
          <a:endParaRPr lang="en-US"/>
        </a:p>
      </dgm:t>
    </dgm:pt>
    <dgm:pt modelId="{4D7C7FF8-B3C6-164F-9CDB-CCC470F9053D}" type="pres">
      <dgm:prSet presAssocID="{3A210E64-8A67-1D4E-A434-08E0FFB89FCE}" presName="horzOne" presStyleCnt="0"/>
      <dgm:spPr/>
    </dgm:pt>
    <dgm:pt modelId="{88EE2CAD-84D1-8943-A0AE-8A6BB3FF00CE}" type="pres">
      <dgm:prSet presAssocID="{6C0A30D4-3D43-BC4E-AF2D-CF0382579841}"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A471849E-E61D-5745-A0D8-394EA4CF984B}" type="presOf" srcId="{0D8C0175-D889-D64C-B4AA-74351094E0BF}" destId="{5143141F-7CE4-D248-8DD1-4256651C7ACB}" srcOrd="0" destOrd="0" presId="urn:microsoft.com/office/officeart/2005/8/layout/hierarchy4"/>
    <dgm:cxn modelId="{8415F08D-1F5F-F04D-997B-903D18790C6C}" type="presOf" srcId="{3A210E64-8A67-1D4E-A434-08E0FFB89FCE}" destId="{01A3A785-A5AC-D04C-ACEA-A8897D8B99C6}" srcOrd="0" destOrd="0" presId="urn:microsoft.com/office/officeart/2005/8/layout/hierarchy4"/>
    <dgm:cxn modelId="{CCFF29FC-EE4E-3B4D-B3D0-43713F9E413F}" srcId="{CF1F44CD-D905-6044-B1FD-23ED6ABFDCC3}" destId="{3A210E64-8A67-1D4E-A434-08E0FFB89FCE}" srcOrd="4" destOrd="0" parTransId="{EE74DC03-1FA6-5449-A0DB-049C85FD08E3}" sibTransId="{6C0A30D4-3D43-BC4E-AF2D-CF0382579841}"/>
    <dgm:cxn modelId="{D47E877C-6607-9548-84F2-0B14A96FEEF3}" type="presOf" srcId="{CF1F44CD-D905-6044-B1FD-23ED6ABFDCC3}" destId="{1B906928-FDFB-E048-86A0-A056059FE395}" srcOrd="0" destOrd="0" presId="urn:microsoft.com/office/officeart/2005/8/layout/hierarchy4"/>
    <dgm:cxn modelId="{65288F54-C559-D347-9B9E-D13A4DEF2ADD}" type="presOf" srcId="{06AA9B55-8A21-B246-A1B5-6A93292512C1}" destId="{A8D85078-64FD-1F45-A97D-A1E91FDF1486}" srcOrd="0" destOrd="0" presId="urn:microsoft.com/office/officeart/2005/8/layout/hierarchy4"/>
    <dgm:cxn modelId="{3F931C54-0D92-1244-A5D3-0F57DE016D90}" type="presOf" srcId="{3CECF471-A375-7248-BC7E-35D2EF4B3B61}" destId="{70668F46-15C0-5F42-9940-3D10D7057A60}"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18999B17-1A8A-F64B-B63D-549B4809847A}" type="presOf" srcId="{9D818442-D95A-3548-B00E-B8259F69DA66}" destId="{F0ACB36E-0BA9-2044-ADAD-CE0F25B2C083}"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0282BD1F-246A-F742-A5B1-7F959B845A2D}" type="presOf" srcId="{E75237F1-61D0-304D-BDBE-72B78A053B56}" destId="{742F38DB-EEBD-BC42-9DE1-D0A5D8454888}"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05FB712F-FB5A-0D48-817F-605AEEA8565E}" type="presOf" srcId="{570840F9-7989-884C-8BBE-970C5F6B0DF8}" destId="{7B48EA2F-F492-D242-9B23-0AF7B141144C}" srcOrd="0" destOrd="0" presId="urn:microsoft.com/office/officeart/2005/8/layout/hierarchy4"/>
    <dgm:cxn modelId="{64069C85-6660-7D4A-99BE-A724163664CA}" type="presOf" srcId="{4DBF273E-0BD1-E541-AE3C-492F04A2A024}" destId="{0C766D78-8D7F-F646-A5B8-5741CBF8C59C}"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129A9A18-A233-6445-AB62-B1FC369523D0}" type="presParOf" srcId="{1B906928-FDFB-E048-86A0-A056059FE395}" destId="{85A2CFDB-742F-8E49-9595-27F3258B26EF}" srcOrd="0" destOrd="0" presId="urn:microsoft.com/office/officeart/2005/8/layout/hierarchy4"/>
    <dgm:cxn modelId="{E5023EB1-845D-9049-9C46-505D0137463E}" type="presParOf" srcId="{85A2CFDB-742F-8E49-9595-27F3258B26EF}" destId="{5143141F-7CE4-D248-8DD1-4256651C7ACB}" srcOrd="0" destOrd="0" presId="urn:microsoft.com/office/officeart/2005/8/layout/hierarchy4"/>
    <dgm:cxn modelId="{6A63144B-E320-B644-8BC4-3B555DC8B3BA}" type="presParOf" srcId="{85A2CFDB-742F-8E49-9595-27F3258B26EF}" destId="{76C9B87A-21DC-B54B-AE2B-ADBC25742513}" srcOrd="1" destOrd="0" presId="urn:microsoft.com/office/officeart/2005/8/layout/hierarchy4"/>
    <dgm:cxn modelId="{704E5611-E125-F141-84CB-A9CBF9C2648B}" type="presParOf" srcId="{1B906928-FDFB-E048-86A0-A056059FE395}" destId="{C9AB327D-4E18-D74A-8CE7-A78EFBB4B708}" srcOrd="1" destOrd="0" presId="urn:microsoft.com/office/officeart/2005/8/layout/hierarchy4"/>
    <dgm:cxn modelId="{3C1FCDD2-C21C-8649-A902-742729403AA4}" type="presParOf" srcId="{1B906928-FDFB-E048-86A0-A056059FE395}" destId="{4F98EFEB-F888-AA45-A210-40E4E3437ABF}" srcOrd="2" destOrd="0" presId="urn:microsoft.com/office/officeart/2005/8/layout/hierarchy4"/>
    <dgm:cxn modelId="{2AE5FED9-37CC-E14D-8EFC-81EC387A6B57}" type="presParOf" srcId="{4F98EFEB-F888-AA45-A210-40E4E3437ABF}" destId="{0C766D78-8D7F-F646-A5B8-5741CBF8C59C}" srcOrd="0" destOrd="0" presId="urn:microsoft.com/office/officeart/2005/8/layout/hierarchy4"/>
    <dgm:cxn modelId="{D1814004-F351-6746-9B4E-50CE25647C99}" type="presParOf" srcId="{4F98EFEB-F888-AA45-A210-40E4E3437ABF}" destId="{A9090AFC-425D-B444-BB3F-54A5E8ACCA66}" srcOrd="1" destOrd="0" presId="urn:microsoft.com/office/officeart/2005/8/layout/hierarchy4"/>
    <dgm:cxn modelId="{C20BCFD1-D278-AE4B-B629-127FA4569769}" type="presParOf" srcId="{1B906928-FDFB-E048-86A0-A056059FE395}" destId="{30E5DF08-8BB5-4849-8EFB-ACF3230B059A}" srcOrd="3" destOrd="0" presId="urn:microsoft.com/office/officeart/2005/8/layout/hierarchy4"/>
    <dgm:cxn modelId="{D21C1410-D704-9440-809D-DF7E90786CA7}" type="presParOf" srcId="{1B906928-FDFB-E048-86A0-A056059FE395}" destId="{2713C50D-EB9A-1C47-B18A-47176240296F}" srcOrd="4" destOrd="0" presId="urn:microsoft.com/office/officeart/2005/8/layout/hierarchy4"/>
    <dgm:cxn modelId="{923718D3-14E4-0B45-BEDC-4D022597C5D6}" type="presParOf" srcId="{2713C50D-EB9A-1C47-B18A-47176240296F}" destId="{A8D85078-64FD-1F45-A97D-A1E91FDF1486}" srcOrd="0" destOrd="0" presId="urn:microsoft.com/office/officeart/2005/8/layout/hierarchy4"/>
    <dgm:cxn modelId="{29396825-EF4B-204B-A606-95BC3FB45CD8}" type="presParOf" srcId="{2713C50D-EB9A-1C47-B18A-47176240296F}" destId="{B5FBCCF4-6045-6A4A-8A18-3DF69133C06C}" srcOrd="1" destOrd="0" presId="urn:microsoft.com/office/officeart/2005/8/layout/hierarchy4"/>
    <dgm:cxn modelId="{57848DB6-E42A-0345-84F5-0AB122049E2F}" type="presParOf" srcId="{1B906928-FDFB-E048-86A0-A056059FE395}" destId="{A29C5124-3783-0941-A0A2-F05D01D2B1B3}" srcOrd="5" destOrd="0" presId="urn:microsoft.com/office/officeart/2005/8/layout/hierarchy4"/>
    <dgm:cxn modelId="{8E6AEB7D-CC69-494C-A2E6-7A199022A81C}" type="presParOf" srcId="{1B906928-FDFB-E048-86A0-A056059FE395}" destId="{186F29E1-E7EC-4848-84E0-63D1B46FD06F}" srcOrd="6" destOrd="0" presId="urn:microsoft.com/office/officeart/2005/8/layout/hierarchy4"/>
    <dgm:cxn modelId="{F46F1028-A150-D744-948A-86FC31ED127B}" type="presParOf" srcId="{186F29E1-E7EC-4848-84E0-63D1B46FD06F}" destId="{742F38DB-EEBD-BC42-9DE1-D0A5D8454888}" srcOrd="0" destOrd="0" presId="urn:microsoft.com/office/officeart/2005/8/layout/hierarchy4"/>
    <dgm:cxn modelId="{0C8BE8E4-AE18-BE4D-AFB5-01543C8AAB57}" type="presParOf" srcId="{186F29E1-E7EC-4848-84E0-63D1B46FD06F}" destId="{4DD685C8-6E99-F646-BF1C-F7FACAFA869E}" srcOrd="1" destOrd="0" presId="urn:microsoft.com/office/officeart/2005/8/layout/hierarchy4"/>
    <dgm:cxn modelId="{8FE514F3-1E66-9149-95A9-3A28B1686C4D}" type="presParOf" srcId="{1B906928-FDFB-E048-86A0-A056059FE395}" destId="{306FAA24-FFE4-554A-9E61-42BFC9C6C9DF}" srcOrd="7" destOrd="0" presId="urn:microsoft.com/office/officeart/2005/8/layout/hierarchy4"/>
    <dgm:cxn modelId="{A9AF48A8-6D45-D34B-9E7A-F8700CC71AF0}" type="presParOf" srcId="{1B906928-FDFB-E048-86A0-A056059FE395}" destId="{CECF0B26-4DDF-7449-93DF-8EDE6383F574}" srcOrd="8" destOrd="0" presId="urn:microsoft.com/office/officeart/2005/8/layout/hierarchy4"/>
    <dgm:cxn modelId="{FE177BE2-FCA3-F043-A338-90B890E33169}" type="presParOf" srcId="{CECF0B26-4DDF-7449-93DF-8EDE6383F574}" destId="{01A3A785-A5AC-D04C-ACEA-A8897D8B99C6}" srcOrd="0" destOrd="0" presId="urn:microsoft.com/office/officeart/2005/8/layout/hierarchy4"/>
    <dgm:cxn modelId="{72A46D0A-4055-A143-AE0E-7DA6003A3BEA}" type="presParOf" srcId="{CECF0B26-4DDF-7449-93DF-8EDE6383F574}" destId="{4D7C7FF8-B3C6-164F-9CDB-CCC470F9053D}" srcOrd="1" destOrd="0" presId="urn:microsoft.com/office/officeart/2005/8/layout/hierarchy4"/>
    <dgm:cxn modelId="{7C920E33-24C9-B84B-954C-19B5279877CB}" type="presParOf" srcId="{1B906928-FDFB-E048-86A0-A056059FE395}" destId="{88EE2CAD-84D1-8943-A0AE-8A6BB3FF00CE}" srcOrd="9" destOrd="0" presId="urn:microsoft.com/office/officeart/2005/8/layout/hierarchy4"/>
    <dgm:cxn modelId="{4F6DA204-D8CA-FB4B-835B-D24645DBCF57}" type="presParOf" srcId="{1B906928-FDFB-E048-86A0-A056059FE395}" destId="{D794BFEE-EDF5-874D-939C-FDAE30910703}" srcOrd="10" destOrd="0" presId="urn:microsoft.com/office/officeart/2005/8/layout/hierarchy4"/>
    <dgm:cxn modelId="{CA039B48-6464-4F4D-B7E6-D51D7CFC8F06}" type="presParOf" srcId="{D794BFEE-EDF5-874D-939C-FDAE30910703}" destId="{7B48EA2F-F492-D242-9B23-0AF7B141144C}" srcOrd="0" destOrd="0" presId="urn:microsoft.com/office/officeart/2005/8/layout/hierarchy4"/>
    <dgm:cxn modelId="{9E6D84E6-5128-B145-92FA-77F15302D627}" type="presParOf" srcId="{D794BFEE-EDF5-874D-939C-FDAE30910703}" destId="{D57B26F1-8FF6-4940-B8F6-C1A6FF5B0572}" srcOrd="1" destOrd="0" presId="urn:microsoft.com/office/officeart/2005/8/layout/hierarchy4"/>
    <dgm:cxn modelId="{CED5B996-BC5C-A240-A8DF-539C396B2DC9}" type="presParOf" srcId="{1B906928-FDFB-E048-86A0-A056059FE395}" destId="{5FA2A40F-C9A1-1347-A237-F98E5C4B9AAB}" srcOrd="11" destOrd="0" presId="urn:microsoft.com/office/officeart/2005/8/layout/hierarchy4"/>
    <dgm:cxn modelId="{39D92BF9-F2BD-2B4A-9362-273D8D6E536B}" type="presParOf" srcId="{1B906928-FDFB-E048-86A0-A056059FE395}" destId="{773CE321-F45C-FB4F-A3AE-AABB90364E3C}" srcOrd="12" destOrd="0" presId="urn:microsoft.com/office/officeart/2005/8/layout/hierarchy4"/>
    <dgm:cxn modelId="{EB195259-111D-AE45-A19B-4816A438ED47}" type="presParOf" srcId="{773CE321-F45C-FB4F-A3AE-AABB90364E3C}" destId="{70668F46-15C0-5F42-9940-3D10D7057A60}" srcOrd="0" destOrd="0" presId="urn:microsoft.com/office/officeart/2005/8/layout/hierarchy4"/>
    <dgm:cxn modelId="{2D2022A0-AC7D-9546-AEA4-33D10BEC618B}" type="presParOf" srcId="{773CE321-F45C-FB4F-A3AE-AABB90364E3C}" destId="{BF1FA5F1-583D-7C4E-A87A-20E60CB9272C}" srcOrd="1" destOrd="0" presId="urn:microsoft.com/office/officeart/2005/8/layout/hierarchy4"/>
    <dgm:cxn modelId="{C9C88B2B-F39A-3A48-92DA-05F26E9EF2F0}" type="presParOf" srcId="{1B906928-FDFB-E048-86A0-A056059FE395}" destId="{F954FF8F-56AF-AE48-A72C-D01BAC8D7F7E}" srcOrd="13" destOrd="0" presId="urn:microsoft.com/office/officeart/2005/8/layout/hierarchy4"/>
    <dgm:cxn modelId="{0C42C66B-CF2C-B84E-A572-1ACCC2D64E3E}" type="presParOf" srcId="{1B906928-FDFB-E048-86A0-A056059FE395}" destId="{82436A35-6715-BC4A-AD74-19931BB9121E}" srcOrd="14" destOrd="0" presId="urn:microsoft.com/office/officeart/2005/8/layout/hierarchy4"/>
    <dgm:cxn modelId="{88336C26-A3DF-844B-98EE-4839CCFABFAE}" type="presParOf" srcId="{82436A35-6715-BC4A-AD74-19931BB9121E}" destId="{F0ACB36E-0BA9-2044-ADAD-CE0F25B2C083}" srcOrd="0" destOrd="0" presId="urn:microsoft.com/office/officeart/2005/8/layout/hierarchy4"/>
    <dgm:cxn modelId="{3EF3FF9A-6DC4-E34F-8544-518738D8356B}"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tyle>
          <a:lnRef idx="1">
            <a:schemeClr val="accent4"/>
          </a:lnRef>
          <a:fillRef idx="2">
            <a:schemeClr val="accent4"/>
          </a:fillRef>
          <a:effectRef idx="1">
            <a:schemeClr val="accent4"/>
          </a:effectRef>
          <a:fontRef idx="minor">
            <a:schemeClr val="dk1"/>
          </a:fontRef>
        </dgm:style>
      </dgm:prSet>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3A210E64-8A67-1D4E-A434-08E0FFB89FCE}">
      <dgm:prSet/>
      <dgm:spPr/>
      <dgm:t>
        <a:bodyPr/>
        <a:lstStyle/>
        <a:p>
          <a:r>
            <a:rPr lang="en-US" smtClean="0"/>
            <a:t>Result</a:t>
          </a:r>
          <a:endParaRPr lang="en-US"/>
        </a:p>
      </dgm:t>
    </dgm:pt>
    <dgm:pt modelId="{EE74DC03-1FA6-5449-A0DB-049C85FD08E3}" type="parTrans" cxnId="{CCFF29FC-EE4E-3B4D-B3D0-43713F9E413F}">
      <dgm:prSet/>
      <dgm:spPr/>
      <dgm:t>
        <a:bodyPr/>
        <a:lstStyle/>
        <a:p>
          <a:endParaRPr lang="en-US"/>
        </a:p>
      </dgm:t>
    </dgm:pt>
    <dgm:pt modelId="{6C0A30D4-3D43-BC4E-AF2D-CF0382579841}" type="sibTrans" cxnId="{CCFF29FC-EE4E-3B4D-B3D0-43713F9E413F}">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CECF0B26-4DDF-7449-93DF-8EDE6383F574}" type="pres">
      <dgm:prSet presAssocID="{3A210E64-8A67-1D4E-A434-08E0FFB89FCE}" presName="vertOne" presStyleCnt="0"/>
      <dgm:spPr/>
    </dgm:pt>
    <dgm:pt modelId="{01A3A785-A5AC-D04C-ACEA-A8897D8B99C6}" type="pres">
      <dgm:prSet presAssocID="{3A210E64-8A67-1D4E-A434-08E0FFB89FCE}" presName="txOne" presStyleLbl="node0" presStyleIdx="4" presStyleCnt="8">
        <dgm:presLayoutVars>
          <dgm:chPref val="3"/>
        </dgm:presLayoutVars>
      </dgm:prSet>
      <dgm:spPr/>
      <dgm:t>
        <a:bodyPr/>
        <a:lstStyle/>
        <a:p>
          <a:endParaRPr lang="en-US"/>
        </a:p>
      </dgm:t>
    </dgm:pt>
    <dgm:pt modelId="{4D7C7FF8-B3C6-164F-9CDB-CCC470F9053D}" type="pres">
      <dgm:prSet presAssocID="{3A210E64-8A67-1D4E-A434-08E0FFB89FCE}" presName="horzOne" presStyleCnt="0"/>
      <dgm:spPr/>
    </dgm:pt>
    <dgm:pt modelId="{88EE2CAD-84D1-8943-A0AE-8A6BB3FF00CE}" type="pres">
      <dgm:prSet presAssocID="{6C0A30D4-3D43-BC4E-AF2D-CF0382579841}"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CCFF29FC-EE4E-3B4D-B3D0-43713F9E413F}" srcId="{CF1F44CD-D905-6044-B1FD-23ED6ABFDCC3}" destId="{3A210E64-8A67-1D4E-A434-08E0FFB89FCE}" srcOrd="4" destOrd="0" parTransId="{EE74DC03-1FA6-5449-A0DB-049C85FD08E3}" sibTransId="{6C0A30D4-3D43-BC4E-AF2D-CF0382579841}"/>
    <dgm:cxn modelId="{64B5AB8F-3BF3-514F-87E5-6C47ADB301E8}" type="presOf" srcId="{0D8C0175-D889-D64C-B4AA-74351094E0BF}" destId="{5143141F-7CE4-D248-8DD1-4256651C7ACB}" srcOrd="0" destOrd="0" presId="urn:microsoft.com/office/officeart/2005/8/layout/hierarchy4"/>
    <dgm:cxn modelId="{1AC89A4F-EE4F-FF4F-9E14-2D0F0455DD61}" type="presOf" srcId="{570840F9-7989-884C-8BBE-970C5F6B0DF8}" destId="{7B48EA2F-F492-D242-9B23-0AF7B141144C}" srcOrd="0" destOrd="0" presId="urn:microsoft.com/office/officeart/2005/8/layout/hierarchy4"/>
    <dgm:cxn modelId="{65ABD26A-DA0A-9440-91CB-16AE57895804}" type="presOf" srcId="{4DBF273E-0BD1-E541-AE3C-492F04A2A024}" destId="{0C766D78-8D7F-F646-A5B8-5741CBF8C59C}" srcOrd="0" destOrd="0" presId="urn:microsoft.com/office/officeart/2005/8/layout/hierarchy4"/>
    <dgm:cxn modelId="{64BCD67B-DAA4-754D-9969-C71FFFD28D39}" type="presOf" srcId="{3A210E64-8A67-1D4E-A434-08E0FFB89FCE}" destId="{01A3A785-A5AC-D04C-ACEA-A8897D8B99C6}"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9F407CB7-DE11-8645-9418-6B18DD3C62A7}" type="presOf" srcId="{CF1F44CD-D905-6044-B1FD-23ED6ABFDCC3}" destId="{1B906928-FDFB-E048-86A0-A056059FE395}"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F7845EC5-AB82-0E47-8C69-CDA3C2450316}" type="presOf" srcId="{E75237F1-61D0-304D-BDBE-72B78A053B56}" destId="{742F38DB-EEBD-BC42-9DE1-D0A5D8454888}" srcOrd="0" destOrd="0" presId="urn:microsoft.com/office/officeart/2005/8/layout/hierarchy4"/>
    <dgm:cxn modelId="{0B816F68-8437-F047-83E6-46F907CD2651}" type="presOf" srcId="{9D818442-D95A-3548-B00E-B8259F69DA66}" destId="{F0ACB36E-0BA9-2044-ADAD-CE0F25B2C083}"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361B1A80-FD2A-884A-8A68-CF26CDD05DF7}" type="presOf" srcId="{06AA9B55-8A21-B246-A1B5-6A93292512C1}" destId="{A8D85078-64FD-1F45-A97D-A1E91FDF1486}"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560BAAA4-414A-3844-84D7-00C7EAA3A968}" type="presOf" srcId="{3CECF471-A375-7248-BC7E-35D2EF4B3B61}" destId="{70668F46-15C0-5F42-9940-3D10D7057A60}" srcOrd="0" destOrd="0" presId="urn:microsoft.com/office/officeart/2005/8/layout/hierarchy4"/>
    <dgm:cxn modelId="{BD5325C4-C001-FB45-9586-D411B9306A56}" type="presParOf" srcId="{1B906928-FDFB-E048-86A0-A056059FE395}" destId="{85A2CFDB-742F-8E49-9595-27F3258B26EF}" srcOrd="0" destOrd="0" presId="urn:microsoft.com/office/officeart/2005/8/layout/hierarchy4"/>
    <dgm:cxn modelId="{0402B044-9B48-F94F-AC59-FFB980CA92C6}" type="presParOf" srcId="{85A2CFDB-742F-8E49-9595-27F3258B26EF}" destId="{5143141F-7CE4-D248-8DD1-4256651C7ACB}" srcOrd="0" destOrd="0" presId="urn:microsoft.com/office/officeart/2005/8/layout/hierarchy4"/>
    <dgm:cxn modelId="{86BA01F5-B4A9-FC42-A190-4D6053C0C5BA}" type="presParOf" srcId="{85A2CFDB-742F-8E49-9595-27F3258B26EF}" destId="{76C9B87A-21DC-B54B-AE2B-ADBC25742513}" srcOrd="1" destOrd="0" presId="urn:microsoft.com/office/officeart/2005/8/layout/hierarchy4"/>
    <dgm:cxn modelId="{4E21684C-7420-2B40-A443-FA0CC7AD6AEB}" type="presParOf" srcId="{1B906928-FDFB-E048-86A0-A056059FE395}" destId="{C9AB327D-4E18-D74A-8CE7-A78EFBB4B708}" srcOrd="1" destOrd="0" presId="urn:microsoft.com/office/officeart/2005/8/layout/hierarchy4"/>
    <dgm:cxn modelId="{147990A9-58FE-094B-8B09-1FA632A8C3AC}" type="presParOf" srcId="{1B906928-FDFB-E048-86A0-A056059FE395}" destId="{4F98EFEB-F888-AA45-A210-40E4E3437ABF}" srcOrd="2" destOrd="0" presId="urn:microsoft.com/office/officeart/2005/8/layout/hierarchy4"/>
    <dgm:cxn modelId="{FA3EE4DA-B4CE-4548-93CC-B53004B01E01}" type="presParOf" srcId="{4F98EFEB-F888-AA45-A210-40E4E3437ABF}" destId="{0C766D78-8D7F-F646-A5B8-5741CBF8C59C}" srcOrd="0" destOrd="0" presId="urn:microsoft.com/office/officeart/2005/8/layout/hierarchy4"/>
    <dgm:cxn modelId="{E1FD060A-FFFD-B14E-A830-9A2D3FF8A29E}" type="presParOf" srcId="{4F98EFEB-F888-AA45-A210-40E4E3437ABF}" destId="{A9090AFC-425D-B444-BB3F-54A5E8ACCA66}" srcOrd="1" destOrd="0" presId="urn:microsoft.com/office/officeart/2005/8/layout/hierarchy4"/>
    <dgm:cxn modelId="{A0787FF1-67C3-A840-869B-84B961C6B705}" type="presParOf" srcId="{1B906928-FDFB-E048-86A0-A056059FE395}" destId="{30E5DF08-8BB5-4849-8EFB-ACF3230B059A}" srcOrd="3" destOrd="0" presId="urn:microsoft.com/office/officeart/2005/8/layout/hierarchy4"/>
    <dgm:cxn modelId="{C5489820-7100-AC4E-B93C-8EBD6DE71F55}" type="presParOf" srcId="{1B906928-FDFB-E048-86A0-A056059FE395}" destId="{2713C50D-EB9A-1C47-B18A-47176240296F}" srcOrd="4" destOrd="0" presId="urn:microsoft.com/office/officeart/2005/8/layout/hierarchy4"/>
    <dgm:cxn modelId="{562AF2C1-1D88-0649-A1C5-1E72CAB011E5}" type="presParOf" srcId="{2713C50D-EB9A-1C47-B18A-47176240296F}" destId="{A8D85078-64FD-1F45-A97D-A1E91FDF1486}" srcOrd="0" destOrd="0" presId="urn:microsoft.com/office/officeart/2005/8/layout/hierarchy4"/>
    <dgm:cxn modelId="{82153472-D096-E94F-9D76-117F71ABE46B}" type="presParOf" srcId="{2713C50D-EB9A-1C47-B18A-47176240296F}" destId="{B5FBCCF4-6045-6A4A-8A18-3DF69133C06C}" srcOrd="1" destOrd="0" presId="urn:microsoft.com/office/officeart/2005/8/layout/hierarchy4"/>
    <dgm:cxn modelId="{A5A4DD61-BE04-FE44-B949-13B27C5A3FD3}" type="presParOf" srcId="{1B906928-FDFB-E048-86A0-A056059FE395}" destId="{A29C5124-3783-0941-A0A2-F05D01D2B1B3}" srcOrd="5" destOrd="0" presId="urn:microsoft.com/office/officeart/2005/8/layout/hierarchy4"/>
    <dgm:cxn modelId="{749B3CA0-344C-E240-8875-8C2B0F167756}" type="presParOf" srcId="{1B906928-FDFB-E048-86A0-A056059FE395}" destId="{186F29E1-E7EC-4848-84E0-63D1B46FD06F}" srcOrd="6" destOrd="0" presId="urn:microsoft.com/office/officeart/2005/8/layout/hierarchy4"/>
    <dgm:cxn modelId="{043231A6-1F06-6B43-AC6F-C919707E2E2D}" type="presParOf" srcId="{186F29E1-E7EC-4848-84E0-63D1B46FD06F}" destId="{742F38DB-EEBD-BC42-9DE1-D0A5D8454888}" srcOrd="0" destOrd="0" presId="urn:microsoft.com/office/officeart/2005/8/layout/hierarchy4"/>
    <dgm:cxn modelId="{A847413C-E3A9-154F-8B9D-FE00439ECEF2}" type="presParOf" srcId="{186F29E1-E7EC-4848-84E0-63D1B46FD06F}" destId="{4DD685C8-6E99-F646-BF1C-F7FACAFA869E}" srcOrd="1" destOrd="0" presId="urn:microsoft.com/office/officeart/2005/8/layout/hierarchy4"/>
    <dgm:cxn modelId="{1860F101-136E-C148-973F-2D87DBEE8A41}" type="presParOf" srcId="{1B906928-FDFB-E048-86A0-A056059FE395}" destId="{306FAA24-FFE4-554A-9E61-42BFC9C6C9DF}" srcOrd="7" destOrd="0" presId="urn:microsoft.com/office/officeart/2005/8/layout/hierarchy4"/>
    <dgm:cxn modelId="{327E076B-C376-DC40-9C5B-F13ADECA6A69}" type="presParOf" srcId="{1B906928-FDFB-E048-86A0-A056059FE395}" destId="{CECF0B26-4DDF-7449-93DF-8EDE6383F574}" srcOrd="8" destOrd="0" presId="urn:microsoft.com/office/officeart/2005/8/layout/hierarchy4"/>
    <dgm:cxn modelId="{A4794434-1ADC-A84D-BB18-3914758C7EFB}" type="presParOf" srcId="{CECF0B26-4DDF-7449-93DF-8EDE6383F574}" destId="{01A3A785-A5AC-D04C-ACEA-A8897D8B99C6}" srcOrd="0" destOrd="0" presId="urn:microsoft.com/office/officeart/2005/8/layout/hierarchy4"/>
    <dgm:cxn modelId="{7453C522-08E7-7A48-A692-9ED1B1C36BBD}" type="presParOf" srcId="{CECF0B26-4DDF-7449-93DF-8EDE6383F574}" destId="{4D7C7FF8-B3C6-164F-9CDB-CCC470F9053D}" srcOrd="1" destOrd="0" presId="urn:microsoft.com/office/officeart/2005/8/layout/hierarchy4"/>
    <dgm:cxn modelId="{47D3A10C-4EB8-1C48-8F1C-B592BC7D7B14}" type="presParOf" srcId="{1B906928-FDFB-E048-86A0-A056059FE395}" destId="{88EE2CAD-84D1-8943-A0AE-8A6BB3FF00CE}" srcOrd="9" destOrd="0" presId="urn:microsoft.com/office/officeart/2005/8/layout/hierarchy4"/>
    <dgm:cxn modelId="{E30BAE99-B247-7342-96D9-2B5F286760B6}" type="presParOf" srcId="{1B906928-FDFB-E048-86A0-A056059FE395}" destId="{D794BFEE-EDF5-874D-939C-FDAE30910703}" srcOrd="10" destOrd="0" presId="urn:microsoft.com/office/officeart/2005/8/layout/hierarchy4"/>
    <dgm:cxn modelId="{4908349E-61D9-804A-BA11-AEB5BE245A7F}" type="presParOf" srcId="{D794BFEE-EDF5-874D-939C-FDAE30910703}" destId="{7B48EA2F-F492-D242-9B23-0AF7B141144C}" srcOrd="0" destOrd="0" presId="urn:microsoft.com/office/officeart/2005/8/layout/hierarchy4"/>
    <dgm:cxn modelId="{2D79EA7E-5829-6243-AB93-0AF264828A49}" type="presParOf" srcId="{D794BFEE-EDF5-874D-939C-FDAE30910703}" destId="{D57B26F1-8FF6-4940-B8F6-C1A6FF5B0572}" srcOrd="1" destOrd="0" presId="urn:microsoft.com/office/officeart/2005/8/layout/hierarchy4"/>
    <dgm:cxn modelId="{9C225C47-A62D-514B-9B6E-A989FD116857}" type="presParOf" srcId="{1B906928-FDFB-E048-86A0-A056059FE395}" destId="{5FA2A40F-C9A1-1347-A237-F98E5C4B9AAB}" srcOrd="11" destOrd="0" presId="urn:microsoft.com/office/officeart/2005/8/layout/hierarchy4"/>
    <dgm:cxn modelId="{3D33023A-1606-A54C-863F-85D69C74F0D6}" type="presParOf" srcId="{1B906928-FDFB-E048-86A0-A056059FE395}" destId="{773CE321-F45C-FB4F-A3AE-AABB90364E3C}" srcOrd="12" destOrd="0" presId="urn:microsoft.com/office/officeart/2005/8/layout/hierarchy4"/>
    <dgm:cxn modelId="{1CC5D754-722B-FE4E-9F4C-ACAA717F9F7F}" type="presParOf" srcId="{773CE321-F45C-FB4F-A3AE-AABB90364E3C}" destId="{70668F46-15C0-5F42-9940-3D10D7057A60}" srcOrd="0" destOrd="0" presId="urn:microsoft.com/office/officeart/2005/8/layout/hierarchy4"/>
    <dgm:cxn modelId="{25257DE2-6D64-C340-BD6A-B55343595726}" type="presParOf" srcId="{773CE321-F45C-FB4F-A3AE-AABB90364E3C}" destId="{BF1FA5F1-583D-7C4E-A87A-20E60CB9272C}" srcOrd="1" destOrd="0" presId="urn:microsoft.com/office/officeart/2005/8/layout/hierarchy4"/>
    <dgm:cxn modelId="{0BF17B72-6AD3-9F40-B75D-DE9422DB343F}" type="presParOf" srcId="{1B906928-FDFB-E048-86A0-A056059FE395}" destId="{F954FF8F-56AF-AE48-A72C-D01BAC8D7F7E}" srcOrd="13" destOrd="0" presId="urn:microsoft.com/office/officeart/2005/8/layout/hierarchy4"/>
    <dgm:cxn modelId="{B2CD20B1-8136-C34F-92C7-4EED8EDA5640}" type="presParOf" srcId="{1B906928-FDFB-E048-86A0-A056059FE395}" destId="{82436A35-6715-BC4A-AD74-19931BB9121E}" srcOrd="14" destOrd="0" presId="urn:microsoft.com/office/officeart/2005/8/layout/hierarchy4"/>
    <dgm:cxn modelId="{9B49580C-24E3-BF4E-BCF9-E988106C1D00}" type="presParOf" srcId="{82436A35-6715-BC4A-AD74-19931BB9121E}" destId="{F0ACB36E-0BA9-2044-ADAD-CE0F25B2C083}" srcOrd="0" destOrd="0" presId="urn:microsoft.com/office/officeart/2005/8/layout/hierarchy4"/>
    <dgm:cxn modelId="{27469E2A-AABE-1D49-8F42-8CF4D8D70677}"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3CECF471-A375-7248-BC7E-35D2EF4B3B61}">
      <dgm:prSet custT="1">
        <dgm:style>
          <a:lnRef idx="1">
            <a:schemeClr val="accent4"/>
          </a:lnRef>
          <a:fillRef idx="2">
            <a:schemeClr val="accent4"/>
          </a:fillRef>
          <a:effectRef idx="1">
            <a:schemeClr val="accent4"/>
          </a:effectRef>
          <a:fontRef idx="minor">
            <a:schemeClr val="dk1"/>
          </a:fontRef>
        </dgm:style>
      </dgm:prSet>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3A210E64-8A67-1D4E-A434-08E0FFB89FCE}">
      <dgm:prSet/>
      <dgm:spPr/>
      <dgm:t>
        <a:bodyPr/>
        <a:lstStyle/>
        <a:p>
          <a:r>
            <a:rPr lang="en-US" smtClean="0"/>
            <a:t>Result</a:t>
          </a:r>
          <a:endParaRPr lang="en-US"/>
        </a:p>
      </dgm:t>
    </dgm:pt>
    <dgm:pt modelId="{EE74DC03-1FA6-5449-A0DB-049C85FD08E3}" type="parTrans" cxnId="{CCFF29FC-EE4E-3B4D-B3D0-43713F9E413F}">
      <dgm:prSet/>
      <dgm:spPr/>
      <dgm:t>
        <a:bodyPr/>
        <a:lstStyle/>
        <a:p>
          <a:endParaRPr lang="en-US"/>
        </a:p>
      </dgm:t>
    </dgm:pt>
    <dgm:pt modelId="{6C0A30D4-3D43-BC4E-AF2D-CF0382579841}" type="sibTrans" cxnId="{CCFF29FC-EE4E-3B4D-B3D0-43713F9E413F}">
      <dgm:prSet/>
      <dgm:spPr/>
      <dgm:t>
        <a:bodyPr/>
        <a:lstStyle/>
        <a:p>
          <a:endParaRPr lang="en-US"/>
        </a:p>
      </dgm:t>
    </dgm:pt>
    <dgm:pt modelId="{274B91DE-3F4A-0743-8FE6-90063E5B0463}">
      <dgm:prSet/>
      <dgm:spPr/>
      <dgm:t>
        <a:bodyPr/>
        <a:lstStyle/>
        <a:p>
          <a:r>
            <a:rPr lang="en-US" dirty="0" smtClean="0"/>
            <a:t>Conclusion</a:t>
          </a:r>
          <a:endParaRPr lang="en-US" dirty="0"/>
        </a:p>
      </dgm:t>
    </dgm:pt>
    <dgm:pt modelId="{212FB3DD-2EAC-FD41-8BD9-77B6A35785DC}" type="parTrans" cxnId="{C0983F91-5798-CC41-BB86-3DF65CE1AEAD}">
      <dgm:prSet/>
      <dgm:spPr/>
      <dgm:t>
        <a:bodyPr/>
        <a:lstStyle/>
        <a:p>
          <a:endParaRPr lang="en-US"/>
        </a:p>
      </dgm:t>
    </dgm:pt>
    <dgm:pt modelId="{BE9A11F1-E312-5247-97C6-B3D286D946D6}" type="sibTrans" cxnId="{C0983F91-5798-CC41-BB86-3DF65CE1AEAD}">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CECF0B26-4DDF-7449-93DF-8EDE6383F574}" type="pres">
      <dgm:prSet presAssocID="{3A210E64-8A67-1D4E-A434-08E0FFB89FCE}" presName="vertOne" presStyleCnt="0"/>
      <dgm:spPr/>
    </dgm:pt>
    <dgm:pt modelId="{01A3A785-A5AC-D04C-ACEA-A8897D8B99C6}" type="pres">
      <dgm:prSet presAssocID="{3A210E64-8A67-1D4E-A434-08E0FFB89FCE}" presName="txOne" presStyleLbl="node0" presStyleIdx="4" presStyleCnt="8">
        <dgm:presLayoutVars>
          <dgm:chPref val="3"/>
        </dgm:presLayoutVars>
      </dgm:prSet>
      <dgm:spPr/>
      <dgm:t>
        <a:bodyPr/>
        <a:lstStyle/>
        <a:p>
          <a:endParaRPr lang="en-US"/>
        </a:p>
      </dgm:t>
    </dgm:pt>
    <dgm:pt modelId="{4D7C7FF8-B3C6-164F-9CDB-CCC470F9053D}" type="pres">
      <dgm:prSet presAssocID="{3A210E64-8A67-1D4E-A434-08E0FFB89FCE}" presName="horzOne" presStyleCnt="0"/>
      <dgm:spPr/>
    </dgm:pt>
    <dgm:pt modelId="{88EE2CAD-84D1-8943-A0AE-8A6BB3FF00CE}" type="pres">
      <dgm:prSet presAssocID="{6C0A30D4-3D43-BC4E-AF2D-CF0382579841}" presName="sibSpaceOne" presStyleCnt="0"/>
      <dgm:spPr/>
    </dgm:pt>
    <dgm:pt modelId="{8529ABA8-E4D3-E74A-B173-6AC8CF4FA1B8}" type="pres">
      <dgm:prSet presAssocID="{274B91DE-3F4A-0743-8FE6-90063E5B0463}" presName="vertOne" presStyleCnt="0"/>
      <dgm:spPr/>
    </dgm:pt>
    <dgm:pt modelId="{6C913BAA-FBF0-CC45-A7B9-F9ED4395FAB6}" type="pres">
      <dgm:prSet presAssocID="{274B91DE-3F4A-0743-8FE6-90063E5B0463}" presName="txOne" presStyleLbl="node0" presStyleIdx="5" presStyleCnt="8">
        <dgm:presLayoutVars>
          <dgm:chPref val="3"/>
        </dgm:presLayoutVars>
      </dgm:prSet>
      <dgm:spPr/>
      <dgm:t>
        <a:bodyPr/>
        <a:lstStyle/>
        <a:p>
          <a:endParaRPr lang="en-US"/>
        </a:p>
      </dgm:t>
    </dgm:pt>
    <dgm:pt modelId="{171003F2-D199-0D41-848D-1440B5BA1B70}" type="pres">
      <dgm:prSet presAssocID="{274B91DE-3F4A-0743-8FE6-90063E5B0463}" presName="horzOne" presStyleCnt="0"/>
      <dgm:spPr/>
    </dgm:pt>
    <dgm:pt modelId="{4BC1575E-18CC-A04F-87BD-67BEEAE8EF6B}" type="pres">
      <dgm:prSet presAssocID="{BE9A11F1-E312-5247-97C6-B3D286D946D6}"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CCFF29FC-EE4E-3B4D-B3D0-43713F9E413F}" srcId="{CF1F44CD-D905-6044-B1FD-23ED6ABFDCC3}" destId="{3A210E64-8A67-1D4E-A434-08E0FFB89FCE}" srcOrd="4" destOrd="0" parTransId="{EE74DC03-1FA6-5449-A0DB-049C85FD08E3}" sibTransId="{6C0A30D4-3D43-BC4E-AF2D-CF0382579841}"/>
    <dgm:cxn modelId="{13BB24BA-EE97-CF48-A450-75E01944C550}" type="presOf" srcId="{9D818442-D95A-3548-B00E-B8259F69DA66}" destId="{F0ACB36E-0BA9-2044-ADAD-CE0F25B2C083}" srcOrd="0" destOrd="0" presId="urn:microsoft.com/office/officeart/2005/8/layout/hierarchy4"/>
    <dgm:cxn modelId="{2F274FB6-B87E-7A47-8173-5F7E55727EE0}" type="presOf" srcId="{3A210E64-8A67-1D4E-A434-08E0FFB89FCE}" destId="{01A3A785-A5AC-D04C-ACEA-A8897D8B99C6}" srcOrd="0" destOrd="0" presId="urn:microsoft.com/office/officeart/2005/8/layout/hierarchy4"/>
    <dgm:cxn modelId="{BB809BBA-51AC-FD42-853D-66455160A29A}" type="presOf" srcId="{4DBF273E-0BD1-E541-AE3C-492F04A2A024}" destId="{0C766D78-8D7F-F646-A5B8-5741CBF8C59C}" srcOrd="0" destOrd="0" presId="urn:microsoft.com/office/officeart/2005/8/layout/hierarchy4"/>
    <dgm:cxn modelId="{EFC5226D-E400-C143-8654-DC2C38232AE0}" type="presOf" srcId="{0D8C0175-D889-D64C-B4AA-74351094E0BF}" destId="{5143141F-7CE4-D248-8DD1-4256651C7ACB}" srcOrd="0" destOrd="0" presId="urn:microsoft.com/office/officeart/2005/8/layout/hierarchy4"/>
    <dgm:cxn modelId="{BB638514-3EB5-3146-B708-6044C8583128}" type="presOf" srcId="{274B91DE-3F4A-0743-8FE6-90063E5B0463}" destId="{6C913BAA-FBF0-CC45-A7B9-F9ED4395FAB6}"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C0983F91-5798-CC41-BB86-3DF65CE1AEAD}" srcId="{CF1F44CD-D905-6044-B1FD-23ED6ABFDCC3}" destId="{274B91DE-3F4A-0743-8FE6-90063E5B0463}" srcOrd="5" destOrd="0" parTransId="{212FB3DD-2EAC-FD41-8BD9-77B6A35785DC}" sibTransId="{BE9A11F1-E312-5247-97C6-B3D286D946D6}"/>
    <dgm:cxn modelId="{B2AB0125-080E-1447-9602-A79A484D21F9}" srcId="{CF1F44CD-D905-6044-B1FD-23ED6ABFDCC3}" destId="{4DBF273E-0BD1-E541-AE3C-492F04A2A024}" srcOrd="1" destOrd="0" parTransId="{01489BD4-8589-DD46-ADDF-924B370AD78E}" sibTransId="{56BDA93C-24DE-614A-B377-9EB2C09C0568}"/>
    <dgm:cxn modelId="{AA6C732B-ADBF-BD48-AF4E-98CAB5F61B2F}" type="presOf" srcId="{E75237F1-61D0-304D-BDBE-72B78A053B56}" destId="{742F38DB-EEBD-BC42-9DE1-D0A5D8454888}"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AFD1914C-2A09-A245-8D45-2C66488A78E9}" type="presOf" srcId="{CF1F44CD-D905-6044-B1FD-23ED6ABFDCC3}" destId="{1B906928-FDFB-E048-86A0-A056059FE395}" srcOrd="0" destOrd="0" presId="urn:microsoft.com/office/officeart/2005/8/layout/hierarchy4"/>
    <dgm:cxn modelId="{B5992722-5D84-8648-9474-61F6FDB24B3C}" type="presOf" srcId="{06AA9B55-8A21-B246-A1B5-6A93292512C1}" destId="{A8D85078-64FD-1F45-A97D-A1E91FDF1486}"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C226B107-947F-3644-B68B-EC7DE13CFA16}" type="presOf" srcId="{3CECF471-A375-7248-BC7E-35D2EF4B3B61}" destId="{70668F46-15C0-5F42-9940-3D10D7057A60}" srcOrd="0" destOrd="0" presId="urn:microsoft.com/office/officeart/2005/8/layout/hierarchy4"/>
    <dgm:cxn modelId="{A7D9AA6B-7DE5-EB4D-8F0F-3FE80E7F4D75}" type="presParOf" srcId="{1B906928-FDFB-E048-86A0-A056059FE395}" destId="{85A2CFDB-742F-8E49-9595-27F3258B26EF}" srcOrd="0" destOrd="0" presId="urn:microsoft.com/office/officeart/2005/8/layout/hierarchy4"/>
    <dgm:cxn modelId="{3C65D326-1EEB-C747-A749-D06054DD4C16}" type="presParOf" srcId="{85A2CFDB-742F-8E49-9595-27F3258B26EF}" destId="{5143141F-7CE4-D248-8DD1-4256651C7ACB}" srcOrd="0" destOrd="0" presId="urn:microsoft.com/office/officeart/2005/8/layout/hierarchy4"/>
    <dgm:cxn modelId="{BBA3A9BE-F96D-D946-BFCA-D69D900E70A2}" type="presParOf" srcId="{85A2CFDB-742F-8E49-9595-27F3258B26EF}" destId="{76C9B87A-21DC-B54B-AE2B-ADBC25742513}" srcOrd="1" destOrd="0" presId="urn:microsoft.com/office/officeart/2005/8/layout/hierarchy4"/>
    <dgm:cxn modelId="{F69A3E3A-2448-864C-8B6E-651015E0CA78}" type="presParOf" srcId="{1B906928-FDFB-E048-86A0-A056059FE395}" destId="{C9AB327D-4E18-D74A-8CE7-A78EFBB4B708}" srcOrd="1" destOrd="0" presId="urn:microsoft.com/office/officeart/2005/8/layout/hierarchy4"/>
    <dgm:cxn modelId="{847642FB-5AB3-AA47-ABCB-75DB0D7FED5C}" type="presParOf" srcId="{1B906928-FDFB-E048-86A0-A056059FE395}" destId="{4F98EFEB-F888-AA45-A210-40E4E3437ABF}" srcOrd="2" destOrd="0" presId="urn:microsoft.com/office/officeart/2005/8/layout/hierarchy4"/>
    <dgm:cxn modelId="{29A983CB-280C-C043-9501-6D23BC4BCF51}" type="presParOf" srcId="{4F98EFEB-F888-AA45-A210-40E4E3437ABF}" destId="{0C766D78-8D7F-F646-A5B8-5741CBF8C59C}" srcOrd="0" destOrd="0" presId="urn:microsoft.com/office/officeart/2005/8/layout/hierarchy4"/>
    <dgm:cxn modelId="{5552D0B2-D925-2A4B-81B7-0E4859EE0F44}" type="presParOf" srcId="{4F98EFEB-F888-AA45-A210-40E4E3437ABF}" destId="{A9090AFC-425D-B444-BB3F-54A5E8ACCA66}" srcOrd="1" destOrd="0" presId="urn:microsoft.com/office/officeart/2005/8/layout/hierarchy4"/>
    <dgm:cxn modelId="{8C2433B0-C4A5-534A-91A8-433F304C9863}" type="presParOf" srcId="{1B906928-FDFB-E048-86A0-A056059FE395}" destId="{30E5DF08-8BB5-4849-8EFB-ACF3230B059A}" srcOrd="3" destOrd="0" presId="urn:microsoft.com/office/officeart/2005/8/layout/hierarchy4"/>
    <dgm:cxn modelId="{9A31B0C7-43AC-A243-A4C3-D7C53A9C01CD}" type="presParOf" srcId="{1B906928-FDFB-E048-86A0-A056059FE395}" destId="{2713C50D-EB9A-1C47-B18A-47176240296F}" srcOrd="4" destOrd="0" presId="urn:microsoft.com/office/officeart/2005/8/layout/hierarchy4"/>
    <dgm:cxn modelId="{A9E52D5C-25E0-FC40-A28A-D04EEDFB6951}" type="presParOf" srcId="{2713C50D-EB9A-1C47-B18A-47176240296F}" destId="{A8D85078-64FD-1F45-A97D-A1E91FDF1486}" srcOrd="0" destOrd="0" presId="urn:microsoft.com/office/officeart/2005/8/layout/hierarchy4"/>
    <dgm:cxn modelId="{340251D1-CBE1-4049-BC46-D13C70EEE531}" type="presParOf" srcId="{2713C50D-EB9A-1C47-B18A-47176240296F}" destId="{B5FBCCF4-6045-6A4A-8A18-3DF69133C06C}" srcOrd="1" destOrd="0" presId="urn:microsoft.com/office/officeart/2005/8/layout/hierarchy4"/>
    <dgm:cxn modelId="{9506689B-C491-B841-9CFE-7F60B7C6C45B}" type="presParOf" srcId="{1B906928-FDFB-E048-86A0-A056059FE395}" destId="{A29C5124-3783-0941-A0A2-F05D01D2B1B3}" srcOrd="5" destOrd="0" presId="urn:microsoft.com/office/officeart/2005/8/layout/hierarchy4"/>
    <dgm:cxn modelId="{4FE516F2-28AD-1144-9246-14ADF361F3B3}" type="presParOf" srcId="{1B906928-FDFB-E048-86A0-A056059FE395}" destId="{186F29E1-E7EC-4848-84E0-63D1B46FD06F}" srcOrd="6" destOrd="0" presId="urn:microsoft.com/office/officeart/2005/8/layout/hierarchy4"/>
    <dgm:cxn modelId="{A79E0A37-0117-0947-B912-E21E3439FA3E}" type="presParOf" srcId="{186F29E1-E7EC-4848-84E0-63D1B46FD06F}" destId="{742F38DB-EEBD-BC42-9DE1-D0A5D8454888}" srcOrd="0" destOrd="0" presId="urn:microsoft.com/office/officeart/2005/8/layout/hierarchy4"/>
    <dgm:cxn modelId="{C4EEE63B-38A9-CF4B-BB71-1A4EBE63F016}" type="presParOf" srcId="{186F29E1-E7EC-4848-84E0-63D1B46FD06F}" destId="{4DD685C8-6E99-F646-BF1C-F7FACAFA869E}" srcOrd="1" destOrd="0" presId="urn:microsoft.com/office/officeart/2005/8/layout/hierarchy4"/>
    <dgm:cxn modelId="{04B51CEC-7AE2-E44C-89B9-AF0694855150}" type="presParOf" srcId="{1B906928-FDFB-E048-86A0-A056059FE395}" destId="{306FAA24-FFE4-554A-9E61-42BFC9C6C9DF}" srcOrd="7" destOrd="0" presId="urn:microsoft.com/office/officeart/2005/8/layout/hierarchy4"/>
    <dgm:cxn modelId="{9CBCCA7D-944A-2447-8EDE-DF062BA65D54}" type="presParOf" srcId="{1B906928-FDFB-E048-86A0-A056059FE395}" destId="{CECF0B26-4DDF-7449-93DF-8EDE6383F574}" srcOrd="8" destOrd="0" presId="urn:microsoft.com/office/officeart/2005/8/layout/hierarchy4"/>
    <dgm:cxn modelId="{01E36389-FCC0-7249-924B-ACE19A27D948}" type="presParOf" srcId="{CECF0B26-4DDF-7449-93DF-8EDE6383F574}" destId="{01A3A785-A5AC-D04C-ACEA-A8897D8B99C6}" srcOrd="0" destOrd="0" presId="urn:microsoft.com/office/officeart/2005/8/layout/hierarchy4"/>
    <dgm:cxn modelId="{52ECFC12-1684-7A41-B567-03C8C06C582D}" type="presParOf" srcId="{CECF0B26-4DDF-7449-93DF-8EDE6383F574}" destId="{4D7C7FF8-B3C6-164F-9CDB-CCC470F9053D}" srcOrd="1" destOrd="0" presId="urn:microsoft.com/office/officeart/2005/8/layout/hierarchy4"/>
    <dgm:cxn modelId="{EE850A04-448C-A646-899C-F4F455AEE62A}" type="presParOf" srcId="{1B906928-FDFB-E048-86A0-A056059FE395}" destId="{88EE2CAD-84D1-8943-A0AE-8A6BB3FF00CE}" srcOrd="9" destOrd="0" presId="urn:microsoft.com/office/officeart/2005/8/layout/hierarchy4"/>
    <dgm:cxn modelId="{8D044786-FA14-CD45-8E77-3ECAD45ADC87}" type="presParOf" srcId="{1B906928-FDFB-E048-86A0-A056059FE395}" destId="{8529ABA8-E4D3-E74A-B173-6AC8CF4FA1B8}" srcOrd="10" destOrd="0" presId="urn:microsoft.com/office/officeart/2005/8/layout/hierarchy4"/>
    <dgm:cxn modelId="{72A73962-97E9-8140-BBA0-5346E71857C7}" type="presParOf" srcId="{8529ABA8-E4D3-E74A-B173-6AC8CF4FA1B8}" destId="{6C913BAA-FBF0-CC45-A7B9-F9ED4395FAB6}" srcOrd="0" destOrd="0" presId="urn:microsoft.com/office/officeart/2005/8/layout/hierarchy4"/>
    <dgm:cxn modelId="{5E42FB66-FD7F-B84E-892C-48AF0CD60CD3}" type="presParOf" srcId="{8529ABA8-E4D3-E74A-B173-6AC8CF4FA1B8}" destId="{171003F2-D199-0D41-848D-1440B5BA1B70}" srcOrd="1" destOrd="0" presId="urn:microsoft.com/office/officeart/2005/8/layout/hierarchy4"/>
    <dgm:cxn modelId="{3FEF7EAD-8645-4E4B-A914-1FE835E46819}" type="presParOf" srcId="{1B906928-FDFB-E048-86A0-A056059FE395}" destId="{4BC1575E-18CC-A04F-87BD-67BEEAE8EF6B}" srcOrd="11" destOrd="0" presId="urn:microsoft.com/office/officeart/2005/8/layout/hierarchy4"/>
    <dgm:cxn modelId="{5C51A44B-23A5-354B-9839-0DDB125FEC1F}" type="presParOf" srcId="{1B906928-FDFB-E048-86A0-A056059FE395}" destId="{773CE321-F45C-FB4F-A3AE-AABB90364E3C}" srcOrd="12" destOrd="0" presId="urn:microsoft.com/office/officeart/2005/8/layout/hierarchy4"/>
    <dgm:cxn modelId="{7330F4CF-277F-CD44-8349-B1316D4093F5}" type="presParOf" srcId="{773CE321-F45C-FB4F-A3AE-AABB90364E3C}" destId="{70668F46-15C0-5F42-9940-3D10D7057A60}" srcOrd="0" destOrd="0" presId="urn:microsoft.com/office/officeart/2005/8/layout/hierarchy4"/>
    <dgm:cxn modelId="{A81BD565-11C5-2F42-825C-50AEF586A1FE}" type="presParOf" srcId="{773CE321-F45C-FB4F-A3AE-AABB90364E3C}" destId="{BF1FA5F1-583D-7C4E-A87A-20E60CB9272C}" srcOrd="1" destOrd="0" presId="urn:microsoft.com/office/officeart/2005/8/layout/hierarchy4"/>
    <dgm:cxn modelId="{BFFDE685-0A7E-EF4D-B23A-BA8387EB5646}" type="presParOf" srcId="{1B906928-FDFB-E048-86A0-A056059FE395}" destId="{F954FF8F-56AF-AE48-A72C-D01BAC8D7F7E}" srcOrd="13" destOrd="0" presId="urn:microsoft.com/office/officeart/2005/8/layout/hierarchy4"/>
    <dgm:cxn modelId="{190CBC01-59A3-D442-9191-105D527554A8}" type="presParOf" srcId="{1B906928-FDFB-E048-86A0-A056059FE395}" destId="{82436A35-6715-BC4A-AD74-19931BB9121E}" srcOrd="14" destOrd="0" presId="urn:microsoft.com/office/officeart/2005/8/layout/hierarchy4"/>
    <dgm:cxn modelId="{274AAF73-EA95-3146-A74D-5CC5090DE6C1}" type="presParOf" srcId="{82436A35-6715-BC4A-AD74-19931BB9121E}" destId="{F0ACB36E-0BA9-2044-ADAD-CE0F25B2C083}" srcOrd="0" destOrd="0" presId="urn:microsoft.com/office/officeart/2005/8/layout/hierarchy4"/>
    <dgm:cxn modelId="{8A96B525-B286-0E45-9FFF-35CEE8339A30}"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3CECF471-A375-7248-BC7E-35D2EF4B3B61}">
      <dgm:prSet custT="1">
        <dgm:style>
          <a:lnRef idx="1">
            <a:schemeClr val="accent4"/>
          </a:lnRef>
          <a:fillRef idx="2">
            <a:schemeClr val="accent4"/>
          </a:fillRef>
          <a:effectRef idx="1">
            <a:schemeClr val="accent4"/>
          </a:effectRef>
          <a:fontRef idx="minor">
            <a:schemeClr val="dk1"/>
          </a:fontRef>
        </dgm:style>
      </dgm:prSet>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3A210E64-8A67-1D4E-A434-08E0FFB89FCE}">
      <dgm:prSet/>
      <dgm:spPr/>
      <dgm:t>
        <a:bodyPr/>
        <a:lstStyle/>
        <a:p>
          <a:r>
            <a:rPr lang="en-US" smtClean="0"/>
            <a:t>Result</a:t>
          </a:r>
          <a:endParaRPr lang="en-US"/>
        </a:p>
      </dgm:t>
    </dgm:pt>
    <dgm:pt modelId="{EE74DC03-1FA6-5449-A0DB-049C85FD08E3}" type="parTrans" cxnId="{CCFF29FC-EE4E-3B4D-B3D0-43713F9E413F}">
      <dgm:prSet/>
      <dgm:spPr/>
      <dgm:t>
        <a:bodyPr/>
        <a:lstStyle/>
        <a:p>
          <a:endParaRPr lang="en-US"/>
        </a:p>
      </dgm:t>
    </dgm:pt>
    <dgm:pt modelId="{6C0A30D4-3D43-BC4E-AF2D-CF0382579841}" type="sibTrans" cxnId="{CCFF29FC-EE4E-3B4D-B3D0-43713F9E413F}">
      <dgm:prSet/>
      <dgm:spPr/>
      <dgm:t>
        <a:bodyPr/>
        <a:lstStyle/>
        <a:p>
          <a:endParaRPr lang="en-US"/>
        </a:p>
      </dgm:t>
    </dgm:pt>
    <dgm:pt modelId="{274B91DE-3F4A-0743-8FE6-90063E5B0463}">
      <dgm:prSet/>
      <dgm:spPr/>
      <dgm:t>
        <a:bodyPr/>
        <a:lstStyle/>
        <a:p>
          <a:r>
            <a:rPr lang="en-US" dirty="0" smtClean="0"/>
            <a:t>Conclusion</a:t>
          </a:r>
          <a:endParaRPr lang="en-US" dirty="0"/>
        </a:p>
      </dgm:t>
    </dgm:pt>
    <dgm:pt modelId="{212FB3DD-2EAC-FD41-8BD9-77B6A35785DC}" type="parTrans" cxnId="{C0983F91-5798-CC41-BB86-3DF65CE1AEAD}">
      <dgm:prSet/>
      <dgm:spPr/>
      <dgm:t>
        <a:bodyPr/>
        <a:lstStyle/>
        <a:p>
          <a:endParaRPr lang="en-US"/>
        </a:p>
      </dgm:t>
    </dgm:pt>
    <dgm:pt modelId="{BE9A11F1-E312-5247-97C6-B3D286D946D6}" type="sibTrans" cxnId="{C0983F91-5798-CC41-BB86-3DF65CE1AEAD}">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CECF0B26-4DDF-7449-93DF-8EDE6383F574}" type="pres">
      <dgm:prSet presAssocID="{3A210E64-8A67-1D4E-A434-08E0FFB89FCE}" presName="vertOne" presStyleCnt="0"/>
      <dgm:spPr/>
    </dgm:pt>
    <dgm:pt modelId="{01A3A785-A5AC-D04C-ACEA-A8897D8B99C6}" type="pres">
      <dgm:prSet presAssocID="{3A210E64-8A67-1D4E-A434-08E0FFB89FCE}" presName="txOne" presStyleLbl="node0" presStyleIdx="4" presStyleCnt="8">
        <dgm:presLayoutVars>
          <dgm:chPref val="3"/>
        </dgm:presLayoutVars>
      </dgm:prSet>
      <dgm:spPr/>
      <dgm:t>
        <a:bodyPr/>
        <a:lstStyle/>
        <a:p>
          <a:endParaRPr lang="en-US"/>
        </a:p>
      </dgm:t>
    </dgm:pt>
    <dgm:pt modelId="{4D7C7FF8-B3C6-164F-9CDB-CCC470F9053D}" type="pres">
      <dgm:prSet presAssocID="{3A210E64-8A67-1D4E-A434-08E0FFB89FCE}" presName="horzOne" presStyleCnt="0"/>
      <dgm:spPr/>
    </dgm:pt>
    <dgm:pt modelId="{88EE2CAD-84D1-8943-A0AE-8A6BB3FF00CE}" type="pres">
      <dgm:prSet presAssocID="{6C0A30D4-3D43-BC4E-AF2D-CF0382579841}" presName="sibSpaceOne" presStyleCnt="0"/>
      <dgm:spPr/>
    </dgm:pt>
    <dgm:pt modelId="{8529ABA8-E4D3-E74A-B173-6AC8CF4FA1B8}" type="pres">
      <dgm:prSet presAssocID="{274B91DE-3F4A-0743-8FE6-90063E5B0463}" presName="vertOne" presStyleCnt="0"/>
      <dgm:spPr/>
    </dgm:pt>
    <dgm:pt modelId="{6C913BAA-FBF0-CC45-A7B9-F9ED4395FAB6}" type="pres">
      <dgm:prSet presAssocID="{274B91DE-3F4A-0743-8FE6-90063E5B0463}" presName="txOne" presStyleLbl="node0" presStyleIdx="5" presStyleCnt="8">
        <dgm:presLayoutVars>
          <dgm:chPref val="3"/>
        </dgm:presLayoutVars>
      </dgm:prSet>
      <dgm:spPr/>
      <dgm:t>
        <a:bodyPr/>
        <a:lstStyle/>
        <a:p>
          <a:endParaRPr lang="en-US"/>
        </a:p>
      </dgm:t>
    </dgm:pt>
    <dgm:pt modelId="{171003F2-D199-0D41-848D-1440B5BA1B70}" type="pres">
      <dgm:prSet presAssocID="{274B91DE-3F4A-0743-8FE6-90063E5B0463}" presName="horzOne" presStyleCnt="0"/>
      <dgm:spPr/>
    </dgm:pt>
    <dgm:pt modelId="{4BC1575E-18CC-A04F-87BD-67BEEAE8EF6B}" type="pres">
      <dgm:prSet presAssocID="{BE9A11F1-E312-5247-97C6-B3D286D946D6}"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CCFF29FC-EE4E-3B4D-B3D0-43713F9E413F}" srcId="{CF1F44CD-D905-6044-B1FD-23ED6ABFDCC3}" destId="{3A210E64-8A67-1D4E-A434-08E0FFB89FCE}" srcOrd="4" destOrd="0" parTransId="{EE74DC03-1FA6-5449-A0DB-049C85FD08E3}" sibTransId="{6C0A30D4-3D43-BC4E-AF2D-CF0382579841}"/>
    <dgm:cxn modelId="{60D9E178-B4E3-C54B-99D0-5CA31D200B03}" type="presOf" srcId="{4DBF273E-0BD1-E541-AE3C-492F04A2A024}" destId="{0C766D78-8D7F-F646-A5B8-5741CBF8C59C}" srcOrd="0" destOrd="0" presId="urn:microsoft.com/office/officeart/2005/8/layout/hierarchy4"/>
    <dgm:cxn modelId="{BB2F8D3E-9B9D-1C44-8B4B-A037557EE33A}" type="presOf" srcId="{0D8C0175-D889-D64C-B4AA-74351094E0BF}" destId="{5143141F-7CE4-D248-8DD1-4256651C7ACB}" srcOrd="0" destOrd="0" presId="urn:microsoft.com/office/officeart/2005/8/layout/hierarchy4"/>
    <dgm:cxn modelId="{E0B62532-E2C6-E641-9E3D-28D150510C8C}" srcId="{CF1F44CD-D905-6044-B1FD-23ED6ABFDCC3}" destId="{3CECF471-A375-7248-BC7E-35D2EF4B3B61}" srcOrd="6" destOrd="0" parTransId="{64069205-7528-3044-A034-176CBD93D3B4}" sibTransId="{C7FB6A9D-B644-604E-82CD-4BC4DCCBBB7E}"/>
    <dgm:cxn modelId="{6F95FD25-8E48-054C-BF0A-CA7337CC934F}" type="presOf" srcId="{3CECF471-A375-7248-BC7E-35D2EF4B3B61}" destId="{70668F46-15C0-5F42-9940-3D10D7057A60}" srcOrd="0" destOrd="0" presId="urn:microsoft.com/office/officeart/2005/8/layout/hierarchy4"/>
    <dgm:cxn modelId="{C0983F91-5798-CC41-BB86-3DF65CE1AEAD}" srcId="{CF1F44CD-D905-6044-B1FD-23ED6ABFDCC3}" destId="{274B91DE-3F4A-0743-8FE6-90063E5B0463}" srcOrd="5" destOrd="0" parTransId="{212FB3DD-2EAC-FD41-8BD9-77B6A35785DC}" sibTransId="{BE9A11F1-E312-5247-97C6-B3D286D946D6}"/>
    <dgm:cxn modelId="{B2AB0125-080E-1447-9602-A79A484D21F9}" srcId="{CF1F44CD-D905-6044-B1FD-23ED6ABFDCC3}" destId="{4DBF273E-0BD1-E541-AE3C-492F04A2A024}" srcOrd="1" destOrd="0" parTransId="{01489BD4-8589-DD46-ADDF-924B370AD78E}" sibTransId="{56BDA93C-24DE-614A-B377-9EB2C09C0568}"/>
    <dgm:cxn modelId="{577C96B7-85AF-6F4D-A50B-9C8BD77CEE64}" type="presOf" srcId="{E75237F1-61D0-304D-BDBE-72B78A053B56}" destId="{742F38DB-EEBD-BC42-9DE1-D0A5D8454888}" srcOrd="0" destOrd="0" presId="urn:microsoft.com/office/officeart/2005/8/layout/hierarchy4"/>
    <dgm:cxn modelId="{EE2562F8-685A-4B4C-B936-E4F35927C208}" type="presOf" srcId="{CF1F44CD-D905-6044-B1FD-23ED6ABFDCC3}" destId="{1B906928-FDFB-E048-86A0-A056059FE395}" srcOrd="0" destOrd="0" presId="urn:microsoft.com/office/officeart/2005/8/layout/hierarchy4"/>
    <dgm:cxn modelId="{B9FA98C2-01A2-8C41-A744-AAC45A05391E}" type="presOf" srcId="{06AA9B55-8A21-B246-A1B5-6A93292512C1}" destId="{A8D85078-64FD-1F45-A97D-A1E91FDF1486}"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B180DE44-2F9B-E141-AF9D-82B994B155C2}" type="presOf" srcId="{274B91DE-3F4A-0743-8FE6-90063E5B0463}" destId="{6C913BAA-FBF0-CC45-A7B9-F9ED4395FAB6}" srcOrd="0" destOrd="0" presId="urn:microsoft.com/office/officeart/2005/8/layout/hierarchy4"/>
    <dgm:cxn modelId="{AF4CF3AD-B60F-034F-B802-F7A7F1F77374}" type="presOf" srcId="{9D818442-D95A-3548-B00E-B8259F69DA66}" destId="{F0ACB36E-0BA9-2044-ADAD-CE0F25B2C083}" srcOrd="0" destOrd="0" presId="urn:microsoft.com/office/officeart/2005/8/layout/hierarchy4"/>
    <dgm:cxn modelId="{1EF1A6A1-AB4D-5247-A717-BA46198DE970}" srcId="{CF1F44CD-D905-6044-B1FD-23ED6ABFDCC3}" destId="{E75237F1-61D0-304D-BDBE-72B78A053B56}" srcOrd="3" destOrd="0" parTransId="{659328DD-AD73-5B43-AF67-B53BCAD50D12}" sibTransId="{EDFC6CCE-BAFE-7D48-82A0-E32401C69C0A}"/>
    <dgm:cxn modelId="{A1642C4D-0C60-4946-9360-834AE218CEC0}" type="presOf" srcId="{3A210E64-8A67-1D4E-A434-08E0FFB89FCE}" destId="{01A3A785-A5AC-D04C-ACEA-A8897D8B99C6}" srcOrd="0" destOrd="0" presId="urn:microsoft.com/office/officeart/2005/8/layout/hierarchy4"/>
    <dgm:cxn modelId="{5E1CCB46-6EDF-4B43-9AE5-C20B395D05B8}" type="presParOf" srcId="{1B906928-FDFB-E048-86A0-A056059FE395}" destId="{85A2CFDB-742F-8E49-9595-27F3258B26EF}" srcOrd="0" destOrd="0" presId="urn:microsoft.com/office/officeart/2005/8/layout/hierarchy4"/>
    <dgm:cxn modelId="{99535603-616C-A743-906D-A799044F2ED1}" type="presParOf" srcId="{85A2CFDB-742F-8E49-9595-27F3258B26EF}" destId="{5143141F-7CE4-D248-8DD1-4256651C7ACB}" srcOrd="0" destOrd="0" presId="urn:microsoft.com/office/officeart/2005/8/layout/hierarchy4"/>
    <dgm:cxn modelId="{3C2634D6-3568-894D-A342-9A186B2CF6C4}" type="presParOf" srcId="{85A2CFDB-742F-8E49-9595-27F3258B26EF}" destId="{76C9B87A-21DC-B54B-AE2B-ADBC25742513}" srcOrd="1" destOrd="0" presId="urn:microsoft.com/office/officeart/2005/8/layout/hierarchy4"/>
    <dgm:cxn modelId="{CAAC12C4-6F9C-DD4D-8A4E-76EB51722072}" type="presParOf" srcId="{1B906928-FDFB-E048-86A0-A056059FE395}" destId="{C9AB327D-4E18-D74A-8CE7-A78EFBB4B708}" srcOrd="1" destOrd="0" presId="urn:microsoft.com/office/officeart/2005/8/layout/hierarchy4"/>
    <dgm:cxn modelId="{19A84B80-88C5-9440-866A-A2AB056D8BEC}" type="presParOf" srcId="{1B906928-FDFB-E048-86A0-A056059FE395}" destId="{4F98EFEB-F888-AA45-A210-40E4E3437ABF}" srcOrd="2" destOrd="0" presId="urn:microsoft.com/office/officeart/2005/8/layout/hierarchy4"/>
    <dgm:cxn modelId="{524B58FB-2596-0844-A395-7676EA39DEF3}" type="presParOf" srcId="{4F98EFEB-F888-AA45-A210-40E4E3437ABF}" destId="{0C766D78-8D7F-F646-A5B8-5741CBF8C59C}" srcOrd="0" destOrd="0" presId="urn:microsoft.com/office/officeart/2005/8/layout/hierarchy4"/>
    <dgm:cxn modelId="{5FA7F310-91C5-9140-9CDD-13ACC7B818D9}" type="presParOf" srcId="{4F98EFEB-F888-AA45-A210-40E4E3437ABF}" destId="{A9090AFC-425D-B444-BB3F-54A5E8ACCA66}" srcOrd="1" destOrd="0" presId="urn:microsoft.com/office/officeart/2005/8/layout/hierarchy4"/>
    <dgm:cxn modelId="{D3070C45-D814-0241-A438-49473AF51539}" type="presParOf" srcId="{1B906928-FDFB-E048-86A0-A056059FE395}" destId="{30E5DF08-8BB5-4849-8EFB-ACF3230B059A}" srcOrd="3" destOrd="0" presId="urn:microsoft.com/office/officeart/2005/8/layout/hierarchy4"/>
    <dgm:cxn modelId="{08786B4F-B13D-F241-B42A-A70947A22CF9}" type="presParOf" srcId="{1B906928-FDFB-E048-86A0-A056059FE395}" destId="{2713C50D-EB9A-1C47-B18A-47176240296F}" srcOrd="4" destOrd="0" presId="urn:microsoft.com/office/officeart/2005/8/layout/hierarchy4"/>
    <dgm:cxn modelId="{FF67E2B8-4134-A845-A64E-F3B26FAE93E9}" type="presParOf" srcId="{2713C50D-EB9A-1C47-B18A-47176240296F}" destId="{A8D85078-64FD-1F45-A97D-A1E91FDF1486}" srcOrd="0" destOrd="0" presId="urn:microsoft.com/office/officeart/2005/8/layout/hierarchy4"/>
    <dgm:cxn modelId="{6F2913CD-15B4-6C43-830F-DE9BBFA09260}" type="presParOf" srcId="{2713C50D-EB9A-1C47-B18A-47176240296F}" destId="{B5FBCCF4-6045-6A4A-8A18-3DF69133C06C}" srcOrd="1" destOrd="0" presId="urn:microsoft.com/office/officeart/2005/8/layout/hierarchy4"/>
    <dgm:cxn modelId="{C83BF4A0-8690-3E41-81E3-6DC69C7069DF}" type="presParOf" srcId="{1B906928-FDFB-E048-86A0-A056059FE395}" destId="{A29C5124-3783-0941-A0A2-F05D01D2B1B3}" srcOrd="5" destOrd="0" presId="urn:microsoft.com/office/officeart/2005/8/layout/hierarchy4"/>
    <dgm:cxn modelId="{F65BE863-58B6-C147-AF79-ADDFD23FB4A9}" type="presParOf" srcId="{1B906928-FDFB-E048-86A0-A056059FE395}" destId="{186F29E1-E7EC-4848-84E0-63D1B46FD06F}" srcOrd="6" destOrd="0" presId="urn:microsoft.com/office/officeart/2005/8/layout/hierarchy4"/>
    <dgm:cxn modelId="{FBA02A40-EE0A-4444-B8D0-3BD63A28898F}" type="presParOf" srcId="{186F29E1-E7EC-4848-84E0-63D1B46FD06F}" destId="{742F38DB-EEBD-BC42-9DE1-D0A5D8454888}" srcOrd="0" destOrd="0" presId="urn:microsoft.com/office/officeart/2005/8/layout/hierarchy4"/>
    <dgm:cxn modelId="{342B5FC2-95EC-4F46-90C2-8E739A187768}" type="presParOf" srcId="{186F29E1-E7EC-4848-84E0-63D1B46FD06F}" destId="{4DD685C8-6E99-F646-BF1C-F7FACAFA869E}" srcOrd="1" destOrd="0" presId="urn:microsoft.com/office/officeart/2005/8/layout/hierarchy4"/>
    <dgm:cxn modelId="{B20F6460-531B-B646-A5F0-3234BFB80E66}" type="presParOf" srcId="{1B906928-FDFB-E048-86A0-A056059FE395}" destId="{306FAA24-FFE4-554A-9E61-42BFC9C6C9DF}" srcOrd="7" destOrd="0" presId="urn:microsoft.com/office/officeart/2005/8/layout/hierarchy4"/>
    <dgm:cxn modelId="{C902B2E7-AD2E-BC45-87A1-FCF4C8F79A73}" type="presParOf" srcId="{1B906928-FDFB-E048-86A0-A056059FE395}" destId="{CECF0B26-4DDF-7449-93DF-8EDE6383F574}" srcOrd="8" destOrd="0" presId="urn:microsoft.com/office/officeart/2005/8/layout/hierarchy4"/>
    <dgm:cxn modelId="{3F72A9C9-1872-D643-B77D-CB1212CC5E6A}" type="presParOf" srcId="{CECF0B26-4DDF-7449-93DF-8EDE6383F574}" destId="{01A3A785-A5AC-D04C-ACEA-A8897D8B99C6}" srcOrd="0" destOrd="0" presId="urn:microsoft.com/office/officeart/2005/8/layout/hierarchy4"/>
    <dgm:cxn modelId="{CDEA2CDA-7F8B-974F-9D33-449B61565E46}" type="presParOf" srcId="{CECF0B26-4DDF-7449-93DF-8EDE6383F574}" destId="{4D7C7FF8-B3C6-164F-9CDB-CCC470F9053D}" srcOrd="1" destOrd="0" presId="urn:microsoft.com/office/officeart/2005/8/layout/hierarchy4"/>
    <dgm:cxn modelId="{E5B0CB99-B7AB-2742-923F-AC233319F4EC}" type="presParOf" srcId="{1B906928-FDFB-E048-86A0-A056059FE395}" destId="{88EE2CAD-84D1-8943-A0AE-8A6BB3FF00CE}" srcOrd="9" destOrd="0" presId="urn:microsoft.com/office/officeart/2005/8/layout/hierarchy4"/>
    <dgm:cxn modelId="{45AE6A6D-8D5D-D240-86D6-756F3C103AE8}" type="presParOf" srcId="{1B906928-FDFB-E048-86A0-A056059FE395}" destId="{8529ABA8-E4D3-E74A-B173-6AC8CF4FA1B8}" srcOrd="10" destOrd="0" presId="urn:microsoft.com/office/officeart/2005/8/layout/hierarchy4"/>
    <dgm:cxn modelId="{220D04F2-4D45-3745-A645-4AA91F1C7D2E}" type="presParOf" srcId="{8529ABA8-E4D3-E74A-B173-6AC8CF4FA1B8}" destId="{6C913BAA-FBF0-CC45-A7B9-F9ED4395FAB6}" srcOrd="0" destOrd="0" presId="urn:microsoft.com/office/officeart/2005/8/layout/hierarchy4"/>
    <dgm:cxn modelId="{3AD37500-F63C-0D49-B824-F2BCD914026F}" type="presParOf" srcId="{8529ABA8-E4D3-E74A-B173-6AC8CF4FA1B8}" destId="{171003F2-D199-0D41-848D-1440B5BA1B70}" srcOrd="1" destOrd="0" presId="urn:microsoft.com/office/officeart/2005/8/layout/hierarchy4"/>
    <dgm:cxn modelId="{9E12A19B-288C-D749-9594-0EB445F3DCA7}" type="presParOf" srcId="{1B906928-FDFB-E048-86A0-A056059FE395}" destId="{4BC1575E-18CC-A04F-87BD-67BEEAE8EF6B}" srcOrd="11" destOrd="0" presId="urn:microsoft.com/office/officeart/2005/8/layout/hierarchy4"/>
    <dgm:cxn modelId="{15545A58-6923-F240-8FD2-6327E6F76AB4}" type="presParOf" srcId="{1B906928-FDFB-E048-86A0-A056059FE395}" destId="{773CE321-F45C-FB4F-A3AE-AABB90364E3C}" srcOrd="12" destOrd="0" presId="urn:microsoft.com/office/officeart/2005/8/layout/hierarchy4"/>
    <dgm:cxn modelId="{299CD953-115A-C84E-BF0F-B9BF0A9256F1}" type="presParOf" srcId="{773CE321-F45C-FB4F-A3AE-AABB90364E3C}" destId="{70668F46-15C0-5F42-9940-3D10D7057A60}" srcOrd="0" destOrd="0" presId="urn:microsoft.com/office/officeart/2005/8/layout/hierarchy4"/>
    <dgm:cxn modelId="{612ACF4D-6722-4C40-B819-30563242A8D4}" type="presParOf" srcId="{773CE321-F45C-FB4F-A3AE-AABB90364E3C}" destId="{BF1FA5F1-583D-7C4E-A87A-20E60CB9272C}" srcOrd="1" destOrd="0" presId="urn:microsoft.com/office/officeart/2005/8/layout/hierarchy4"/>
    <dgm:cxn modelId="{F064F8D3-5993-E04B-A246-6EDF34338C8E}" type="presParOf" srcId="{1B906928-FDFB-E048-86A0-A056059FE395}" destId="{F954FF8F-56AF-AE48-A72C-D01BAC8D7F7E}" srcOrd="13" destOrd="0" presId="urn:microsoft.com/office/officeart/2005/8/layout/hierarchy4"/>
    <dgm:cxn modelId="{5906BD5D-35E4-FF49-85C6-450813EFC87C}" type="presParOf" srcId="{1B906928-FDFB-E048-86A0-A056059FE395}" destId="{82436A35-6715-BC4A-AD74-19931BB9121E}" srcOrd="14" destOrd="0" presId="urn:microsoft.com/office/officeart/2005/8/layout/hierarchy4"/>
    <dgm:cxn modelId="{DF338BCF-02D4-3447-9029-B8BBF24CCC29}" type="presParOf" srcId="{82436A35-6715-BC4A-AD74-19931BB9121E}" destId="{F0ACB36E-0BA9-2044-ADAD-CE0F25B2C083}" srcOrd="0" destOrd="0" presId="urn:microsoft.com/office/officeart/2005/8/layout/hierarchy4"/>
    <dgm:cxn modelId="{FAF4B5FB-CC78-374D-AFE5-6B5C940A85B5}"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9D818442-D95A-3548-B00E-B8259F69DA66}">
      <dgm:prSet custT="1">
        <dgm:style>
          <a:lnRef idx="1">
            <a:schemeClr val="accent6"/>
          </a:lnRef>
          <a:fillRef idx="2">
            <a:schemeClr val="accent6"/>
          </a:fillRef>
          <a:effectRef idx="1">
            <a:schemeClr val="accent6"/>
          </a:effectRef>
          <a:fontRef idx="minor">
            <a:schemeClr val="dk1"/>
          </a:fontRef>
        </dgm:style>
      </dgm:prSet>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E75237F1-61D0-304D-BDBE-72B78A053B56}">
      <dgm:prSet/>
      <dgm:spPr/>
      <dgm:t>
        <a:bodyPr/>
        <a:lstStyle/>
        <a:p>
          <a:r>
            <a:rPr lang="en-US" smtClean="0"/>
            <a:t>Experiment</a:t>
          </a:r>
          <a:endParaRPr lang="en-US"/>
        </a:p>
      </dgm:t>
    </dgm:pt>
    <dgm:pt modelId="{659328DD-AD73-5B43-AF67-B53BCAD50D12}" type="parTrans" cxnId="{1EF1A6A1-AB4D-5247-A717-BA46198DE970}">
      <dgm:prSet/>
      <dgm:spPr/>
      <dgm:t>
        <a:bodyPr/>
        <a:lstStyle/>
        <a:p>
          <a:endParaRPr lang="en-US"/>
        </a:p>
      </dgm:t>
    </dgm:pt>
    <dgm:pt modelId="{EDFC6CCE-BAFE-7D48-82A0-E32401C69C0A}" type="sibTrans" cxnId="{1EF1A6A1-AB4D-5247-A717-BA46198DE970}">
      <dgm:prSet/>
      <dgm:spPr/>
      <dgm:t>
        <a:bodyPr/>
        <a:lstStyle/>
        <a:p>
          <a:endParaRPr lang="en-US"/>
        </a:p>
      </dgm:t>
    </dgm:pt>
    <dgm:pt modelId="{3A210E64-8A67-1D4E-A434-08E0FFB89FCE}">
      <dgm:prSet/>
      <dgm:spPr/>
      <dgm:t>
        <a:bodyPr/>
        <a:lstStyle/>
        <a:p>
          <a:r>
            <a:rPr lang="en-US" smtClean="0"/>
            <a:t>Result</a:t>
          </a:r>
          <a:endParaRPr lang="en-US"/>
        </a:p>
      </dgm:t>
    </dgm:pt>
    <dgm:pt modelId="{EE74DC03-1FA6-5449-A0DB-049C85FD08E3}" type="parTrans" cxnId="{CCFF29FC-EE4E-3B4D-B3D0-43713F9E413F}">
      <dgm:prSet/>
      <dgm:spPr/>
      <dgm:t>
        <a:bodyPr/>
        <a:lstStyle/>
        <a:p>
          <a:endParaRPr lang="en-US"/>
        </a:p>
      </dgm:t>
    </dgm:pt>
    <dgm:pt modelId="{6C0A30D4-3D43-BC4E-AF2D-CF0382579841}" type="sibTrans" cxnId="{CCFF29FC-EE4E-3B4D-B3D0-43713F9E413F}">
      <dgm:prSet/>
      <dgm:spPr/>
      <dgm:t>
        <a:bodyPr/>
        <a:lstStyle/>
        <a:p>
          <a:endParaRPr lang="en-US"/>
        </a:p>
      </dgm:t>
    </dgm:pt>
    <dgm:pt modelId="{274B91DE-3F4A-0743-8FE6-90063E5B0463}">
      <dgm:prSet/>
      <dgm:spPr/>
      <dgm:t>
        <a:bodyPr/>
        <a:lstStyle/>
        <a:p>
          <a:r>
            <a:rPr lang="en-US" dirty="0" smtClean="0"/>
            <a:t>Conclusion</a:t>
          </a:r>
          <a:endParaRPr lang="en-US" dirty="0"/>
        </a:p>
      </dgm:t>
    </dgm:pt>
    <dgm:pt modelId="{212FB3DD-2EAC-FD41-8BD9-77B6A35785DC}" type="parTrans" cxnId="{C0983F91-5798-CC41-BB86-3DF65CE1AEAD}">
      <dgm:prSet/>
      <dgm:spPr/>
      <dgm:t>
        <a:bodyPr/>
        <a:lstStyle/>
        <a:p>
          <a:endParaRPr lang="en-US"/>
        </a:p>
      </dgm:t>
    </dgm:pt>
    <dgm:pt modelId="{BE9A11F1-E312-5247-97C6-B3D286D946D6}" type="sibTrans" cxnId="{C0983F91-5798-CC41-BB86-3DF65CE1AEAD}">
      <dgm:prSet/>
      <dgm:spPr/>
      <dgm:t>
        <a:bodyPr/>
        <a:lstStyle/>
        <a:p>
          <a:endParaRPr lang="en-US"/>
        </a:p>
      </dgm:t>
    </dgm:pt>
    <dgm:pt modelId="{F8AE901C-288A-E046-A60E-7E6A26BD6160}">
      <dgm:prSet/>
      <dgm:spPr/>
      <dgm:t>
        <a:bodyPr/>
        <a:lstStyle/>
        <a:p>
          <a:r>
            <a:rPr lang="en-US" dirty="0" smtClean="0"/>
            <a:t>Relevance</a:t>
          </a:r>
          <a:endParaRPr lang="en-US" dirty="0"/>
        </a:p>
      </dgm:t>
    </dgm:pt>
    <dgm:pt modelId="{AFB4A63A-468C-2A47-B347-D9E0E2602991}" type="parTrans" cxnId="{06399F03-4EE8-594E-9416-D6AFF6E3C6F2}">
      <dgm:prSet/>
      <dgm:spPr/>
      <dgm:t>
        <a:bodyPr/>
        <a:lstStyle/>
        <a:p>
          <a:endParaRPr lang="en-US"/>
        </a:p>
      </dgm:t>
    </dgm:pt>
    <dgm:pt modelId="{EDD5707A-14AF-B445-BA14-5D83C4F848C7}" type="sibTrans" cxnId="{06399F03-4EE8-594E-9416-D6AFF6E3C6F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186F29E1-E7EC-4848-84E0-63D1B46FD06F}" type="pres">
      <dgm:prSet presAssocID="{E75237F1-61D0-304D-BDBE-72B78A053B56}" presName="vertOne" presStyleCnt="0"/>
      <dgm:spPr/>
    </dgm:pt>
    <dgm:pt modelId="{742F38DB-EEBD-BC42-9DE1-D0A5D8454888}" type="pres">
      <dgm:prSet presAssocID="{E75237F1-61D0-304D-BDBE-72B78A053B56}" presName="txOne" presStyleLbl="node0" presStyleIdx="3" presStyleCnt="8">
        <dgm:presLayoutVars>
          <dgm:chPref val="3"/>
        </dgm:presLayoutVars>
      </dgm:prSet>
      <dgm:spPr/>
      <dgm:t>
        <a:bodyPr/>
        <a:lstStyle/>
        <a:p>
          <a:endParaRPr lang="en-US"/>
        </a:p>
      </dgm:t>
    </dgm:pt>
    <dgm:pt modelId="{4DD685C8-6E99-F646-BF1C-F7FACAFA869E}" type="pres">
      <dgm:prSet presAssocID="{E75237F1-61D0-304D-BDBE-72B78A053B56}" presName="horzOne" presStyleCnt="0"/>
      <dgm:spPr/>
    </dgm:pt>
    <dgm:pt modelId="{306FAA24-FFE4-554A-9E61-42BFC9C6C9DF}" type="pres">
      <dgm:prSet presAssocID="{EDFC6CCE-BAFE-7D48-82A0-E32401C69C0A}" presName="sibSpaceOne" presStyleCnt="0"/>
      <dgm:spPr/>
    </dgm:pt>
    <dgm:pt modelId="{CECF0B26-4DDF-7449-93DF-8EDE6383F574}" type="pres">
      <dgm:prSet presAssocID="{3A210E64-8A67-1D4E-A434-08E0FFB89FCE}" presName="vertOne" presStyleCnt="0"/>
      <dgm:spPr/>
    </dgm:pt>
    <dgm:pt modelId="{01A3A785-A5AC-D04C-ACEA-A8897D8B99C6}" type="pres">
      <dgm:prSet presAssocID="{3A210E64-8A67-1D4E-A434-08E0FFB89FCE}" presName="txOne" presStyleLbl="node0" presStyleIdx="4" presStyleCnt="8">
        <dgm:presLayoutVars>
          <dgm:chPref val="3"/>
        </dgm:presLayoutVars>
      </dgm:prSet>
      <dgm:spPr/>
      <dgm:t>
        <a:bodyPr/>
        <a:lstStyle/>
        <a:p>
          <a:endParaRPr lang="en-US"/>
        </a:p>
      </dgm:t>
    </dgm:pt>
    <dgm:pt modelId="{4D7C7FF8-B3C6-164F-9CDB-CCC470F9053D}" type="pres">
      <dgm:prSet presAssocID="{3A210E64-8A67-1D4E-A434-08E0FFB89FCE}" presName="horzOne" presStyleCnt="0"/>
      <dgm:spPr/>
    </dgm:pt>
    <dgm:pt modelId="{88EE2CAD-84D1-8943-A0AE-8A6BB3FF00CE}" type="pres">
      <dgm:prSet presAssocID="{6C0A30D4-3D43-BC4E-AF2D-CF0382579841}" presName="sibSpaceOne" presStyleCnt="0"/>
      <dgm:spPr/>
    </dgm:pt>
    <dgm:pt modelId="{8529ABA8-E4D3-E74A-B173-6AC8CF4FA1B8}" type="pres">
      <dgm:prSet presAssocID="{274B91DE-3F4A-0743-8FE6-90063E5B0463}" presName="vertOne" presStyleCnt="0"/>
      <dgm:spPr/>
    </dgm:pt>
    <dgm:pt modelId="{6C913BAA-FBF0-CC45-A7B9-F9ED4395FAB6}" type="pres">
      <dgm:prSet presAssocID="{274B91DE-3F4A-0743-8FE6-90063E5B0463}" presName="txOne" presStyleLbl="node0" presStyleIdx="5" presStyleCnt="8">
        <dgm:presLayoutVars>
          <dgm:chPref val="3"/>
        </dgm:presLayoutVars>
      </dgm:prSet>
      <dgm:spPr/>
      <dgm:t>
        <a:bodyPr/>
        <a:lstStyle/>
        <a:p>
          <a:endParaRPr lang="en-US"/>
        </a:p>
      </dgm:t>
    </dgm:pt>
    <dgm:pt modelId="{171003F2-D199-0D41-848D-1440B5BA1B70}" type="pres">
      <dgm:prSet presAssocID="{274B91DE-3F4A-0743-8FE6-90063E5B0463}" presName="horzOne" presStyleCnt="0"/>
      <dgm:spPr/>
    </dgm:pt>
    <dgm:pt modelId="{4BC1575E-18CC-A04F-87BD-67BEEAE8EF6B}" type="pres">
      <dgm:prSet presAssocID="{BE9A11F1-E312-5247-97C6-B3D286D946D6}" presName="sibSpaceOne" presStyleCnt="0"/>
      <dgm:spPr/>
    </dgm:pt>
    <dgm:pt modelId="{C4466B47-A4BE-F548-84A9-3A617B9A45D3}" type="pres">
      <dgm:prSet presAssocID="{F8AE901C-288A-E046-A60E-7E6A26BD6160}" presName="vertOne" presStyleCnt="0"/>
      <dgm:spPr/>
    </dgm:pt>
    <dgm:pt modelId="{E9682CA1-F3E8-014F-896E-A57F90A6F149}" type="pres">
      <dgm:prSet presAssocID="{F8AE901C-288A-E046-A60E-7E6A26BD6160}" presName="txOne" presStyleLbl="node0" presStyleIdx="6" presStyleCnt="8">
        <dgm:presLayoutVars>
          <dgm:chPref val="3"/>
        </dgm:presLayoutVars>
      </dgm:prSet>
      <dgm:spPr/>
      <dgm:t>
        <a:bodyPr/>
        <a:lstStyle/>
        <a:p>
          <a:endParaRPr lang="en-US"/>
        </a:p>
      </dgm:t>
    </dgm:pt>
    <dgm:pt modelId="{137413D4-EA11-AC40-9FAE-66BD40386C64}" type="pres">
      <dgm:prSet presAssocID="{F8AE901C-288A-E046-A60E-7E6A26BD6160}" presName="horzOne" presStyleCnt="0"/>
      <dgm:spPr/>
    </dgm:pt>
    <dgm:pt modelId="{68240EEA-5EF7-7143-A555-4034DA6167E9}" type="pres">
      <dgm:prSet presAssocID="{EDD5707A-14AF-B445-BA14-5D83C4F848C7}"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9052CCF2-CA36-5840-9A47-06F0127D575B}" type="presOf" srcId="{CF1F44CD-D905-6044-B1FD-23ED6ABFDCC3}" destId="{1B906928-FDFB-E048-86A0-A056059FE395}" srcOrd="0" destOrd="0" presId="urn:microsoft.com/office/officeart/2005/8/layout/hierarchy4"/>
    <dgm:cxn modelId="{F34CF431-E38A-D148-BD49-F50CB396FD9B}" type="presOf" srcId="{274B91DE-3F4A-0743-8FE6-90063E5B0463}" destId="{6C913BAA-FBF0-CC45-A7B9-F9ED4395FAB6}" srcOrd="0" destOrd="0" presId="urn:microsoft.com/office/officeart/2005/8/layout/hierarchy4"/>
    <dgm:cxn modelId="{99D90C3E-785C-8941-AF17-7DB12DFE9484}" type="presOf" srcId="{0D8C0175-D889-D64C-B4AA-74351094E0BF}" destId="{5143141F-7CE4-D248-8DD1-4256651C7ACB}"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11CD31E1-3853-A248-BBD0-1D6D2254224B}" type="presOf" srcId="{9D818442-D95A-3548-B00E-B8259F69DA66}" destId="{F0ACB36E-0BA9-2044-ADAD-CE0F25B2C083}" srcOrd="0" destOrd="0" presId="urn:microsoft.com/office/officeart/2005/8/layout/hierarchy4"/>
    <dgm:cxn modelId="{A265DDD3-58C2-BE48-A6FE-51EDA7EB2E52}" srcId="{CF1F44CD-D905-6044-B1FD-23ED6ABFDCC3}" destId="{0D8C0175-D889-D64C-B4AA-74351094E0BF}" srcOrd="0" destOrd="0" parTransId="{EF5AE906-B396-404C-AFC1-D6C08EFC798A}" sibTransId="{1EDC397C-8BD7-A748-B1DE-800645D5BB82}"/>
    <dgm:cxn modelId="{C0983F91-5798-CC41-BB86-3DF65CE1AEAD}" srcId="{CF1F44CD-D905-6044-B1FD-23ED6ABFDCC3}" destId="{274B91DE-3F4A-0743-8FE6-90063E5B0463}" srcOrd="5" destOrd="0" parTransId="{212FB3DD-2EAC-FD41-8BD9-77B6A35785DC}" sibTransId="{BE9A11F1-E312-5247-97C6-B3D286D946D6}"/>
    <dgm:cxn modelId="{1EF1A6A1-AB4D-5247-A717-BA46198DE970}" srcId="{CF1F44CD-D905-6044-B1FD-23ED6ABFDCC3}" destId="{E75237F1-61D0-304D-BDBE-72B78A053B56}" srcOrd="3" destOrd="0" parTransId="{659328DD-AD73-5B43-AF67-B53BCAD50D12}" sibTransId="{EDFC6CCE-BAFE-7D48-82A0-E32401C69C0A}"/>
    <dgm:cxn modelId="{9CB202A6-BD3A-3340-AA94-53B02A06A4C6}" type="presOf" srcId="{06AA9B55-8A21-B246-A1B5-6A93292512C1}" destId="{A8D85078-64FD-1F45-A97D-A1E91FDF1486}" srcOrd="0" destOrd="0" presId="urn:microsoft.com/office/officeart/2005/8/layout/hierarchy4"/>
    <dgm:cxn modelId="{06399F03-4EE8-594E-9416-D6AFF6E3C6F2}" srcId="{CF1F44CD-D905-6044-B1FD-23ED6ABFDCC3}" destId="{F8AE901C-288A-E046-A60E-7E6A26BD6160}" srcOrd="6" destOrd="0" parTransId="{AFB4A63A-468C-2A47-B347-D9E0E2602991}" sibTransId="{EDD5707A-14AF-B445-BA14-5D83C4F848C7}"/>
    <dgm:cxn modelId="{AEA09B86-523F-1546-AD54-FB9BC4346D62}" type="presOf" srcId="{E75237F1-61D0-304D-BDBE-72B78A053B56}" destId="{742F38DB-EEBD-BC42-9DE1-D0A5D8454888}"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5FBF6B15-3AC1-C74D-8D0B-7A37F4AB5E5F}" type="presOf" srcId="{4DBF273E-0BD1-E541-AE3C-492F04A2A024}" destId="{0C766D78-8D7F-F646-A5B8-5741CBF8C59C}" srcOrd="0" destOrd="0" presId="urn:microsoft.com/office/officeart/2005/8/layout/hierarchy4"/>
    <dgm:cxn modelId="{CCFF29FC-EE4E-3B4D-B3D0-43713F9E413F}" srcId="{CF1F44CD-D905-6044-B1FD-23ED6ABFDCC3}" destId="{3A210E64-8A67-1D4E-A434-08E0FFB89FCE}" srcOrd="4" destOrd="0" parTransId="{EE74DC03-1FA6-5449-A0DB-049C85FD08E3}" sibTransId="{6C0A30D4-3D43-BC4E-AF2D-CF0382579841}"/>
    <dgm:cxn modelId="{9EE4717E-399F-9943-836C-E42308E2CAFA}" srcId="{CF1F44CD-D905-6044-B1FD-23ED6ABFDCC3}" destId="{06AA9B55-8A21-B246-A1B5-6A93292512C1}" srcOrd="2" destOrd="0" parTransId="{156C127C-1D1C-6B47-99DA-A3271D1E42C2}" sibTransId="{69C6141F-F363-0F4F-BBE8-8EBAC620100F}"/>
    <dgm:cxn modelId="{9C20908A-FE17-844D-9231-8246E34E0AFA}" type="presOf" srcId="{3A210E64-8A67-1D4E-A434-08E0FFB89FCE}" destId="{01A3A785-A5AC-D04C-ACEA-A8897D8B99C6}" srcOrd="0" destOrd="0" presId="urn:microsoft.com/office/officeart/2005/8/layout/hierarchy4"/>
    <dgm:cxn modelId="{C97D0C0F-8FA8-1F44-8993-B01C4468C611}" type="presOf" srcId="{F8AE901C-288A-E046-A60E-7E6A26BD6160}" destId="{E9682CA1-F3E8-014F-896E-A57F90A6F149}" srcOrd="0" destOrd="0" presId="urn:microsoft.com/office/officeart/2005/8/layout/hierarchy4"/>
    <dgm:cxn modelId="{AAF12032-E516-114A-815A-013467D16102}" type="presParOf" srcId="{1B906928-FDFB-E048-86A0-A056059FE395}" destId="{85A2CFDB-742F-8E49-9595-27F3258B26EF}" srcOrd="0" destOrd="0" presId="urn:microsoft.com/office/officeart/2005/8/layout/hierarchy4"/>
    <dgm:cxn modelId="{59E3D83C-76B0-7947-8829-23196E002CC9}" type="presParOf" srcId="{85A2CFDB-742F-8E49-9595-27F3258B26EF}" destId="{5143141F-7CE4-D248-8DD1-4256651C7ACB}" srcOrd="0" destOrd="0" presId="urn:microsoft.com/office/officeart/2005/8/layout/hierarchy4"/>
    <dgm:cxn modelId="{04B3C192-F02F-2341-ACD6-B8519208E7A9}" type="presParOf" srcId="{85A2CFDB-742F-8E49-9595-27F3258B26EF}" destId="{76C9B87A-21DC-B54B-AE2B-ADBC25742513}" srcOrd="1" destOrd="0" presId="urn:microsoft.com/office/officeart/2005/8/layout/hierarchy4"/>
    <dgm:cxn modelId="{089F0FBA-ACDB-5247-85BA-735EE254EC15}" type="presParOf" srcId="{1B906928-FDFB-E048-86A0-A056059FE395}" destId="{C9AB327D-4E18-D74A-8CE7-A78EFBB4B708}" srcOrd="1" destOrd="0" presId="urn:microsoft.com/office/officeart/2005/8/layout/hierarchy4"/>
    <dgm:cxn modelId="{FB0DCCB9-3F11-3E47-A662-15ED79EE77F3}" type="presParOf" srcId="{1B906928-FDFB-E048-86A0-A056059FE395}" destId="{4F98EFEB-F888-AA45-A210-40E4E3437ABF}" srcOrd="2" destOrd="0" presId="urn:microsoft.com/office/officeart/2005/8/layout/hierarchy4"/>
    <dgm:cxn modelId="{5EBCFED5-59B4-E748-A240-34C217F180C0}" type="presParOf" srcId="{4F98EFEB-F888-AA45-A210-40E4E3437ABF}" destId="{0C766D78-8D7F-F646-A5B8-5741CBF8C59C}" srcOrd="0" destOrd="0" presId="urn:microsoft.com/office/officeart/2005/8/layout/hierarchy4"/>
    <dgm:cxn modelId="{714965BD-0683-764C-BBB2-E6B3B7D3C53A}" type="presParOf" srcId="{4F98EFEB-F888-AA45-A210-40E4E3437ABF}" destId="{A9090AFC-425D-B444-BB3F-54A5E8ACCA66}" srcOrd="1" destOrd="0" presId="urn:microsoft.com/office/officeart/2005/8/layout/hierarchy4"/>
    <dgm:cxn modelId="{40B03387-605B-7647-A74E-3D61B16E3E97}" type="presParOf" srcId="{1B906928-FDFB-E048-86A0-A056059FE395}" destId="{30E5DF08-8BB5-4849-8EFB-ACF3230B059A}" srcOrd="3" destOrd="0" presId="urn:microsoft.com/office/officeart/2005/8/layout/hierarchy4"/>
    <dgm:cxn modelId="{9FEEF23D-A00F-6647-9CB6-624F09BF0C2A}" type="presParOf" srcId="{1B906928-FDFB-E048-86A0-A056059FE395}" destId="{2713C50D-EB9A-1C47-B18A-47176240296F}" srcOrd="4" destOrd="0" presId="urn:microsoft.com/office/officeart/2005/8/layout/hierarchy4"/>
    <dgm:cxn modelId="{28E3A505-E28E-9540-895A-68FCD2936662}" type="presParOf" srcId="{2713C50D-EB9A-1C47-B18A-47176240296F}" destId="{A8D85078-64FD-1F45-A97D-A1E91FDF1486}" srcOrd="0" destOrd="0" presId="urn:microsoft.com/office/officeart/2005/8/layout/hierarchy4"/>
    <dgm:cxn modelId="{629E30D3-DECE-2E42-9870-57B058F5A984}" type="presParOf" srcId="{2713C50D-EB9A-1C47-B18A-47176240296F}" destId="{B5FBCCF4-6045-6A4A-8A18-3DF69133C06C}" srcOrd="1" destOrd="0" presId="urn:microsoft.com/office/officeart/2005/8/layout/hierarchy4"/>
    <dgm:cxn modelId="{AD06309A-C2FA-C74B-BD5B-E5FA2BFF407C}" type="presParOf" srcId="{1B906928-FDFB-E048-86A0-A056059FE395}" destId="{A29C5124-3783-0941-A0A2-F05D01D2B1B3}" srcOrd="5" destOrd="0" presId="urn:microsoft.com/office/officeart/2005/8/layout/hierarchy4"/>
    <dgm:cxn modelId="{CACCD162-75BD-7946-989E-FDCBA43AF2AC}" type="presParOf" srcId="{1B906928-FDFB-E048-86A0-A056059FE395}" destId="{186F29E1-E7EC-4848-84E0-63D1B46FD06F}" srcOrd="6" destOrd="0" presId="urn:microsoft.com/office/officeart/2005/8/layout/hierarchy4"/>
    <dgm:cxn modelId="{2012A17E-176D-F048-8EA5-7E30D1683814}" type="presParOf" srcId="{186F29E1-E7EC-4848-84E0-63D1B46FD06F}" destId="{742F38DB-EEBD-BC42-9DE1-D0A5D8454888}" srcOrd="0" destOrd="0" presId="urn:microsoft.com/office/officeart/2005/8/layout/hierarchy4"/>
    <dgm:cxn modelId="{D6BB4845-B33C-FF45-B760-32CF15C5E5AE}" type="presParOf" srcId="{186F29E1-E7EC-4848-84E0-63D1B46FD06F}" destId="{4DD685C8-6E99-F646-BF1C-F7FACAFA869E}" srcOrd="1" destOrd="0" presId="urn:microsoft.com/office/officeart/2005/8/layout/hierarchy4"/>
    <dgm:cxn modelId="{521CE9CD-630E-B043-BD67-B7E15D0E573F}" type="presParOf" srcId="{1B906928-FDFB-E048-86A0-A056059FE395}" destId="{306FAA24-FFE4-554A-9E61-42BFC9C6C9DF}" srcOrd="7" destOrd="0" presId="urn:microsoft.com/office/officeart/2005/8/layout/hierarchy4"/>
    <dgm:cxn modelId="{6858466A-2BF1-4940-8FC4-D94B4F51934C}" type="presParOf" srcId="{1B906928-FDFB-E048-86A0-A056059FE395}" destId="{CECF0B26-4DDF-7449-93DF-8EDE6383F574}" srcOrd="8" destOrd="0" presId="urn:microsoft.com/office/officeart/2005/8/layout/hierarchy4"/>
    <dgm:cxn modelId="{05410D5F-C787-C343-80DA-65DA4B37C81D}" type="presParOf" srcId="{CECF0B26-4DDF-7449-93DF-8EDE6383F574}" destId="{01A3A785-A5AC-D04C-ACEA-A8897D8B99C6}" srcOrd="0" destOrd="0" presId="urn:microsoft.com/office/officeart/2005/8/layout/hierarchy4"/>
    <dgm:cxn modelId="{5B438731-A591-4746-B32C-BAECC57E1314}" type="presParOf" srcId="{CECF0B26-4DDF-7449-93DF-8EDE6383F574}" destId="{4D7C7FF8-B3C6-164F-9CDB-CCC470F9053D}" srcOrd="1" destOrd="0" presId="urn:microsoft.com/office/officeart/2005/8/layout/hierarchy4"/>
    <dgm:cxn modelId="{9E25FA42-9771-7D46-BDFA-584B3A39836F}" type="presParOf" srcId="{1B906928-FDFB-E048-86A0-A056059FE395}" destId="{88EE2CAD-84D1-8943-A0AE-8A6BB3FF00CE}" srcOrd="9" destOrd="0" presId="urn:microsoft.com/office/officeart/2005/8/layout/hierarchy4"/>
    <dgm:cxn modelId="{A3468C77-AA01-FD4D-906C-34E336A77069}" type="presParOf" srcId="{1B906928-FDFB-E048-86A0-A056059FE395}" destId="{8529ABA8-E4D3-E74A-B173-6AC8CF4FA1B8}" srcOrd="10" destOrd="0" presId="urn:microsoft.com/office/officeart/2005/8/layout/hierarchy4"/>
    <dgm:cxn modelId="{2F54E1A1-6010-8746-902F-DDD92AD07BF1}" type="presParOf" srcId="{8529ABA8-E4D3-E74A-B173-6AC8CF4FA1B8}" destId="{6C913BAA-FBF0-CC45-A7B9-F9ED4395FAB6}" srcOrd="0" destOrd="0" presId="urn:microsoft.com/office/officeart/2005/8/layout/hierarchy4"/>
    <dgm:cxn modelId="{B743C777-6CDF-E346-8A76-DDC5DE0D298D}" type="presParOf" srcId="{8529ABA8-E4D3-E74A-B173-6AC8CF4FA1B8}" destId="{171003F2-D199-0D41-848D-1440B5BA1B70}" srcOrd="1" destOrd="0" presId="urn:microsoft.com/office/officeart/2005/8/layout/hierarchy4"/>
    <dgm:cxn modelId="{693A52AC-B976-FB49-8FEC-1FAFB90381A5}" type="presParOf" srcId="{1B906928-FDFB-E048-86A0-A056059FE395}" destId="{4BC1575E-18CC-A04F-87BD-67BEEAE8EF6B}" srcOrd="11" destOrd="0" presId="urn:microsoft.com/office/officeart/2005/8/layout/hierarchy4"/>
    <dgm:cxn modelId="{F8787EF5-4A54-8547-BEA6-91CDFABEF94A}" type="presParOf" srcId="{1B906928-FDFB-E048-86A0-A056059FE395}" destId="{C4466B47-A4BE-F548-84A9-3A617B9A45D3}" srcOrd="12" destOrd="0" presId="urn:microsoft.com/office/officeart/2005/8/layout/hierarchy4"/>
    <dgm:cxn modelId="{036FBFFA-BDA0-2B4C-962F-98B6C7C26A4B}" type="presParOf" srcId="{C4466B47-A4BE-F548-84A9-3A617B9A45D3}" destId="{E9682CA1-F3E8-014F-896E-A57F90A6F149}" srcOrd="0" destOrd="0" presId="urn:microsoft.com/office/officeart/2005/8/layout/hierarchy4"/>
    <dgm:cxn modelId="{E6BE817D-E5EC-DB4E-97B9-81A849A1FE8F}" type="presParOf" srcId="{C4466B47-A4BE-F548-84A9-3A617B9A45D3}" destId="{137413D4-EA11-AC40-9FAE-66BD40386C64}" srcOrd="1" destOrd="0" presId="urn:microsoft.com/office/officeart/2005/8/layout/hierarchy4"/>
    <dgm:cxn modelId="{199D43F3-F0A8-C547-AB33-510EED9A3A95}" type="presParOf" srcId="{1B906928-FDFB-E048-86A0-A056059FE395}" destId="{68240EEA-5EF7-7143-A555-4034DA6167E9}" srcOrd="13" destOrd="0" presId="urn:microsoft.com/office/officeart/2005/8/layout/hierarchy4"/>
    <dgm:cxn modelId="{D0679042-34A8-F942-A7D5-04A36B49619B}" type="presParOf" srcId="{1B906928-FDFB-E048-86A0-A056059FE395}" destId="{82436A35-6715-BC4A-AD74-19931BB9121E}" srcOrd="14" destOrd="0" presId="urn:microsoft.com/office/officeart/2005/8/layout/hierarchy4"/>
    <dgm:cxn modelId="{F8376E1F-1974-5B44-8039-52AFA6108D74}" type="presParOf" srcId="{82436A35-6715-BC4A-AD74-19931BB9121E}" destId="{F0ACB36E-0BA9-2044-ADAD-CE0F25B2C083}" srcOrd="0" destOrd="0" presId="urn:microsoft.com/office/officeart/2005/8/layout/hierarchy4"/>
    <dgm:cxn modelId="{9FFA18CB-72AC-374F-B772-C5EDD70DD0F8}"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err="1" smtClean="0"/>
            <a:t>Anlaysis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4D7E2F2C-2FF8-BC4B-877E-82B2B969A6E8}">
      <dgm:prSet custT="1">
        <dgm:style>
          <a:lnRef idx="1">
            <a:schemeClr val="accent2"/>
          </a:lnRef>
          <a:fillRef idx="2">
            <a:schemeClr val="accent2"/>
          </a:fillRef>
          <a:effectRef idx="1">
            <a:schemeClr val="accent2"/>
          </a:effectRef>
          <a:fontRef idx="minor">
            <a:schemeClr val="dk1"/>
          </a:fontRef>
        </dgm:style>
      </dgm:prSet>
      <dgm:spPr/>
      <dgm:t>
        <a:bodyPr/>
        <a:lstStyle/>
        <a:p>
          <a:r>
            <a:rPr lang="en-US" sz="1200" dirty="0" smtClean="0"/>
            <a:t>Project Summary</a:t>
          </a:r>
          <a:endParaRPr lang="en-US" sz="1200" dirty="0"/>
        </a:p>
      </dgm:t>
    </dgm:pt>
    <dgm:pt modelId="{B851596A-C16F-AC4E-A206-8CA8AC21E445}" type="parTrans" cxnId="{83179B4E-DE91-4341-AF4A-A6734822A108}">
      <dgm:prSet/>
      <dgm:spPr/>
      <dgm:t>
        <a:bodyPr/>
        <a:lstStyle/>
        <a:p>
          <a:endParaRPr lang="en-US"/>
        </a:p>
      </dgm:t>
    </dgm:pt>
    <dgm:pt modelId="{7633FE49-EDAA-9647-A00C-C36785FFB2AC}" type="sibTrans" cxnId="{83179B4E-DE91-4341-AF4A-A6734822A108}">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1B863652-9CFA-D342-BD05-E556A69D60E5}" type="pres">
      <dgm:prSet presAssocID="{4D7E2F2C-2FF8-BC4B-877E-82B2B969A6E8}" presName="vertOne" presStyleCnt="0"/>
      <dgm:spPr/>
    </dgm:pt>
    <dgm:pt modelId="{9C0B2E7B-16A4-AC4C-83DF-71201AC556BD}" type="pres">
      <dgm:prSet presAssocID="{4D7E2F2C-2FF8-BC4B-877E-82B2B969A6E8}" presName="txOne" presStyleLbl="node0" presStyleIdx="0" presStyleCnt="8">
        <dgm:presLayoutVars>
          <dgm:chPref val="3"/>
        </dgm:presLayoutVars>
      </dgm:prSet>
      <dgm:spPr/>
      <dgm:t>
        <a:bodyPr/>
        <a:lstStyle/>
        <a:p>
          <a:endParaRPr lang="en-US"/>
        </a:p>
      </dgm:t>
    </dgm:pt>
    <dgm:pt modelId="{A84BC440-7B3C-864F-958C-3B434141EB2B}" type="pres">
      <dgm:prSet presAssocID="{4D7E2F2C-2FF8-BC4B-877E-82B2B969A6E8}" presName="horzOne" presStyleCnt="0"/>
      <dgm:spPr/>
    </dgm:pt>
    <dgm:pt modelId="{79EC9704-CAEF-3742-AC69-148E1FAB7EFF}" type="pres">
      <dgm:prSet presAssocID="{7633FE49-EDAA-9647-A00C-C36785FFB2AC}"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7E44E5FE-9412-2349-A1A0-FBA3080B1257}" type="presOf" srcId="{570840F9-7989-884C-8BBE-970C5F6B0DF8}" destId="{7B48EA2F-F492-D242-9B23-0AF7B141144C}"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4C621DED-978D-2F4C-A2E3-AD78D27BC0B8}" type="presOf" srcId="{06AA9B55-8A21-B246-A1B5-6A93292512C1}" destId="{A8D85078-64FD-1F45-A97D-A1E91FDF1486}" srcOrd="0" destOrd="0" presId="urn:microsoft.com/office/officeart/2005/8/layout/hierarchy4"/>
    <dgm:cxn modelId="{70D255EE-C17D-8D41-BD8E-39463730C21A}" type="presOf" srcId="{4DBF273E-0BD1-E541-AE3C-492F04A2A024}" destId="{0C766D78-8D7F-F646-A5B8-5741CBF8C59C}"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7AAFFA8E-2EBB-484D-88BF-492BA3FE488C}" type="presOf" srcId="{CF1F44CD-D905-6044-B1FD-23ED6ABFDCC3}" destId="{1B906928-FDFB-E048-86A0-A056059FE395}"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AC695212-1E50-854F-907A-E39F5DEDDAF3}" type="presOf" srcId="{3CECF471-A375-7248-BC7E-35D2EF4B3B61}" destId="{70668F46-15C0-5F42-9940-3D10D7057A60}" srcOrd="0" destOrd="0" presId="urn:microsoft.com/office/officeart/2005/8/layout/hierarchy4"/>
    <dgm:cxn modelId="{C3D9E76B-18CD-2448-9AB3-B2D5E75A02E8}" type="presOf" srcId="{C90CC262-3975-A548-9BCC-7A60C1D55BA5}" destId="{67C41D2A-B2FB-F545-82F5-931914537E4B}" srcOrd="0" destOrd="0" presId="urn:microsoft.com/office/officeart/2005/8/layout/hierarchy4"/>
    <dgm:cxn modelId="{41A3FA6C-02D4-2E49-A273-7056C2410C5E}" type="presOf" srcId="{4D7E2F2C-2FF8-BC4B-877E-82B2B969A6E8}" destId="{9C0B2E7B-16A4-AC4C-83DF-71201AC556BD}"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83179B4E-DE91-4341-AF4A-A6734822A108}" srcId="{CF1F44CD-D905-6044-B1FD-23ED6ABFDCC3}" destId="{4D7E2F2C-2FF8-BC4B-877E-82B2B969A6E8}" srcOrd="0" destOrd="0" parTransId="{B851596A-C16F-AC4E-A206-8CA8AC21E445}" sibTransId="{7633FE49-EDAA-9647-A00C-C36785FFB2AC}"/>
    <dgm:cxn modelId="{71C0F819-4DDC-D542-AA76-32F8E59C2573}" type="presOf" srcId="{E3B6FF0B-5F97-B649-AA55-3FEB8637AF23}" destId="{2BCBBB29-7CA6-CF49-9FBC-4BC0FA431511}" srcOrd="0" destOrd="0" presId="urn:microsoft.com/office/officeart/2005/8/layout/hierarchy4"/>
    <dgm:cxn modelId="{B5392250-5D30-E14F-83E6-EADC4E1537DD}" type="presOf" srcId="{9D818442-D95A-3548-B00E-B8259F69DA66}" destId="{F0ACB36E-0BA9-2044-ADAD-CE0F25B2C083}" srcOrd="0" destOrd="0" presId="urn:microsoft.com/office/officeart/2005/8/layout/hierarchy4"/>
    <dgm:cxn modelId="{A4ED328D-B170-0A4F-99E5-BEEB621D41B4}" type="presParOf" srcId="{1B906928-FDFB-E048-86A0-A056059FE395}" destId="{1B863652-9CFA-D342-BD05-E556A69D60E5}" srcOrd="0" destOrd="0" presId="urn:microsoft.com/office/officeart/2005/8/layout/hierarchy4"/>
    <dgm:cxn modelId="{1345DD8C-0977-B240-885F-9251C17D665D}" type="presParOf" srcId="{1B863652-9CFA-D342-BD05-E556A69D60E5}" destId="{9C0B2E7B-16A4-AC4C-83DF-71201AC556BD}" srcOrd="0" destOrd="0" presId="urn:microsoft.com/office/officeart/2005/8/layout/hierarchy4"/>
    <dgm:cxn modelId="{BFC0F8C4-6A99-EA4D-8121-C7E79A9DAE51}" type="presParOf" srcId="{1B863652-9CFA-D342-BD05-E556A69D60E5}" destId="{A84BC440-7B3C-864F-958C-3B434141EB2B}" srcOrd="1" destOrd="0" presId="urn:microsoft.com/office/officeart/2005/8/layout/hierarchy4"/>
    <dgm:cxn modelId="{600F08AA-EB50-AD4F-BDA3-842FBAB5394E}" type="presParOf" srcId="{1B906928-FDFB-E048-86A0-A056059FE395}" destId="{79EC9704-CAEF-3742-AC69-148E1FAB7EFF}" srcOrd="1" destOrd="0" presId="urn:microsoft.com/office/officeart/2005/8/layout/hierarchy4"/>
    <dgm:cxn modelId="{A705E6F1-B17B-F448-90EC-EB32B79E94AC}" type="presParOf" srcId="{1B906928-FDFB-E048-86A0-A056059FE395}" destId="{4F98EFEB-F888-AA45-A210-40E4E3437ABF}" srcOrd="2" destOrd="0" presId="urn:microsoft.com/office/officeart/2005/8/layout/hierarchy4"/>
    <dgm:cxn modelId="{FE6A6172-8509-3F4C-A3C5-B4E96205767F}" type="presParOf" srcId="{4F98EFEB-F888-AA45-A210-40E4E3437ABF}" destId="{0C766D78-8D7F-F646-A5B8-5741CBF8C59C}" srcOrd="0" destOrd="0" presId="urn:microsoft.com/office/officeart/2005/8/layout/hierarchy4"/>
    <dgm:cxn modelId="{7D635208-7CE1-834C-94B7-73AE73FB2096}" type="presParOf" srcId="{4F98EFEB-F888-AA45-A210-40E4E3437ABF}" destId="{A9090AFC-425D-B444-BB3F-54A5E8ACCA66}" srcOrd="1" destOrd="0" presId="urn:microsoft.com/office/officeart/2005/8/layout/hierarchy4"/>
    <dgm:cxn modelId="{6A28D1FE-792E-5745-9FC0-87084407F33E}" type="presParOf" srcId="{1B906928-FDFB-E048-86A0-A056059FE395}" destId="{30E5DF08-8BB5-4849-8EFB-ACF3230B059A}" srcOrd="3" destOrd="0" presId="urn:microsoft.com/office/officeart/2005/8/layout/hierarchy4"/>
    <dgm:cxn modelId="{9E686988-25A8-2E44-B209-37BB264716FE}" type="presParOf" srcId="{1B906928-FDFB-E048-86A0-A056059FE395}" destId="{2713C50D-EB9A-1C47-B18A-47176240296F}" srcOrd="4" destOrd="0" presId="urn:microsoft.com/office/officeart/2005/8/layout/hierarchy4"/>
    <dgm:cxn modelId="{F4BB2C9F-F46B-5141-B3AA-29B67B917E1A}" type="presParOf" srcId="{2713C50D-EB9A-1C47-B18A-47176240296F}" destId="{A8D85078-64FD-1F45-A97D-A1E91FDF1486}" srcOrd="0" destOrd="0" presId="urn:microsoft.com/office/officeart/2005/8/layout/hierarchy4"/>
    <dgm:cxn modelId="{03FE18E3-B6B0-474D-A481-07D6578F2875}" type="presParOf" srcId="{2713C50D-EB9A-1C47-B18A-47176240296F}" destId="{B5FBCCF4-6045-6A4A-8A18-3DF69133C06C}" srcOrd="1" destOrd="0" presId="urn:microsoft.com/office/officeart/2005/8/layout/hierarchy4"/>
    <dgm:cxn modelId="{FED67229-88A4-E94E-A33E-63FD97D68C5C}" type="presParOf" srcId="{1B906928-FDFB-E048-86A0-A056059FE395}" destId="{A29C5124-3783-0941-A0A2-F05D01D2B1B3}" srcOrd="5" destOrd="0" presId="urn:microsoft.com/office/officeart/2005/8/layout/hierarchy4"/>
    <dgm:cxn modelId="{8BEE436B-CF2B-9F4B-8378-A807BC495F63}" type="presParOf" srcId="{1B906928-FDFB-E048-86A0-A056059FE395}" destId="{F5121E77-DB9B-1E4B-966B-787419E39F45}" srcOrd="6" destOrd="0" presId="urn:microsoft.com/office/officeart/2005/8/layout/hierarchy4"/>
    <dgm:cxn modelId="{966F21E5-114F-984B-8F34-751AA299DD44}" type="presParOf" srcId="{F5121E77-DB9B-1E4B-966B-787419E39F45}" destId="{2BCBBB29-7CA6-CF49-9FBC-4BC0FA431511}" srcOrd="0" destOrd="0" presId="urn:microsoft.com/office/officeart/2005/8/layout/hierarchy4"/>
    <dgm:cxn modelId="{76230F9E-F682-6F43-B739-43B83A234899}" type="presParOf" srcId="{F5121E77-DB9B-1E4B-966B-787419E39F45}" destId="{E020D542-DE9A-6D4A-9D4F-E89E2F0EEFE2}" srcOrd="1" destOrd="0" presId="urn:microsoft.com/office/officeart/2005/8/layout/hierarchy4"/>
    <dgm:cxn modelId="{0E458AB2-F160-7C4F-9E32-2B5024BC503C}" type="presParOf" srcId="{1B906928-FDFB-E048-86A0-A056059FE395}" destId="{80D0922C-674A-814A-A329-B052B68AE6C7}" srcOrd="7" destOrd="0" presId="urn:microsoft.com/office/officeart/2005/8/layout/hierarchy4"/>
    <dgm:cxn modelId="{9156FF83-B95A-2D48-BEC9-D7B3110855E8}" type="presParOf" srcId="{1B906928-FDFB-E048-86A0-A056059FE395}" destId="{22F79DDD-BACC-3543-A317-A30B64704CEE}" srcOrd="8" destOrd="0" presId="urn:microsoft.com/office/officeart/2005/8/layout/hierarchy4"/>
    <dgm:cxn modelId="{2D8C9A40-341D-3F49-8ADE-66BDE2505BA4}" type="presParOf" srcId="{22F79DDD-BACC-3543-A317-A30B64704CEE}" destId="{67C41D2A-B2FB-F545-82F5-931914537E4B}" srcOrd="0" destOrd="0" presId="urn:microsoft.com/office/officeart/2005/8/layout/hierarchy4"/>
    <dgm:cxn modelId="{0CDA01AD-44F2-3F43-A994-535C834EA99D}" type="presParOf" srcId="{22F79DDD-BACC-3543-A317-A30B64704CEE}" destId="{F24BE622-5D17-E746-AD75-7596ACF69BF5}" srcOrd="1" destOrd="0" presId="urn:microsoft.com/office/officeart/2005/8/layout/hierarchy4"/>
    <dgm:cxn modelId="{095F7F43-D4F5-E24D-B76A-411859F5A648}" type="presParOf" srcId="{1B906928-FDFB-E048-86A0-A056059FE395}" destId="{FA740AD4-7677-4941-AC02-0EB6B3D30ACF}" srcOrd="9" destOrd="0" presId="urn:microsoft.com/office/officeart/2005/8/layout/hierarchy4"/>
    <dgm:cxn modelId="{A21C263E-8115-B44C-9D62-4D9157A06E92}" type="presParOf" srcId="{1B906928-FDFB-E048-86A0-A056059FE395}" destId="{D794BFEE-EDF5-874D-939C-FDAE30910703}" srcOrd="10" destOrd="0" presId="urn:microsoft.com/office/officeart/2005/8/layout/hierarchy4"/>
    <dgm:cxn modelId="{AC4577E6-592D-F144-8064-1F8E6BAE302C}" type="presParOf" srcId="{D794BFEE-EDF5-874D-939C-FDAE30910703}" destId="{7B48EA2F-F492-D242-9B23-0AF7B141144C}" srcOrd="0" destOrd="0" presId="urn:microsoft.com/office/officeart/2005/8/layout/hierarchy4"/>
    <dgm:cxn modelId="{0E2147DA-59FB-2144-A229-020F7D9647B8}" type="presParOf" srcId="{D794BFEE-EDF5-874D-939C-FDAE30910703}" destId="{D57B26F1-8FF6-4940-B8F6-C1A6FF5B0572}" srcOrd="1" destOrd="0" presId="urn:microsoft.com/office/officeart/2005/8/layout/hierarchy4"/>
    <dgm:cxn modelId="{14B399C5-606C-BE45-A540-6DD8A2064A8C}" type="presParOf" srcId="{1B906928-FDFB-E048-86A0-A056059FE395}" destId="{5FA2A40F-C9A1-1347-A237-F98E5C4B9AAB}" srcOrd="11" destOrd="0" presId="urn:microsoft.com/office/officeart/2005/8/layout/hierarchy4"/>
    <dgm:cxn modelId="{7E7C7356-982C-1E4F-9568-2D564E13D05F}" type="presParOf" srcId="{1B906928-FDFB-E048-86A0-A056059FE395}" destId="{773CE321-F45C-FB4F-A3AE-AABB90364E3C}" srcOrd="12" destOrd="0" presId="urn:microsoft.com/office/officeart/2005/8/layout/hierarchy4"/>
    <dgm:cxn modelId="{32093CB2-3352-114C-BFCD-38BE3B9E3E00}" type="presParOf" srcId="{773CE321-F45C-FB4F-A3AE-AABB90364E3C}" destId="{70668F46-15C0-5F42-9940-3D10D7057A60}" srcOrd="0" destOrd="0" presId="urn:microsoft.com/office/officeart/2005/8/layout/hierarchy4"/>
    <dgm:cxn modelId="{F09307B8-4F2A-EC43-BCAF-42FA3182853C}" type="presParOf" srcId="{773CE321-F45C-FB4F-A3AE-AABB90364E3C}" destId="{BF1FA5F1-583D-7C4E-A87A-20E60CB9272C}" srcOrd="1" destOrd="0" presId="urn:microsoft.com/office/officeart/2005/8/layout/hierarchy4"/>
    <dgm:cxn modelId="{33AF002A-248A-E148-AC24-F706E3BA9706}" type="presParOf" srcId="{1B906928-FDFB-E048-86A0-A056059FE395}" destId="{F954FF8F-56AF-AE48-A72C-D01BAC8D7F7E}" srcOrd="13" destOrd="0" presId="urn:microsoft.com/office/officeart/2005/8/layout/hierarchy4"/>
    <dgm:cxn modelId="{8F81B3FC-513E-4D4F-87F1-C3ED9443625C}" type="presParOf" srcId="{1B906928-FDFB-E048-86A0-A056059FE395}" destId="{82436A35-6715-BC4A-AD74-19931BB9121E}" srcOrd="14" destOrd="0" presId="urn:microsoft.com/office/officeart/2005/8/layout/hierarchy4"/>
    <dgm:cxn modelId="{EFCB7AF1-9D44-8747-A976-3374883877FF}" type="presParOf" srcId="{82436A35-6715-BC4A-AD74-19931BB9121E}" destId="{F0ACB36E-0BA9-2044-ADAD-CE0F25B2C083}" srcOrd="0" destOrd="0" presId="urn:microsoft.com/office/officeart/2005/8/layout/hierarchy4"/>
    <dgm:cxn modelId="{D89D0541-6E65-6149-AE17-E1267E69D6E0}"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tyle>
          <a:lnRef idx="1">
            <a:schemeClr val="accent2"/>
          </a:lnRef>
          <a:fillRef idx="2">
            <a:schemeClr val="accent2"/>
          </a:fillRef>
          <a:effectRef idx="1">
            <a:schemeClr val="accent2"/>
          </a:effectRef>
          <a:fontRef idx="minor">
            <a:schemeClr val="dk1"/>
          </a:fontRef>
        </dgm:style>
      </dgm:prSet>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4D7E2F2C-2FF8-BC4B-877E-82B2B969A6E8}">
      <dgm:prSet custT="1">
        <dgm:style>
          <a:lnRef idx="1">
            <a:schemeClr val="accent2"/>
          </a:lnRef>
          <a:fillRef idx="3">
            <a:schemeClr val="accent2"/>
          </a:fillRef>
          <a:effectRef idx="2">
            <a:schemeClr val="accent2"/>
          </a:effectRef>
          <a:fontRef idx="minor">
            <a:schemeClr val="lt1"/>
          </a:fontRef>
        </dgm:style>
      </dgm:prSet>
      <dgm:spPr>
        <a:solidFill>
          <a:srgbClr val="FFFFFF"/>
        </a:solidFill>
        <a:ln>
          <a:solidFill>
            <a:schemeClr val="bg1"/>
          </a:solidFill>
        </a:ln>
        <a:effectLst>
          <a:outerShdw blurRad="50800" dist="38100" dir="2700000" algn="tl" rotWithShape="0">
            <a:prstClr val="black">
              <a:alpha val="40000"/>
            </a:prstClr>
          </a:outerShdw>
        </a:effectLst>
      </dgm:spPr>
      <dgm:t>
        <a:bodyPr/>
        <a:lstStyle/>
        <a:p>
          <a:r>
            <a:rPr lang="en-US" sz="1200" dirty="0" smtClean="0"/>
            <a:t>Project Summary</a:t>
          </a:r>
          <a:endParaRPr lang="en-US" sz="1200" dirty="0"/>
        </a:p>
      </dgm:t>
    </dgm:pt>
    <dgm:pt modelId="{B851596A-C16F-AC4E-A206-8CA8AC21E445}" type="parTrans" cxnId="{83179B4E-DE91-4341-AF4A-A6734822A108}">
      <dgm:prSet/>
      <dgm:spPr/>
      <dgm:t>
        <a:bodyPr/>
        <a:lstStyle/>
        <a:p>
          <a:endParaRPr lang="en-US"/>
        </a:p>
      </dgm:t>
    </dgm:pt>
    <dgm:pt modelId="{7633FE49-EDAA-9647-A00C-C36785FFB2AC}" type="sibTrans" cxnId="{83179B4E-DE91-4341-AF4A-A6734822A108}">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1B863652-9CFA-D342-BD05-E556A69D60E5}" type="pres">
      <dgm:prSet presAssocID="{4D7E2F2C-2FF8-BC4B-877E-82B2B969A6E8}" presName="vertOne" presStyleCnt="0"/>
      <dgm:spPr/>
    </dgm:pt>
    <dgm:pt modelId="{9C0B2E7B-16A4-AC4C-83DF-71201AC556BD}" type="pres">
      <dgm:prSet presAssocID="{4D7E2F2C-2FF8-BC4B-877E-82B2B969A6E8}" presName="txOne" presStyleLbl="node0" presStyleIdx="0" presStyleCnt="8">
        <dgm:presLayoutVars>
          <dgm:chPref val="3"/>
        </dgm:presLayoutVars>
      </dgm:prSet>
      <dgm:spPr/>
      <dgm:t>
        <a:bodyPr/>
        <a:lstStyle/>
        <a:p>
          <a:endParaRPr lang="en-US"/>
        </a:p>
      </dgm:t>
    </dgm:pt>
    <dgm:pt modelId="{A84BC440-7B3C-864F-958C-3B434141EB2B}" type="pres">
      <dgm:prSet presAssocID="{4D7E2F2C-2FF8-BC4B-877E-82B2B969A6E8}" presName="horzOne" presStyleCnt="0"/>
      <dgm:spPr/>
    </dgm:pt>
    <dgm:pt modelId="{79EC9704-CAEF-3742-AC69-148E1FAB7EFF}" type="pres">
      <dgm:prSet presAssocID="{7633FE49-EDAA-9647-A00C-C36785FFB2AC}"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A3991912-E7C0-4341-B7E2-B66ABA9CDFFB}" type="presOf" srcId="{570840F9-7989-884C-8BBE-970C5F6B0DF8}" destId="{7B48EA2F-F492-D242-9B23-0AF7B141144C}" srcOrd="0" destOrd="0" presId="urn:microsoft.com/office/officeart/2005/8/layout/hierarchy4"/>
    <dgm:cxn modelId="{C68EB7AD-5018-AD45-B149-004E4176F606}" type="presOf" srcId="{E3B6FF0B-5F97-B649-AA55-3FEB8637AF23}" destId="{2BCBBB29-7CA6-CF49-9FBC-4BC0FA431511}" srcOrd="0" destOrd="0" presId="urn:microsoft.com/office/officeart/2005/8/layout/hierarchy4"/>
    <dgm:cxn modelId="{518C74BF-80B1-F948-84A2-9282AD64EC6F}" type="presOf" srcId="{4DBF273E-0BD1-E541-AE3C-492F04A2A024}" destId="{0C766D78-8D7F-F646-A5B8-5741CBF8C59C}" srcOrd="0" destOrd="0" presId="urn:microsoft.com/office/officeart/2005/8/layout/hierarchy4"/>
    <dgm:cxn modelId="{D7D6048A-375C-6E47-83A2-44EF3A33DEB5}" type="presOf" srcId="{4D7E2F2C-2FF8-BC4B-877E-82B2B969A6E8}" destId="{9C0B2E7B-16A4-AC4C-83DF-71201AC556BD}"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9426C48E-3A7F-264F-A8D1-6D0AB7CB771B}" type="presOf" srcId="{06AA9B55-8A21-B246-A1B5-6A93292512C1}" destId="{A8D85078-64FD-1F45-A97D-A1E91FDF1486}"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4254A04A-F609-BC4E-B589-60B6326E482E}" type="presOf" srcId="{C90CC262-3975-A548-9BCC-7A60C1D55BA5}" destId="{67C41D2A-B2FB-F545-82F5-931914537E4B}" srcOrd="0" destOrd="0" presId="urn:microsoft.com/office/officeart/2005/8/layout/hierarchy4"/>
    <dgm:cxn modelId="{FCBBB3A6-8AC8-9946-A222-ED9C20DA23F4}" type="presOf" srcId="{CF1F44CD-D905-6044-B1FD-23ED6ABFDCC3}" destId="{1B906928-FDFB-E048-86A0-A056059FE395}" srcOrd="0" destOrd="0" presId="urn:microsoft.com/office/officeart/2005/8/layout/hierarchy4"/>
    <dgm:cxn modelId="{9172C310-3130-234F-8824-4B45D723032D}" type="presOf" srcId="{3CECF471-A375-7248-BC7E-35D2EF4B3B61}" destId="{70668F46-15C0-5F42-9940-3D10D7057A60}"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812769A0-12F5-9E46-8715-852015BCEBF3}" type="presOf" srcId="{9D818442-D95A-3548-B00E-B8259F69DA66}" destId="{F0ACB36E-0BA9-2044-ADAD-CE0F25B2C083}"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83179B4E-DE91-4341-AF4A-A6734822A108}" srcId="{CF1F44CD-D905-6044-B1FD-23ED6ABFDCC3}" destId="{4D7E2F2C-2FF8-BC4B-877E-82B2B969A6E8}" srcOrd="0" destOrd="0" parTransId="{B851596A-C16F-AC4E-A206-8CA8AC21E445}" sibTransId="{7633FE49-EDAA-9647-A00C-C36785FFB2AC}"/>
    <dgm:cxn modelId="{FD9CE3C2-2502-D744-8014-AAF41E8DDA87}" type="presParOf" srcId="{1B906928-FDFB-E048-86A0-A056059FE395}" destId="{1B863652-9CFA-D342-BD05-E556A69D60E5}" srcOrd="0" destOrd="0" presId="urn:microsoft.com/office/officeart/2005/8/layout/hierarchy4"/>
    <dgm:cxn modelId="{5753A8F1-01C8-4C4B-8265-CC8720DD07DB}" type="presParOf" srcId="{1B863652-9CFA-D342-BD05-E556A69D60E5}" destId="{9C0B2E7B-16A4-AC4C-83DF-71201AC556BD}" srcOrd="0" destOrd="0" presId="urn:microsoft.com/office/officeart/2005/8/layout/hierarchy4"/>
    <dgm:cxn modelId="{7738BE8A-3DD0-3C4C-A0A1-D4C7CE771779}" type="presParOf" srcId="{1B863652-9CFA-D342-BD05-E556A69D60E5}" destId="{A84BC440-7B3C-864F-958C-3B434141EB2B}" srcOrd="1" destOrd="0" presId="urn:microsoft.com/office/officeart/2005/8/layout/hierarchy4"/>
    <dgm:cxn modelId="{1315606A-219C-DD40-8C84-683CBB08A04D}" type="presParOf" srcId="{1B906928-FDFB-E048-86A0-A056059FE395}" destId="{79EC9704-CAEF-3742-AC69-148E1FAB7EFF}" srcOrd="1" destOrd="0" presId="urn:microsoft.com/office/officeart/2005/8/layout/hierarchy4"/>
    <dgm:cxn modelId="{EA178DFB-E82F-EE4E-A22D-D53ED365CA93}" type="presParOf" srcId="{1B906928-FDFB-E048-86A0-A056059FE395}" destId="{4F98EFEB-F888-AA45-A210-40E4E3437ABF}" srcOrd="2" destOrd="0" presId="urn:microsoft.com/office/officeart/2005/8/layout/hierarchy4"/>
    <dgm:cxn modelId="{DB0A059A-FDBB-9041-B36F-F2D4CD759E64}" type="presParOf" srcId="{4F98EFEB-F888-AA45-A210-40E4E3437ABF}" destId="{0C766D78-8D7F-F646-A5B8-5741CBF8C59C}" srcOrd="0" destOrd="0" presId="urn:microsoft.com/office/officeart/2005/8/layout/hierarchy4"/>
    <dgm:cxn modelId="{7135A539-CD9F-D849-927D-660B3975ECDF}" type="presParOf" srcId="{4F98EFEB-F888-AA45-A210-40E4E3437ABF}" destId="{A9090AFC-425D-B444-BB3F-54A5E8ACCA66}" srcOrd="1" destOrd="0" presId="urn:microsoft.com/office/officeart/2005/8/layout/hierarchy4"/>
    <dgm:cxn modelId="{1AC66A95-EF44-0A45-B82C-247E179D32FD}" type="presParOf" srcId="{1B906928-FDFB-E048-86A0-A056059FE395}" destId="{30E5DF08-8BB5-4849-8EFB-ACF3230B059A}" srcOrd="3" destOrd="0" presId="urn:microsoft.com/office/officeart/2005/8/layout/hierarchy4"/>
    <dgm:cxn modelId="{8E2798BF-6A6B-1E41-9971-42E03F1A3CED}" type="presParOf" srcId="{1B906928-FDFB-E048-86A0-A056059FE395}" destId="{2713C50D-EB9A-1C47-B18A-47176240296F}" srcOrd="4" destOrd="0" presId="urn:microsoft.com/office/officeart/2005/8/layout/hierarchy4"/>
    <dgm:cxn modelId="{3F554BF6-0F4D-5146-A035-A866C39F211E}" type="presParOf" srcId="{2713C50D-EB9A-1C47-B18A-47176240296F}" destId="{A8D85078-64FD-1F45-A97D-A1E91FDF1486}" srcOrd="0" destOrd="0" presId="urn:microsoft.com/office/officeart/2005/8/layout/hierarchy4"/>
    <dgm:cxn modelId="{4EBF5021-26DE-D241-BEF2-94D924A7FA82}" type="presParOf" srcId="{2713C50D-EB9A-1C47-B18A-47176240296F}" destId="{B5FBCCF4-6045-6A4A-8A18-3DF69133C06C}" srcOrd="1" destOrd="0" presId="urn:microsoft.com/office/officeart/2005/8/layout/hierarchy4"/>
    <dgm:cxn modelId="{4A73B36B-4F1C-0C4E-9A11-86C60377E192}" type="presParOf" srcId="{1B906928-FDFB-E048-86A0-A056059FE395}" destId="{A29C5124-3783-0941-A0A2-F05D01D2B1B3}" srcOrd="5" destOrd="0" presId="urn:microsoft.com/office/officeart/2005/8/layout/hierarchy4"/>
    <dgm:cxn modelId="{ADBE1DA5-DD68-754F-9D99-0649E8B62DCE}" type="presParOf" srcId="{1B906928-FDFB-E048-86A0-A056059FE395}" destId="{F5121E77-DB9B-1E4B-966B-787419E39F45}" srcOrd="6" destOrd="0" presId="urn:microsoft.com/office/officeart/2005/8/layout/hierarchy4"/>
    <dgm:cxn modelId="{AC1407A3-EAB4-F942-BD77-19BA6D3BDBCC}" type="presParOf" srcId="{F5121E77-DB9B-1E4B-966B-787419E39F45}" destId="{2BCBBB29-7CA6-CF49-9FBC-4BC0FA431511}" srcOrd="0" destOrd="0" presId="urn:microsoft.com/office/officeart/2005/8/layout/hierarchy4"/>
    <dgm:cxn modelId="{183A813B-C365-234A-916C-F405AE68F5B3}" type="presParOf" srcId="{F5121E77-DB9B-1E4B-966B-787419E39F45}" destId="{E020D542-DE9A-6D4A-9D4F-E89E2F0EEFE2}" srcOrd="1" destOrd="0" presId="urn:microsoft.com/office/officeart/2005/8/layout/hierarchy4"/>
    <dgm:cxn modelId="{4939A41C-D0B6-8C4A-9BB3-98865E2693BF}" type="presParOf" srcId="{1B906928-FDFB-E048-86A0-A056059FE395}" destId="{80D0922C-674A-814A-A329-B052B68AE6C7}" srcOrd="7" destOrd="0" presId="urn:microsoft.com/office/officeart/2005/8/layout/hierarchy4"/>
    <dgm:cxn modelId="{169BFD2E-C265-914B-BB94-39994BBFAD47}" type="presParOf" srcId="{1B906928-FDFB-E048-86A0-A056059FE395}" destId="{22F79DDD-BACC-3543-A317-A30B64704CEE}" srcOrd="8" destOrd="0" presId="urn:microsoft.com/office/officeart/2005/8/layout/hierarchy4"/>
    <dgm:cxn modelId="{DBA660E2-A32A-D141-B3C8-6D2813FCD447}" type="presParOf" srcId="{22F79DDD-BACC-3543-A317-A30B64704CEE}" destId="{67C41D2A-B2FB-F545-82F5-931914537E4B}" srcOrd="0" destOrd="0" presId="urn:microsoft.com/office/officeart/2005/8/layout/hierarchy4"/>
    <dgm:cxn modelId="{6E65769E-0403-ED46-ACC0-F9873819C9EA}" type="presParOf" srcId="{22F79DDD-BACC-3543-A317-A30B64704CEE}" destId="{F24BE622-5D17-E746-AD75-7596ACF69BF5}" srcOrd="1" destOrd="0" presId="urn:microsoft.com/office/officeart/2005/8/layout/hierarchy4"/>
    <dgm:cxn modelId="{2921BEB6-A5D8-164C-A9C0-A0553AD6AC39}" type="presParOf" srcId="{1B906928-FDFB-E048-86A0-A056059FE395}" destId="{FA740AD4-7677-4941-AC02-0EB6B3D30ACF}" srcOrd="9" destOrd="0" presId="urn:microsoft.com/office/officeart/2005/8/layout/hierarchy4"/>
    <dgm:cxn modelId="{27BDC215-AAAC-8E40-B24F-F6C37241D13C}" type="presParOf" srcId="{1B906928-FDFB-E048-86A0-A056059FE395}" destId="{D794BFEE-EDF5-874D-939C-FDAE30910703}" srcOrd="10" destOrd="0" presId="urn:microsoft.com/office/officeart/2005/8/layout/hierarchy4"/>
    <dgm:cxn modelId="{772B0E10-99A9-384F-A949-D220305D40BA}" type="presParOf" srcId="{D794BFEE-EDF5-874D-939C-FDAE30910703}" destId="{7B48EA2F-F492-D242-9B23-0AF7B141144C}" srcOrd="0" destOrd="0" presId="urn:microsoft.com/office/officeart/2005/8/layout/hierarchy4"/>
    <dgm:cxn modelId="{8A3B1425-030B-634E-A862-E541B8E3B6F1}" type="presParOf" srcId="{D794BFEE-EDF5-874D-939C-FDAE30910703}" destId="{D57B26F1-8FF6-4940-B8F6-C1A6FF5B0572}" srcOrd="1" destOrd="0" presId="urn:microsoft.com/office/officeart/2005/8/layout/hierarchy4"/>
    <dgm:cxn modelId="{5DACC2E1-6294-F247-B8AE-E562B228B466}" type="presParOf" srcId="{1B906928-FDFB-E048-86A0-A056059FE395}" destId="{5FA2A40F-C9A1-1347-A237-F98E5C4B9AAB}" srcOrd="11" destOrd="0" presId="urn:microsoft.com/office/officeart/2005/8/layout/hierarchy4"/>
    <dgm:cxn modelId="{EFDA7C5B-C46B-364B-ADBC-29826550515B}" type="presParOf" srcId="{1B906928-FDFB-E048-86A0-A056059FE395}" destId="{773CE321-F45C-FB4F-A3AE-AABB90364E3C}" srcOrd="12" destOrd="0" presId="urn:microsoft.com/office/officeart/2005/8/layout/hierarchy4"/>
    <dgm:cxn modelId="{A4A8ECAD-3233-5D49-8AF2-8B749CEACA72}" type="presParOf" srcId="{773CE321-F45C-FB4F-A3AE-AABB90364E3C}" destId="{70668F46-15C0-5F42-9940-3D10D7057A60}" srcOrd="0" destOrd="0" presId="urn:microsoft.com/office/officeart/2005/8/layout/hierarchy4"/>
    <dgm:cxn modelId="{CE7514FD-E08F-EE4E-9301-A9D61B487DB4}" type="presParOf" srcId="{773CE321-F45C-FB4F-A3AE-AABB90364E3C}" destId="{BF1FA5F1-583D-7C4E-A87A-20E60CB9272C}" srcOrd="1" destOrd="0" presId="urn:microsoft.com/office/officeart/2005/8/layout/hierarchy4"/>
    <dgm:cxn modelId="{C3635CF1-EEC1-4A4D-A7E4-E52DA4A242ED}" type="presParOf" srcId="{1B906928-FDFB-E048-86A0-A056059FE395}" destId="{F954FF8F-56AF-AE48-A72C-D01BAC8D7F7E}" srcOrd="13" destOrd="0" presId="urn:microsoft.com/office/officeart/2005/8/layout/hierarchy4"/>
    <dgm:cxn modelId="{5597BFFE-1CC7-B844-BCFE-66D5724E0357}" type="presParOf" srcId="{1B906928-FDFB-E048-86A0-A056059FE395}" destId="{82436A35-6715-BC4A-AD74-19931BB9121E}" srcOrd="14" destOrd="0" presId="urn:microsoft.com/office/officeart/2005/8/layout/hierarchy4"/>
    <dgm:cxn modelId="{47E952C9-1319-2C4B-AC2F-E467E5C5AEF2}" type="presParOf" srcId="{82436A35-6715-BC4A-AD74-19931BB9121E}" destId="{F0ACB36E-0BA9-2044-ADAD-CE0F25B2C083}" srcOrd="0" destOrd="0" presId="urn:microsoft.com/office/officeart/2005/8/layout/hierarchy4"/>
    <dgm:cxn modelId="{0715E571-ED49-9647-9608-0BDAD085BCAA}"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4D7E2F2C-2FF8-BC4B-877E-82B2B969A6E8}">
      <dgm:prSet custT="1">
        <dgm:style>
          <a:lnRef idx="1">
            <a:schemeClr val="accent2"/>
          </a:lnRef>
          <a:fillRef idx="3">
            <a:schemeClr val="accent2"/>
          </a:fillRef>
          <a:effectRef idx="2">
            <a:schemeClr val="accent2"/>
          </a:effectRef>
          <a:fontRef idx="minor">
            <a:schemeClr val="lt1"/>
          </a:fontRef>
        </dgm:style>
      </dgm:prSet>
      <dgm:spPr>
        <a:solidFill>
          <a:schemeClr val="bg1"/>
        </a:solidFill>
        <a:ln>
          <a:solidFill>
            <a:schemeClr val="bg1"/>
          </a:solidFill>
        </a:ln>
        <a:effectLst>
          <a:outerShdw blurRad="63500" sx="102000" sy="102000" algn="ctr" rotWithShape="0">
            <a:prstClr val="black">
              <a:alpha val="40000"/>
            </a:prstClr>
          </a:outerShdw>
        </a:effectLst>
      </dgm:spPr>
      <dgm:t>
        <a:bodyPr/>
        <a:lstStyle/>
        <a:p>
          <a:r>
            <a:rPr lang="en-US" sz="1200" dirty="0" smtClean="0"/>
            <a:t>Project Summary</a:t>
          </a:r>
          <a:endParaRPr lang="en-US" sz="1200" dirty="0"/>
        </a:p>
      </dgm:t>
    </dgm:pt>
    <dgm:pt modelId="{B851596A-C16F-AC4E-A206-8CA8AC21E445}" type="parTrans" cxnId="{83179B4E-DE91-4341-AF4A-A6734822A108}">
      <dgm:prSet/>
      <dgm:spPr/>
      <dgm:t>
        <a:bodyPr/>
        <a:lstStyle/>
        <a:p>
          <a:endParaRPr lang="en-US"/>
        </a:p>
      </dgm:t>
    </dgm:pt>
    <dgm:pt modelId="{7633FE49-EDAA-9647-A00C-C36785FFB2AC}" type="sibTrans" cxnId="{83179B4E-DE91-4341-AF4A-A6734822A108}">
      <dgm:prSet/>
      <dgm:spPr/>
      <dgm:t>
        <a:bodyPr/>
        <a:lstStyle/>
        <a:p>
          <a:endParaRPr lang="en-US"/>
        </a:p>
      </dgm:t>
    </dgm:pt>
    <dgm:pt modelId="{06AA9B55-8A21-B246-A1B5-6A93292512C1}">
      <dgm:prSet custT="1">
        <dgm:style>
          <a:lnRef idx="1">
            <a:schemeClr val="accent3"/>
          </a:lnRef>
          <a:fillRef idx="2">
            <a:schemeClr val="accent3"/>
          </a:fillRef>
          <a:effectRef idx="1">
            <a:schemeClr val="accent3"/>
          </a:effectRef>
          <a:fontRef idx="minor">
            <a:schemeClr val="dk1"/>
          </a:fontRef>
        </dgm:style>
      </dgm:prSet>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1B863652-9CFA-D342-BD05-E556A69D60E5}" type="pres">
      <dgm:prSet presAssocID="{4D7E2F2C-2FF8-BC4B-877E-82B2B969A6E8}" presName="vertOne" presStyleCnt="0"/>
      <dgm:spPr/>
    </dgm:pt>
    <dgm:pt modelId="{9C0B2E7B-16A4-AC4C-83DF-71201AC556BD}" type="pres">
      <dgm:prSet presAssocID="{4D7E2F2C-2FF8-BC4B-877E-82B2B969A6E8}" presName="txOne" presStyleLbl="node0" presStyleIdx="0" presStyleCnt="8">
        <dgm:presLayoutVars>
          <dgm:chPref val="3"/>
        </dgm:presLayoutVars>
      </dgm:prSet>
      <dgm:spPr/>
      <dgm:t>
        <a:bodyPr/>
        <a:lstStyle/>
        <a:p>
          <a:endParaRPr lang="en-US"/>
        </a:p>
      </dgm:t>
    </dgm:pt>
    <dgm:pt modelId="{A84BC440-7B3C-864F-958C-3B434141EB2B}" type="pres">
      <dgm:prSet presAssocID="{4D7E2F2C-2FF8-BC4B-877E-82B2B969A6E8}" presName="horzOne" presStyleCnt="0"/>
      <dgm:spPr/>
    </dgm:pt>
    <dgm:pt modelId="{79EC9704-CAEF-3742-AC69-148E1FAB7EFF}" type="pres">
      <dgm:prSet presAssocID="{7633FE49-EDAA-9647-A00C-C36785FFB2AC}"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F1A6EC10-5AF1-CB48-8705-9745381E424D}" type="presOf" srcId="{4DBF273E-0BD1-E541-AE3C-492F04A2A024}" destId="{0C766D78-8D7F-F646-A5B8-5741CBF8C59C}" srcOrd="0" destOrd="0" presId="urn:microsoft.com/office/officeart/2005/8/layout/hierarchy4"/>
    <dgm:cxn modelId="{EC0228D2-A784-B749-8C3E-0C36A0AB1AD9}" type="presOf" srcId="{06AA9B55-8A21-B246-A1B5-6A93292512C1}" destId="{A8D85078-64FD-1F45-A97D-A1E91FDF1486}"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4E5BD94E-C4FD-9847-8E8F-68CF91C3E7AD}" type="presOf" srcId="{CF1F44CD-D905-6044-B1FD-23ED6ABFDCC3}" destId="{1B906928-FDFB-E048-86A0-A056059FE395}" srcOrd="0" destOrd="0" presId="urn:microsoft.com/office/officeart/2005/8/layout/hierarchy4"/>
    <dgm:cxn modelId="{5944103F-8476-3340-994D-AF72B08742A8}" type="presOf" srcId="{570840F9-7989-884C-8BBE-970C5F6B0DF8}" destId="{7B48EA2F-F492-D242-9B23-0AF7B141144C}" srcOrd="0" destOrd="0" presId="urn:microsoft.com/office/officeart/2005/8/layout/hierarchy4"/>
    <dgm:cxn modelId="{5DC22886-2237-B74E-A18A-AF89AD4FA502}" type="presOf" srcId="{9D818442-D95A-3548-B00E-B8259F69DA66}" destId="{F0ACB36E-0BA9-2044-ADAD-CE0F25B2C083}" srcOrd="0" destOrd="0" presId="urn:microsoft.com/office/officeart/2005/8/layout/hierarchy4"/>
    <dgm:cxn modelId="{0F150F93-B458-9D4F-B5F6-E23194C37D91}" type="presOf" srcId="{E3B6FF0B-5F97-B649-AA55-3FEB8637AF23}" destId="{2BCBBB29-7CA6-CF49-9FBC-4BC0FA431511}" srcOrd="0" destOrd="0" presId="urn:microsoft.com/office/officeart/2005/8/layout/hierarchy4"/>
    <dgm:cxn modelId="{1D17D26C-C282-3249-8015-0911FACE7410}" type="presOf" srcId="{C90CC262-3975-A548-9BCC-7A60C1D55BA5}" destId="{67C41D2A-B2FB-F545-82F5-931914537E4B}"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D198C662-FC81-674A-B4FC-C0FACF827DC6}" type="presOf" srcId="{4D7E2F2C-2FF8-BC4B-877E-82B2B969A6E8}" destId="{9C0B2E7B-16A4-AC4C-83DF-71201AC556BD}" srcOrd="0" destOrd="0" presId="urn:microsoft.com/office/officeart/2005/8/layout/hierarchy4"/>
    <dgm:cxn modelId="{5E7A6ED7-668E-8D48-A199-4DFD0D220DDD}" type="presOf" srcId="{3CECF471-A375-7248-BC7E-35D2EF4B3B61}" destId="{70668F46-15C0-5F42-9940-3D10D7057A60}"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83179B4E-DE91-4341-AF4A-A6734822A108}" srcId="{CF1F44CD-D905-6044-B1FD-23ED6ABFDCC3}" destId="{4D7E2F2C-2FF8-BC4B-877E-82B2B969A6E8}" srcOrd="0" destOrd="0" parTransId="{B851596A-C16F-AC4E-A206-8CA8AC21E445}" sibTransId="{7633FE49-EDAA-9647-A00C-C36785FFB2AC}"/>
    <dgm:cxn modelId="{705C8DA1-0C0B-0E4E-A6E4-9090A519621A}" type="presParOf" srcId="{1B906928-FDFB-E048-86A0-A056059FE395}" destId="{1B863652-9CFA-D342-BD05-E556A69D60E5}" srcOrd="0" destOrd="0" presId="urn:microsoft.com/office/officeart/2005/8/layout/hierarchy4"/>
    <dgm:cxn modelId="{B3DC04E2-CA28-4A45-87A1-7946C11BB1A3}" type="presParOf" srcId="{1B863652-9CFA-D342-BD05-E556A69D60E5}" destId="{9C0B2E7B-16A4-AC4C-83DF-71201AC556BD}" srcOrd="0" destOrd="0" presId="urn:microsoft.com/office/officeart/2005/8/layout/hierarchy4"/>
    <dgm:cxn modelId="{73F38CD1-CFB3-9546-A315-1D9AF8DBD17C}" type="presParOf" srcId="{1B863652-9CFA-D342-BD05-E556A69D60E5}" destId="{A84BC440-7B3C-864F-958C-3B434141EB2B}" srcOrd="1" destOrd="0" presId="urn:microsoft.com/office/officeart/2005/8/layout/hierarchy4"/>
    <dgm:cxn modelId="{47678E6B-BCBB-D44A-90D8-27B87C130C15}" type="presParOf" srcId="{1B906928-FDFB-E048-86A0-A056059FE395}" destId="{79EC9704-CAEF-3742-AC69-148E1FAB7EFF}" srcOrd="1" destOrd="0" presId="urn:microsoft.com/office/officeart/2005/8/layout/hierarchy4"/>
    <dgm:cxn modelId="{E7D3F619-63D3-6646-ACF6-04BD2BEDE9DD}" type="presParOf" srcId="{1B906928-FDFB-E048-86A0-A056059FE395}" destId="{4F98EFEB-F888-AA45-A210-40E4E3437ABF}" srcOrd="2" destOrd="0" presId="urn:microsoft.com/office/officeart/2005/8/layout/hierarchy4"/>
    <dgm:cxn modelId="{A1685CC2-3992-1949-9398-7852543EC888}" type="presParOf" srcId="{4F98EFEB-F888-AA45-A210-40E4E3437ABF}" destId="{0C766D78-8D7F-F646-A5B8-5741CBF8C59C}" srcOrd="0" destOrd="0" presId="urn:microsoft.com/office/officeart/2005/8/layout/hierarchy4"/>
    <dgm:cxn modelId="{65DDDAD2-290A-6C41-B66F-7A908E4EF301}" type="presParOf" srcId="{4F98EFEB-F888-AA45-A210-40E4E3437ABF}" destId="{A9090AFC-425D-B444-BB3F-54A5E8ACCA66}" srcOrd="1" destOrd="0" presId="urn:microsoft.com/office/officeart/2005/8/layout/hierarchy4"/>
    <dgm:cxn modelId="{B1669704-603F-7949-939E-C9804289EAF8}" type="presParOf" srcId="{1B906928-FDFB-E048-86A0-A056059FE395}" destId="{30E5DF08-8BB5-4849-8EFB-ACF3230B059A}" srcOrd="3" destOrd="0" presId="urn:microsoft.com/office/officeart/2005/8/layout/hierarchy4"/>
    <dgm:cxn modelId="{A9BD3894-6FD1-8241-BED4-7A4CF0183536}" type="presParOf" srcId="{1B906928-FDFB-E048-86A0-A056059FE395}" destId="{2713C50D-EB9A-1C47-B18A-47176240296F}" srcOrd="4" destOrd="0" presId="urn:microsoft.com/office/officeart/2005/8/layout/hierarchy4"/>
    <dgm:cxn modelId="{CCDDBED5-1DE5-5848-A2BA-5A86F2E2C2B4}" type="presParOf" srcId="{2713C50D-EB9A-1C47-B18A-47176240296F}" destId="{A8D85078-64FD-1F45-A97D-A1E91FDF1486}" srcOrd="0" destOrd="0" presId="urn:microsoft.com/office/officeart/2005/8/layout/hierarchy4"/>
    <dgm:cxn modelId="{527505E6-DEE5-FF45-B8B8-D3F3F1BCA849}" type="presParOf" srcId="{2713C50D-EB9A-1C47-B18A-47176240296F}" destId="{B5FBCCF4-6045-6A4A-8A18-3DF69133C06C}" srcOrd="1" destOrd="0" presId="urn:microsoft.com/office/officeart/2005/8/layout/hierarchy4"/>
    <dgm:cxn modelId="{5EE58D94-6743-2B42-A76D-6E77280DC7B4}" type="presParOf" srcId="{1B906928-FDFB-E048-86A0-A056059FE395}" destId="{A29C5124-3783-0941-A0A2-F05D01D2B1B3}" srcOrd="5" destOrd="0" presId="urn:microsoft.com/office/officeart/2005/8/layout/hierarchy4"/>
    <dgm:cxn modelId="{B3892FF7-EBDE-D047-A8D3-478EB0F618A6}" type="presParOf" srcId="{1B906928-FDFB-E048-86A0-A056059FE395}" destId="{F5121E77-DB9B-1E4B-966B-787419E39F45}" srcOrd="6" destOrd="0" presId="urn:microsoft.com/office/officeart/2005/8/layout/hierarchy4"/>
    <dgm:cxn modelId="{7995CDF0-A0CB-F94E-9E93-DE7B7F318B0C}" type="presParOf" srcId="{F5121E77-DB9B-1E4B-966B-787419E39F45}" destId="{2BCBBB29-7CA6-CF49-9FBC-4BC0FA431511}" srcOrd="0" destOrd="0" presId="urn:microsoft.com/office/officeart/2005/8/layout/hierarchy4"/>
    <dgm:cxn modelId="{AEEE7CBF-9465-7A4D-B845-CA36B1E0276D}" type="presParOf" srcId="{F5121E77-DB9B-1E4B-966B-787419E39F45}" destId="{E020D542-DE9A-6D4A-9D4F-E89E2F0EEFE2}" srcOrd="1" destOrd="0" presId="urn:microsoft.com/office/officeart/2005/8/layout/hierarchy4"/>
    <dgm:cxn modelId="{6534AC6A-19BD-AD4C-B96E-0B7390CA801B}" type="presParOf" srcId="{1B906928-FDFB-E048-86A0-A056059FE395}" destId="{80D0922C-674A-814A-A329-B052B68AE6C7}" srcOrd="7" destOrd="0" presId="urn:microsoft.com/office/officeart/2005/8/layout/hierarchy4"/>
    <dgm:cxn modelId="{ED1102E3-5949-314E-B306-BA6F21FAFFC0}" type="presParOf" srcId="{1B906928-FDFB-E048-86A0-A056059FE395}" destId="{22F79DDD-BACC-3543-A317-A30B64704CEE}" srcOrd="8" destOrd="0" presId="urn:microsoft.com/office/officeart/2005/8/layout/hierarchy4"/>
    <dgm:cxn modelId="{851EC759-C950-B049-AA98-0F9EA70F2285}" type="presParOf" srcId="{22F79DDD-BACC-3543-A317-A30B64704CEE}" destId="{67C41D2A-B2FB-F545-82F5-931914537E4B}" srcOrd="0" destOrd="0" presId="urn:microsoft.com/office/officeart/2005/8/layout/hierarchy4"/>
    <dgm:cxn modelId="{5BC64DBA-1B20-D940-9CD5-8B484FB166CB}" type="presParOf" srcId="{22F79DDD-BACC-3543-A317-A30B64704CEE}" destId="{F24BE622-5D17-E746-AD75-7596ACF69BF5}" srcOrd="1" destOrd="0" presId="urn:microsoft.com/office/officeart/2005/8/layout/hierarchy4"/>
    <dgm:cxn modelId="{2ACFA4D0-263D-3E40-BCA1-9D5AEBE241F8}" type="presParOf" srcId="{1B906928-FDFB-E048-86A0-A056059FE395}" destId="{FA740AD4-7677-4941-AC02-0EB6B3D30ACF}" srcOrd="9" destOrd="0" presId="urn:microsoft.com/office/officeart/2005/8/layout/hierarchy4"/>
    <dgm:cxn modelId="{F4544DF9-B5C4-8945-83C4-4674F48E927A}" type="presParOf" srcId="{1B906928-FDFB-E048-86A0-A056059FE395}" destId="{D794BFEE-EDF5-874D-939C-FDAE30910703}" srcOrd="10" destOrd="0" presId="urn:microsoft.com/office/officeart/2005/8/layout/hierarchy4"/>
    <dgm:cxn modelId="{1013ADA4-9E56-5249-B07F-20E410C03492}" type="presParOf" srcId="{D794BFEE-EDF5-874D-939C-FDAE30910703}" destId="{7B48EA2F-F492-D242-9B23-0AF7B141144C}" srcOrd="0" destOrd="0" presId="urn:microsoft.com/office/officeart/2005/8/layout/hierarchy4"/>
    <dgm:cxn modelId="{AC5A9968-5800-DF42-9F3B-1047A22E4306}" type="presParOf" srcId="{D794BFEE-EDF5-874D-939C-FDAE30910703}" destId="{D57B26F1-8FF6-4940-B8F6-C1A6FF5B0572}" srcOrd="1" destOrd="0" presId="urn:microsoft.com/office/officeart/2005/8/layout/hierarchy4"/>
    <dgm:cxn modelId="{E76C27A1-09D2-0B4C-9063-E406CBDBDC0D}" type="presParOf" srcId="{1B906928-FDFB-E048-86A0-A056059FE395}" destId="{5FA2A40F-C9A1-1347-A237-F98E5C4B9AAB}" srcOrd="11" destOrd="0" presId="urn:microsoft.com/office/officeart/2005/8/layout/hierarchy4"/>
    <dgm:cxn modelId="{AF5A1A09-28C2-554E-B188-59D71BDD9D2B}" type="presParOf" srcId="{1B906928-FDFB-E048-86A0-A056059FE395}" destId="{773CE321-F45C-FB4F-A3AE-AABB90364E3C}" srcOrd="12" destOrd="0" presId="urn:microsoft.com/office/officeart/2005/8/layout/hierarchy4"/>
    <dgm:cxn modelId="{AB2D42E0-48CA-4647-9E87-5DB126A773D1}" type="presParOf" srcId="{773CE321-F45C-FB4F-A3AE-AABB90364E3C}" destId="{70668F46-15C0-5F42-9940-3D10D7057A60}" srcOrd="0" destOrd="0" presId="urn:microsoft.com/office/officeart/2005/8/layout/hierarchy4"/>
    <dgm:cxn modelId="{2BA225BF-1A3D-D042-B73B-1098F4F511D7}" type="presParOf" srcId="{773CE321-F45C-FB4F-A3AE-AABB90364E3C}" destId="{BF1FA5F1-583D-7C4E-A87A-20E60CB9272C}" srcOrd="1" destOrd="0" presId="urn:microsoft.com/office/officeart/2005/8/layout/hierarchy4"/>
    <dgm:cxn modelId="{9EF23F93-8829-0D42-8D9D-3E4CB4E1C52A}" type="presParOf" srcId="{1B906928-FDFB-E048-86A0-A056059FE395}" destId="{F954FF8F-56AF-AE48-A72C-D01BAC8D7F7E}" srcOrd="13" destOrd="0" presId="urn:microsoft.com/office/officeart/2005/8/layout/hierarchy4"/>
    <dgm:cxn modelId="{5FA5B705-ED90-8342-918B-A5C3B20D2B5F}" type="presParOf" srcId="{1B906928-FDFB-E048-86A0-A056059FE395}" destId="{82436A35-6715-BC4A-AD74-19931BB9121E}" srcOrd="14" destOrd="0" presId="urn:microsoft.com/office/officeart/2005/8/layout/hierarchy4"/>
    <dgm:cxn modelId="{AA499626-6543-174F-AFFB-A79CC2C35678}" type="presParOf" srcId="{82436A35-6715-BC4A-AD74-19931BB9121E}" destId="{F0ACB36E-0BA9-2044-ADAD-CE0F25B2C083}" srcOrd="0" destOrd="0" presId="urn:microsoft.com/office/officeart/2005/8/layout/hierarchy4"/>
    <dgm:cxn modelId="{01F8FA68-6988-834E-90AC-C52B596901AA}"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Importance</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tyle>
          <a:lnRef idx="1">
            <a:schemeClr val="accent3"/>
          </a:lnRef>
          <a:fillRef idx="2">
            <a:schemeClr val="accent3"/>
          </a:fillRef>
          <a:effectRef idx="1">
            <a:schemeClr val="accent3"/>
          </a:effectRef>
          <a:fontRef idx="minor">
            <a:schemeClr val="dk1"/>
          </a:fontRef>
        </dgm:style>
      </dgm:prSet>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CD2A6DB8-FCAB-9D48-A06C-6131630B2BB5}">
      <dgm:prSet/>
      <dgm:spPr/>
      <dgm:t>
        <a:bodyPr/>
        <a:lstStyle/>
        <a:p>
          <a:r>
            <a:rPr lang="en-US" dirty="0" smtClean="0"/>
            <a:t>Project Background</a:t>
          </a:r>
          <a:endParaRPr lang="en-US" dirty="0"/>
        </a:p>
      </dgm:t>
    </dgm:pt>
    <dgm:pt modelId="{B7880FCC-80B8-554B-8FAA-49793FD1C987}" type="parTrans" cxnId="{FE3D6F6E-D085-0048-B29A-C8D5E6A82BE7}">
      <dgm:prSet/>
      <dgm:spPr/>
      <dgm:t>
        <a:bodyPr/>
        <a:lstStyle/>
        <a:p>
          <a:endParaRPr lang="en-US"/>
        </a:p>
      </dgm:t>
    </dgm:pt>
    <dgm:pt modelId="{67720AC4-85AD-844D-908C-ECB965A34D37}" type="sibTrans" cxnId="{FE3D6F6E-D085-0048-B29A-C8D5E6A82BE7}">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C15422D3-F262-F846-A3EA-A9A24B309C66}" type="pres">
      <dgm:prSet presAssocID="{CD2A6DB8-FCAB-9D48-A06C-6131630B2BB5}" presName="vertOne" presStyleCnt="0"/>
      <dgm:spPr/>
    </dgm:pt>
    <dgm:pt modelId="{CEE8CB04-708D-D748-B83E-ED55F89C6ED8}" type="pres">
      <dgm:prSet presAssocID="{CD2A6DB8-FCAB-9D48-A06C-6131630B2BB5}" presName="txOne" presStyleLbl="node0" presStyleIdx="0" presStyleCnt="8">
        <dgm:presLayoutVars>
          <dgm:chPref val="3"/>
        </dgm:presLayoutVars>
      </dgm:prSet>
      <dgm:spPr/>
      <dgm:t>
        <a:bodyPr/>
        <a:lstStyle/>
        <a:p>
          <a:endParaRPr lang="en-US"/>
        </a:p>
      </dgm:t>
    </dgm:pt>
    <dgm:pt modelId="{C6D3BDD8-C12D-8545-8493-2F8851A73066}" type="pres">
      <dgm:prSet presAssocID="{CD2A6DB8-FCAB-9D48-A06C-6131630B2BB5}" presName="horzOne" presStyleCnt="0"/>
      <dgm:spPr/>
    </dgm:pt>
    <dgm:pt modelId="{53AEEF73-8378-8740-9DB6-7EC52E9F41D5}" type="pres">
      <dgm:prSet presAssocID="{67720AC4-85AD-844D-908C-ECB965A34D37}"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73105F41-0742-6D49-8B21-98CE4B98F353}" srcId="{CF1F44CD-D905-6044-B1FD-23ED6ABFDCC3}" destId="{570840F9-7989-884C-8BBE-970C5F6B0DF8}" srcOrd="5" destOrd="0" parTransId="{62EBBA37-4C72-C14D-8D26-4794A9DC5B6C}" sibTransId="{3B43FC46-F1A9-0A42-9269-95F5334D1988}"/>
    <dgm:cxn modelId="{4B129C6F-AE90-6744-BACC-60DB387D4EDE}" type="presOf" srcId="{570840F9-7989-884C-8BBE-970C5F6B0DF8}" destId="{7B48EA2F-F492-D242-9B23-0AF7B141144C}" srcOrd="0" destOrd="0" presId="urn:microsoft.com/office/officeart/2005/8/layout/hierarchy4"/>
    <dgm:cxn modelId="{9C4E320C-BC12-8140-BC1A-7CE17B9DFDA5}" type="presOf" srcId="{9D818442-D95A-3548-B00E-B8259F69DA66}" destId="{F0ACB36E-0BA9-2044-ADAD-CE0F25B2C083}" srcOrd="0" destOrd="0" presId="urn:microsoft.com/office/officeart/2005/8/layout/hierarchy4"/>
    <dgm:cxn modelId="{C200687E-F8BF-2445-B6AE-1CCA058C0F00}" type="presOf" srcId="{3CECF471-A375-7248-BC7E-35D2EF4B3B61}" destId="{70668F46-15C0-5F42-9940-3D10D7057A60}"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2738440B-A3DB-1F4F-8C4D-78D4598B90EF}" type="presOf" srcId="{06AA9B55-8A21-B246-A1B5-6A93292512C1}" destId="{A8D85078-64FD-1F45-A97D-A1E91FDF1486}"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EED8C1A7-43BD-6045-81FD-A3377348C397}" type="presOf" srcId="{CD2A6DB8-FCAB-9D48-A06C-6131630B2BB5}" destId="{CEE8CB04-708D-D748-B83E-ED55F89C6ED8}" srcOrd="0" destOrd="0" presId="urn:microsoft.com/office/officeart/2005/8/layout/hierarchy4"/>
    <dgm:cxn modelId="{CB2C54E7-C8BD-B044-8BDB-F468728D0554}" type="presOf" srcId="{4DBF273E-0BD1-E541-AE3C-492F04A2A024}" destId="{0C766D78-8D7F-F646-A5B8-5741CBF8C59C}" srcOrd="0" destOrd="0" presId="urn:microsoft.com/office/officeart/2005/8/layout/hierarchy4"/>
    <dgm:cxn modelId="{8CB271B2-9145-EC44-AF3F-54C407AE162A}" type="presOf" srcId="{C90CC262-3975-A548-9BCC-7A60C1D55BA5}" destId="{67C41D2A-B2FB-F545-82F5-931914537E4B}" srcOrd="0" destOrd="0" presId="urn:microsoft.com/office/officeart/2005/8/layout/hierarchy4"/>
    <dgm:cxn modelId="{FE3D6F6E-D085-0048-B29A-C8D5E6A82BE7}" srcId="{CF1F44CD-D905-6044-B1FD-23ED6ABFDCC3}" destId="{CD2A6DB8-FCAB-9D48-A06C-6131630B2BB5}" srcOrd="0" destOrd="0" parTransId="{B7880FCC-80B8-554B-8FAA-49793FD1C987}" sibTransId="{67720AC4-85AD-844D-908C-ECB965A34D37}"/>
    <dgm:cxn modelId="{CB51D2AD-1FAD-E34E-9760-2036696B6D34}" type="presOf" srcId="{CF1F44CD-D905-6044-B1FD-23ED6ABFDCC3}" destId="{1B906928-FDFB-E048-86A0-A056059FE395}" srcOrd="0" destOrd="0" presId="urn:microsoft.com/office/officeart/2005/8/layout/hierarchy4"/>
    <dgm:cxn modelId="{54D2FD0B-D436-AA40-B32A-F1A863D584BA}" type="presOf" srcId="{E3B6FF0B-5F97-B649-AA55-3FEB8637AF23}" destId="{2BCBBB29-7CA6-CF49-9FBC-4BC0FA431511}"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51AEB9AE-5060-C741-8170-C3A1718F585F}" type="presParOf" srcId="{1B906928-FDFB-E048-86A0-A056059FE395}" destId="{C15422D3-F262-F846-A3EA-A9A24B309C66}" srcOrd="0" destOrd="0" presId="urn:microsoft.com/office/officeart/2005/8/layout/hierarchy4"/>
    <dgm:cxn modelId="{CD95D3AD-5774-FD40-BFF7-5E05BCCD48C7}" type="presParOf" srcId="{C15422D3-F262-F846-A3EA-A9A24B309C66}" destId="{CEE8CB04-708D-D748-B83E-ED55F89C6ED8}" srcOrd="0" destOrd="0" presId="urn:microsoft.com/office/officeart/2005/8/layout/hierarchy4"/>
    <dgm:cxn modelId="{EC333BCE-B0D3-F545-A0C0-923DC21924E4}" type="presParOf" srcId="{C15422D3-F262-F846-A3EA-A9A24B309C66}" destId="{C6D3BDD8-C12D-8545-8493-2F8851A73066}" srcOrd="1" destOrd="0" presId="urn:microsoft.com/office/officeart/2005/8/layout/hierarchy4"/>
    <dgm:cxn modelId="{628214EA-BCDB-9B47-8B50-17A4732961DE}" type="presParOf" srcId="{1B906928-FDFB-E048-86A0-A056059FE395}" destId="{53AEEF73-8378-8740-9DB6-7EC52E9F41D5}" srcOrd="1" destOrd="0" presId="urn:microsoft.com/office/officeart/2005/8/layout/hierarchy4"/>
    <dgm:cxn modelId="{81955BE5-698D-B74E-8455-83AD6C71E41A}" type="presParOf" srcId="{1B906928-FDFB-E048-86A0-A056059FE395}" destId="{4F98EFEB-F888-AA45-A210-40E4E3437ABF}" srcOrd="2" destOrd="0" presId="urn:microsoft.com/office/officeart/2005/8/layout/hierarchy4"/>
    <dgm:cxn modelId="{C4F12A46-EBCF-AC44-99D3-F8FEC3C72E3F}" type="presParOf" srcId="{4F98EFEB-F888-AA45-A210-40E4E3437ABF}" destId="{0C766D78-8D7F-F646-A5B8-5741CBF8C59C}" srcOrd="0" destOrd="0" presId="urn:microsoft.com/office/officeart/2005/8/layout/hierarchy4"/>
    <dgm:cxn modelId="{8B0BDA7B-D798-DA44-AC40-A63F9B35EA2F}" type="presParOf" srcId="{4F98EFEB-F888-AA45-A210-40E4E3437ABF}" destId="{A9090AFC-425D-B444-BB3F-54A5E8ACCA66}" srcOrd="1" destOrd="0" presId="urn:microsoft.com/office/officeart/2005/8/layout/hierarchy4"/>
    <dgm:cxn modelId="{077FDA39-49E0-9145-9537-14642EF31E9D}" type="presParOf" srcId="{1B906928-FDFB-E048-86A0-A056059FE395}" destId="{30E5DF08-8BB5-4849-8EFB-ACF3230B059A}" srcOrd="3" destOrd="0" presId="urn:microsoft.com/office/officeart/2005/8/layout/hierarchy4"/>
    <dgm:cxn modelId="{F43F18D7-915B-BC4B-BA1B-07F10B4532C2}" type="presParOf" srcId="{1B906928-FDFB-E048-86A0-A056059FE395}" destId="{2713C50D-EB9A-1C47-B18A-47176240296F}" srcOrd="4" destOrd="0" presId="urn:microsoft.com/office/officeart/2005/8/layout/hierarchy4"/>
    <dgm:cxn modelId="{2A8D0551-4033-5E42-AD9D-7C7599DC4953}" type="presParOf" srcId="{2713C50D-EB9A-1C47-B18A-47176240296F}" destId="{A8D85078-64FD-1F45-A97D-A1E91FDF1486}" srcOrd="0" destOrd="0" presId="urn:microsoft.com/office/officeart/2005/8/layout/hierarchy4"/>
    <dgm:cxn modelId="{BECC2BCD-4BD8-F046-BD3B-72A78A2E9677}" type="presParOf" srcId="{2713C50D-EB9A-1C47-B18A-47176240296F}" destId="{B5FBCCF4-6045-6A4A-8A18-3DF69133C06C}" srcOrd="1" destOrd="0" presId="urn:microsoft.com/office/officeart/2005/8/layout/hierarchy4"/>
    <dgm:cxn modelId="{773085EF-C4B3-FA4A-95E6-46A07734EA12}" type="presParOf" srcId="{1B906928-FDFB-E048-86A0-A056059FE395}" destId="{A29C5124-3783-0941-A0A2-F05D01D2B1B3}" srcOrd="5" destOrd="0" presId="urn:microsoft.com/office/officeart/2005/8/layout/hierarchy4"/>
    <dgm:cxn modelId="{4605F0EB-9427-6845-A5F2-DF717E2B0328}" type="presParOf" srcId="{1B906928-FDFB-E048-86A0-A056059FE395}" destId="{F5121E77-DB9B-1E4B-966B-787419E39F45}" srcOrd="6" destOrd="0" presId="urn:microsoft.com/office/officeart/2005/8/layout/hierarchy4"/>
    <dgm:cxn modelId="{EB989606-60CB-BF4C-85D4-96A8A40295D8}" type="presParOf" srcId="{F5121E77-DB9B-1E4B-966B-787419E39F45}" destId="{2BCBBB29-7CA6-CF49-9FBC-4BC0FA431511}" srcOrd="0" destOrd="0" presId="urn:microsoft.com/office/officeart/2005/8/layout/hierarchy4"/>
    <dgm:cxn modelId="{5C2F9B73-864E-C648-BCD7-FEC0CBC24C24}" type="presParOf" srcId="{F5121E77-DB9B-1E4B-966B-787419E39F45}" destId="{E020D542-DE9A-6D4A-9D4F-E89E2F0EEFE2}" srcOrd="1" destOrd="0" presId="urn:microsoft.com/office/officeart/2005/8/layout/hierarchy4"/>
    <dgm:cxn modelId="{F170A2A3-AEEF-2944-B8F8-D3BF154C566A}" type="presParOf" srcId="{1B906928-FDFB-E048-86A0-A056059FE395}" destId="{80D0922C-674A-814A-A329-B052B68AE6C7}" srcOrd="7" destOrd="0" presId="urn:microsoft.com/office/officeart/2005/8/layout/hierarchy4"/>
    <dgm:cxn modelId="{E8AE5233-5E73-754B-9A4D-AE48FAC4D88B}" type="presParOf" srcId="{1B906928-FDFB-E048-86A0-A056059FE395}" destId="{22F79DDD-BACC-3543-A317-A30B64704CEE}" srcOrd="8" destOrd="0" presId="urn:microsoft.com/office/officeart/2005/8/layout/hierarchy4"/>
    <dgm:cxn modelId="{9F22F7A6-89DE-354B-A387-DFE0F48B11B2}" type="presParOf" srcId="{22F79DDD-BACC-3543-A317-A30B64704CEE}" destId="{67C41D2A-B2FB-F545-82F5-931914537E4B}" srcOrd="0" destOrd="0" presId="urn:microsoft.com/office/officeart/2005/8/layout/hierarchy4"/>
    <dgm:cxn modelId="{50B1B2C5-0F28-194C-960C-A867386B5906}" type="presParOf" srcId="{22F79DDD-BACC-3543-A317-A30B64704CEE}" destId="{F24BE622-5D17-E746-AD75-7596ACF69BF5}" srcOrd="1" destOrd="0" presId="urn:microsoft.com/office/officeart/2005/8/layout/hierarchy4"/>
    <dgm:cxn modelId="{E619F622-6FE2-A348-ADFD-1EC3C249EEEC}" type="presParOf" srcId="{1B906928-FDFB-E048-86A0-A056059FE395}" destId="{FA740AD4-7677-4941-AC02-0EB6B3D30ACF}" srcOrd="9" destOrd="0" presId="urn:microsoft.com/office/officeart/2005/8/layout/hierarchy4"/>
    <dgm:cxn modelId="{A25797C0-A0DF-EC44-BC1B-4145EC211F40}" type="presParOf" srcId="{1B906928-FDFB-E048-86A0-A056059FE395}" destId="{D794BFEE-EDF5-874D-939C-FDAE30910703}" srcOrd="10" destOrd="0" presId="urn:microsoft.com/office/officeart/2005/8/layout/hierarchy4"/>
    <dgm:cxn modelId="{5142720A-D529-DA43-8197-69D779555935}" type="presParOf" srcId="{D794BFEE-EDF5-874D-939C-FDAE30910703}" destId="{7B48EA2F-F492-D242-9B23-0AF7B141144C}" srcOrd="0" destOrd="0" presId="urn:microsoft.com/office/officeart/2005/8/layout/hierarchy4"/>
    <dgm:cxn modelId="{F4C7ACC1-C8A2-2E4F-8919-973FD27ADF48}" type="presParOf" srcId="{D794BFEE-EDF5-874D-939C-FDAE30910703}" destId="{D57B26F1-8FF6-4940-B8F6-C1A6FF5B0572}" srcOrd="1" destOrd="0" presId="urn:microsoft.com/office/officeart/2005/8/layout/hierarchy4"/>
    <dgm:cxn modelId="{8849E9CD-9191-334C-9FA5-5542EC7AD55A}" type="presParOf" srcId="{1B906928-FDFB-E048-86A0-A056059FE395}" destId="{5FA2A40F-C9A1-1347-A237-F98E5C4B9AAB}" srcOrd="11" destOrd="0" presId="urn:microsoft.com/office/officeart/2005/8/layout/hierarchy4"/>
    <dgm:cxn modelId="{4985F60D-CB9E-CA4C-B6A8-048FDFC7C20A}" type="presParOf" srcId="{1B906928-FDFB-E048-86A0-A056059FE395}" destId="{773CE321-F45C-FB4F-A3AE-AABB90364E3C}" srcOrd="12" destOrd="0" presId="urn:microsoft.com/office/officeart/2005/8/layout/hierarchy4"/>
    <dgm:cxn modelId="{7A0E71A0-3555-9B4B-9CE6-2FC378D7A93A}" type="presParOf" srcId="{773CE321-F45C-FB4F-A3AE-AABB90364E3C}" destId="{70668F46-15C0-5F42-9940-3D10D7057A60}" srcOrd="0" destOrd="0" presId="urn:microsoft.com/office/officeart/2005/8/layout/hierarchy4"/>
    <dgm:cxn modelId="{657116AE-667C-DB4A-BA42-5B0C38D90D64}" type="presParOf" srcId="{773CE321-F45C-FB4F-A3AE-AABB90364E3C}" destId="{BF1FA5F1-583D-7C4E-A87A-20E60CB9272C}" srcOrd="1" destOrd="0" presId="urn:microsoft.com/office/officeart/2005/8/layout/hierarchy4"/>
    <dgm:cxn modelId="{4DC4D711-87E9-7943-A9D8-543970941640}" type="presParOf" srcId="{1B906928-FDFB-E048-86A0-A056059FE395}" destId="{F954FF8F-56AF-AE48-A72C-D01BAC8D7F7E}" srcOrd="13" destOrd="0" presId="urn:microsoft.com/office/officeart/2005/8/layout/hierarchy4"/>
    <dgm:cxn modelId="{A85F70AC-B72F-054F-8225-E8C06D5FA54C}" type="presParOf" srcId="{1B906928-FDFB-E048-86A0-A056059FE395}" destId="{82436A35-6715-BC4A-AD74-19931BB9121E}" srcOrd="14" destOrd="0" presId="urn:microsoft.com/office/officeart/2005/8/layout/hierarchy4"/>
    <dgm:cxn modelId="{8953AE93-58BC-C845-943A-C95D9243420C}" type="presParOf" srcId="{82436A35-6715-BC4A-AD74-19931BB9121E}" destId="{F0ACB36E-0BA9-2044-ADAD-CE0F25B2C083}" srcOrd="0" destOrd="0" presId="urn:microsoft.com/office/officeart/2005/8/layout/hierarchy4"/>
    <dgm:cxn modelId="{112E0831-18FF-A44C-B90E-4235D926ADCD}"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tyle>
          <a:lnRef idx="1">
            <a:schemeClr val="accent3"/>
          </a:lnRef>
          <a:fillRef idx="2">
            <a:schemeClr val="accent3"/>
          </a:fillRef>
          <a:effectRef idx="1">
            <a:schemeClr val="accent3"/>
          </a:effectRef>
          <a:fontRef idx="minor">
            <a:schemeClr val="dk1"/>
          </a:fontRef>
        </dgm:style>
      </dgm:prSet>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CD2A6DB8-FCAB-9D48-A06C-6131630B2BB5}">
      <dgm:prSet/>
      <dgm:spPr/>
      <dgm:t>
        <a:bodyPr/>
        <a:lstStyle/>
        <a:p>
          <a:r>
            <a:rPr lang="en-US" dirty="0" smtClean="0"/>
            <a:t>Project Background</a:t>
          </a:r>
          <a:endParaRPr lang="en-US" dirty="0"/>
        </a:p>
      </dgm:t>
    </dgm:pt>
    <dgm:pt modelId="{B7880FCC-80B8-554B-8FAA-49793FD1C987}" type="parTrans" cxnId="{FE3D6F6E-D085-0048-B29A-C8D5E6A82BE7}">
      <dgm:prSet/>
      <dgm:spPr/>
      <dgm:t>
        <a:bodyPr/>
        <a:lstStyle/>
        <a:p>
          <a:endParaRPr lang="en-US"/>
        </a:p>
      </dgm:t>
    </dgm:pt>
    <dgm:pt modelId="{67720AC4-85AD-844D-908C-ECB965A34D37}" type="sibTrans" cxnId="{FE3D6F6E-D085-0048-B29A-C8D5E6A82BE7}">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C15422D3-F262-F846-A3EA-A9A24B309C66}" type="pres">
      <dgm:prSet presAssocID="{CD2A6DB8-FCAB-9D48-A06C-6131630B2BB5}" presName="vertOne" presStyleCnt="0"/>
      <dgm:spPr/>
    </dgm:pt>
    <dgm:pt modelId="{CEE8CB04-708D-D748-B83E-ED55F89C6ED8}" type="pres">
      <dgm:prSet presAssocID="{CD2A6DB8-FCAB-9D48-A06C-6131630B2BB5}" presName="txOne" presStyleLbl="node0" presStyleIdx="0" presStyleCnt="8">
        <dgm:presLayoutVars>
          <dgm:chPref val="3"/>
        </dgm:presLayoutVars>
      </dgm:prSet>
      <dgm:spPr/>
      <dgm:t>
        <a:bodyPr/>
        <a:lstStyle/>
        <a:p>
          <a:endParaRPr lang="en-US"/>
        </a:p>
      </dgm:t>
    </dgm:pt>
    <dgm:pt modelId="{C6D3BDD8-C12D-8545-8493-2F8851A73066}" type="pres">
      <dgm:prSet presAssocID="{CD2A6DB8-FCAB-9D48-A06C-6131630B2BB5}" presName="horzOne" presStyleCnt="0"/>
      <dgm:spPr/>
    </dgm:pt>
    <dgm:pt modelId="{53AEEF73-8378-8740-9DB6-7EC52E9F41D5}" type="pres">
      <dgm:prSet presAssocID="{67720AC4-85AD-844D-908C-ECB965A34D37}"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8503B7AA-BC8F-F342-AC6E-D175124BE068}" type="presOf" srcId="{CD2A6DB8-FCAB-9D48-A06C-6131630B2BB5}" destId="{CEE8CB04-708D-D748-B83E-ED55F89C6ED8}"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FF81A51D-4389-B949-9C01-C547ED125BEA}" type="presOf" srcId="{570840F9-7989-884C-8BBE-970C5F6B0DF8}" destId="{7B48EA2F-F492-D242-9B23-0AF7B141144C}" srcOrd="0" destOrd="0" presId="urn:microsoft.com/office/officeart/2005/8/layout/hierarchy4"/>
    <dgm:cxn modelId="{4BDAC70D-5317-8D4B-8DA2-820893096654}" type="presOf" srcId="{06AA9B55-8A21-B246-A1B5-6A93292512C1}" destId="{A8D85078-64FD-1F45-A97D-A1E91FDF1486}" srcOrd="0" destOrd="0" presId="urn:microsoft.com/office/officeart/2005/8/layout/hierarchy4"/>
    <dgm:cxn modelId="{EC55F5F9-55F8-8542-BC7B-F7580B660D65}" type="presOf" srcId="{4DBF273E-0BD1-E541-AE3C-492F04A2A024}" destId="{0C766D78-8D7F-F646-A5B8-5741CBF8C59C}" srcOrd="0" destOrd="0" presId="urn:microsoft.com/office/officeart/2005/8/layout/hierarchy4"/>
    <dgm:cxn modelId="{23570AD1-51E0-F643-B0C4-050AB1581179}" type="presOf" srcId="{C90CC262-3975-A548-9BCC-7A60C1D55BA5}" destId="{67C41D2A-B2FB-F545-82F5-931914537E4B}" srcOrd="0" destOrd="0" presId="urn:microsoft.com/office/officeart/2005/8/layout/hierarchy4"/>
    <dgm:cxn modelId="{EF03AB1B-EFD8-5747-9E68-0DF53A197E5D}" type="presOf" srcId="{CF1F44CD-D905-6044-B1FD-23ED6ABFDCC3}" destId="{1B906928-FDFB-E048-86A0-A056059FE395}"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B00BEA2D-3A21-3A47-8B26-0E4DE1E72AB8}" type="presOf" srcId="{9D818442-D95A-3548-B00E-B8259F69DA66}" destId="{F0ACB36E-0BA9-2044-ADAD-CE0F25B2C083}"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F7ECB904-42E8-F148-A1F8-6255B19E9EAF}" type="presOf" srcId="{3CECF471-A375-7248-BC7E-35D2EF4B3B61}" destId="{70668F46-15C0-5F42-9940-3D10D7057A60}" srcOrd="0" destOrd="0" presId="urn:microsoft.com/office/officeart/2005/8/layout/hierarchy4"/>
    <dgm:cxn modelId="{FE3D6F6E-D085-0048-B29A-C8D5E6A82BE7}" srcId="{CF1F44CD-D905-6044-B1FD-23ED6ABFDCC3}" destId="{CD2A6DB8-FCAB-9D48-A06C-6131630B2BB5}" srcOrd="0" destOrd="0" parTransId="{B7880FCC-80B8-554B-8FAA-49793FD1C987}" sibTransId="{67720AC4-85AD-844D-908C-ECB965A34D37}"/>
    <dgm:cxn modelId="{BEA17EFC-2B10-9841-A7FA-52CC12465B80}" type="presOf" srcId="{E3B6FF0B-5F97-B649-AA55-3FEB8637AF23}" destId="{2BCBBB29-7CA6-CF49-9FBC-4BC0FA431511}"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A8115CB4-9D60-C24E-BEC3-A51BA2A05B14}" type="presParOf" srcId="{1B906928-FDFB-E048-86A0-A056059FE395}" destId="{C15422D3-F262-F846-A3EA-A9A24B309C66}" srcOrd="0" destOrd="0" presId="urn:microsoft.com/office/officeart/2005/8/layout/hierarchy4"/>
    <dgm:cxn modelId="{39BC198B-7DCC-F241-B4AF-3ED66647F463}" type="presParOf" srcId="{C15422D3-F262-F846-A3EA-A9A24B309C66}" destId="{CEE8CB04-708D-D748-B83E-ED55F89C6ED8}" srcOrd="0" destOrd="0" presId="urn:microsoft.com/office/officeart/2005/8/layout/hierarchy4"/>
    <dgm:cxn modelId="{A4CFD328-1A23-624A-BE18-5579B9135FC1}" type="presParOf" srcId="{C15422D3-F262-F846-A3EA-A9A24B309C66}" destId="{C6D3BDD8-C12D-8545-8493-2F8851A73066}" srcOrd="1" destOrd="0" presId="urn:microsoft.com/office/officeart/2005/8/layout/hierarchy4"/>
    <dgm:cxn modelId="{F5B8EF83-1A73-1C46-B8CD-DA8ED1262FEC}" type="presParOf" srcId="{1B906928-FDFB-E048-86A0-A056059FE395}" destId="{53AEEF73-8378-8740-9DB6-7EC52E9F41D5}" srcOrd="1" destOrd="0" presId="urn:microsoft.com/office/officeart/2005/8/layout/hierarchy4"/>
    <dgm:cxn modelId="{5A6F1438-3C9E-C149-9BCA-0901609246DB}" type="presParOf" srcId="{1B906928-FDFB-E048-86A0-A056059FE395}" destId="{4F98EFEB-F888-AA45-A210-40E4E3437ABF}" srcOrd="2" destOrd="0" presId="urn:microsoft.com/office/officeart/2005/8/layout/hierarchy4"/>
    <dgm:cxn modelId="{4516A339-691B-3D46-8A90-7911405F8DC4}" type="presParOf" srcId="{4F98EFEB-F888-AA45-A210-40E4E3437ABF}" destId="{0C766D78-8D7F-F646-A5B8-5741CBF8C59C}" srcOrd="0" destOrd="0" presId="urn:microsoft.com/office/officeart/2005/8/layout/hierarchy4"/>
    <dgm:cxn modelId="{49A940BB-BE9F-D645-9754-54B2D0085C35}" type="presParOf" srcId="{4F98EFEB-F888-AA45-A210-40E4E3437ABF}" destId="{A9090AFC-425D-B444-BB3F-54A5E8ACCA66}" srcOrd="1" destOrd="0" presId="urn:microsoft.com/office/officeart/2005/8/layout/hierarchy4"/>
    <dgm:cxn modelId="{1E30B7C8-5F53-2949-B4F5-56B03216930A}" type="presParOf" srcId="{1B906928-FDFB-E048-86A0-A056059FE395}" destId="{30E5DF08-8BB5-4849-8EFB-ACF3230B059A}" srcOrd="3" destOrd="0" presId="urn:microsoft.com/office/officeart/2005/8/layout/hierarchy4"/>
    <dgm:cxn modelId="{12D80061-B920-ED41-A2C7-637FBE37A076}" type="presParOf" srcId="{1B906928-FDFB-E048-86A0-A056059FE395}" destId="{2713C50D-EB9A-1C47-B18A-47176240296F}" srcOrd="4" destOrd="0" presId="urn:microsoft.com/office/officeart/2005/8/layout/hierarchy4"/>
    <dgm:cxn modelId="{7564FE31-7761-BF4F-9D4D-298605042F55}" type="presParOf" srcId="{2713C50D-EB9A-1C47-B18A-47176240296F}" destId="{A8D85078-64FD-1F45-A97D-A1E91FDF1486}" srcOrd="0" destOrd="0" presId="urn:microsoft.com/office/officeart/2005/8/layout/hierarchy4"/>
    <dgm:cxn modelId="{F3FF6F76-68F6-E842-A15C-F015F42D1738}" type="presParOf" srcId="{2713C50D-EB9A-1C47-B18A-47176240296F}" destId="{B5FBCCF4-6045-6A4A-8A18-3DF69133C06C}" srcOrd="1" destOrd="0" presId="urn:microsoft.com/office/officeart/2005/8/layout/hierarchy4"/>
    <dgm:cxn modelId="{360ABA4E-05B6-BA4D-A540-A6559788DC6A}" type="presParOf" srcId="{1B906928-FDFB-E048-86A0-A056059FE395}" destId="{A29C5124-3783-0941-A0A2-F05D01D2B1B3}" srcOrd="5" destOrd="0" presId="urn:microsoft.com/office/officeart/2005/8/layout/hierarchy4"/>
    <dgm:cxn modelId="{8E4FA338-C6D3-5F44-9960-9577384CBE4D}" type="presParOf" srcId="{1B906928-FDFB-E048-86A0-A056059FE395}" destId="{F5121E77-DB9B-1E4B-966B-787419E39F45}" srcOrd="6" destOrd="0" presId="urn:microsoft.com/office/officeart/2005/8/layout/hierarchy4"/>
    <dgm:cxn modelId="{4D160840-5D2E-FB43-96C7-3BD3FA949919}" type="presParOf" srcId="{F5121E77-DB9B-1E4B-966B-787419E39F45}" destId="{2BCBBB29-7CA6-CF49-9FBC-4BC0FA431511}" srcOrd="0" destOrd="0" presId="urn:microsoft.com/office/officeart/2005/8/layout/hierarchy4"/>
    <dgm:cxn modelId="{C9D68E19-AB95-2F42-AEA9-D9124E75BCBA}" type="presParOf" srcId="{F5121E77-DB9B-1E4B-966B-787419E39F45}" destId="{E020D542-DE9A-6D4A-9D4F-E89E2F0EEFE2}" srcOrd="1" destOrd="0" presId="urn:microsoft.com/office/officeart/2005/8/layout/hierarchy4"/>
    <dgm:cxn modelId="{0B91E9A0-DBDF-534B-B315-B95DABA0EBDA}" type="presParOf" srcId="{1B906928-FDFB-E048-86A0-A056059FE395}" destId="{80D0922C-674A-814A-A329-B052B68AE6C7}" srcOrd="7" destOrd="0" presId="urn:microsoft.com/office/officeart/2005/8/layout/hierarchy4"/>
    <dgm:cxn modelId="{C6FEF5CA-68DE-0C4F-840A-702DEFBC02E6}" type="presParOf" srcId="{1B906928-FDFB-E048-86A0-A056059FE395}" destId="{22F79DDD-BACC-3543-A317-A30B64704CEE}" srcOrd="8" destOrd="0" presId="urn:microsoft.com/office/officeart/2005/8/layout/hierarchy4"/>
    <dgm:cxn modelId="{281D6F10-3656-CA40-B4B3-4AF80CFAB558}" type="presParOf" srcId="{22F79DDD-BACC-3543-A317-A30B64704CEE}" destId="{67C41D2A-B2FB-F545-82F5-931914537E4B}" srcOrd="0" destOrd="0" presId="urn:microsoft.com/office/officeart/2005/8/layout/hierarchy4"/>
    <dgm:cxn modelId="{6F676FA1-E685-9B4D-88BA-DFE5D4956407}" type="presParOf" srcId="{22F79DDD-BACC-3543-A317-A30B64704CEE}" destId="{F24BE622-5D17-E746-AD75-7596ACF69BF5}" srcOrd="1" destOrd="0" presId="urn:microsoft.com/office/officeart/2005/8/layout/hierarchy4"/>
    <dgm:cxn modelId="{2C081439-6F39-1F4C-A5C1-A21E936752F4}" type="presParOf" srcId="{1B906928-FDFB-E048-86A0-A056059FE395}" destId="{FA740AD4-7677-4941-AC02-0EB6B3D30ACF}" srcOrd="9" destOrd="0" presId="urn:microsoft.com/office/officeart/2005/8/layout/hierarchy4"/>
    <dgm:cxn modelId="{05232210-5D56-484C-88EA-4767093BC944}" type="presParOf" srcId="{1B906928-FDFB-E048-86A0-A056059FE395}" destId="{D794BFEE-EDF5-874D-939C-FDAE30910703}" srcOrd="10" destOrd="0" presId="urn:microsoft.com/office/officeart/2005/8/layout/hierarchy4"/>
    <dgm:cxn modelId="{F742E25D-3DAE-7C49-BF4B-00F5AD1877FE}" type="presParOf" srcId="{D794BFEE-EDF5-874D-939C-FDAE30910703}" destId="{7B48EA2F-F492-D242-9B23-0AF7B141144C}" srcOrd="0" destOrd="0" presId="urn:microsoft.com/office/officeart/2005/8/layout/hierarchy4"/>
    <dgm:cxn modelId="{90E3A6B6-4D7E-4942-A057-ECC7C2532A9D}" type="presParOf" srcId="{D794BFEE-EDF5-874D-939C-FDAE30910703}" destId="{D57B26F1-8FF6-4940-B8F6-C1A6FF5B0572}" srcOrd="1" destOrd="0" presId="urn:microsoft.com/office/officeart/2005/8/layout/hierarchy4"/>
    <dgm:cxn modelId="{55337932-8ED9-814D-BEE7-DA22518D44B8}" type="presParOf" srcId="{1B906928-FDFB-E048-86A0-A056059FE395}" destId="{5FA2A40F-C9A1-1347-A237-F98E5C4B9AAB}" srcOrd="11" destOrd="0" presId="urn:microsoft.com/office/officeart/2005/8/layout/hierarchy4"/>
    <dgm:cxn modelId="{CF82E9A9-8222-9945-855F-7F3FFCE34573}" type="presParOf" srcId="{1B906928-FDFB-E048-86A0-A056059FE395}" destId="{773CE321-F45C-FB4F-A3AE-AABB90364E3C}" srcOrd="12" destOrd="0" presId="urn:microsoft.com/office/officeart/2005/8/layout/hierarchy4"/>
    <dgm:cxn modelId="{238F74AA-C4E0-7C49-804D-00838E819207}" type="presParOf" srcId="{773CE321-F45C-FB4F-A3AE-AABB90364E3C}" destId="{70668F46-15C0-5F42-9940-3D10D7057A60}" srcOrd="0" destOrd="0" presId="urn:microsoft.com/office/officeart/2005/8/layout/hierarchy4"/>
    <dgm:cxn modelId="{57CF2487-3635-984B-9542-2293C6DF044A}" type="presParOf" srcId="{773CE321-F45C-FB4F-A3AE-AABB90364E3C}" destId="{BF1FA5F1-583D-7C4E-A87A-20E60CB9272C}" srcOrd="1" destOrd="0" presId="urn:microsoft.com/office/officeart/2005/8/layout/hierarchy4"/>
    <dgm:cxn modelId="{8BC367BD-0011-1140-B486-8CB35A07DE73}" type="presParOf" srcId="{1B906928-FDFB-E048-86A0-A056059FE395}" destId="{F954FF8F-56AF-AE48-A72C-D01BAC8D7F7E}" srcOrd="13" destOrd="0" presId="urn:microsoft.com/office/officeart/2005/8/layout/hierarchy4"/>
    <dgm:cxn modelId="{2744CED0-5253-6448-A417-09B9FD2F2595}" type="presParOf" srcId="{1B906928-FDFB-E048-86A0-A056059FE395}" destId="{82436A35-6715-BC4A-AD74-19931BB9121E}" srcOrd="14" destOrd="0" presId="urn:microsoft.com/office/officeart/2005/8/layout/hierarchy4"/>
    <dgm:cxn modelId="{88CD16C5-59CB-9B47-9D89-3C466607223B}" type="presParOf" srcId="{82436A35-6715-BC4A-AD74-19931BB9121E}" destId="{F0ACB36E-0BA9-2044-ADAD-CE0F25B2C083}" srcOrd="0" destOrd="0" presId="urn:microsoft.com/office/officeart/2005/8/layout/hierarchy4"/>
    <dgm:cxn modelId="{EB2252C0-9D6E-B746-AEAC-D69D745AE13F}"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dirty="0" smtClean="0"/>
            <a:t>Project  Background</a:t>
          </a:r>
          <a:endParaRPr lang="en-US" dirty="0"/>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73105F41-0742-6D49-8B21-98CE4B98F353}" srcId="{CF1F44CD-D905-6044-B1FD-23ED6ABFDCC3}" destId="{570840F9-7989-884C-8BBE-970C5F6B0DF8}" srcOrd="5" destOrd="0" parTransId="{62EBBA37-4C72-C14D-8D26-4794A9DC5B6C}" sibTransId="{3B43FC46-F1A9-0A42-9269-95F5334D1988}"/>
    <dgm:cxn modelId="{EBBC78C1-37AC-1E47-AF88-9EA0E58D3A50}" type="presOf" srcId="{0D8C0175-D889-D64C-B4AA-74351094E0BF}" destId="{5143141F-7CE4-D248-8DD1-4256651C7ACB}" srcOrd="0" destOrd="0" presId="urn:microsoft.com/office/officeart/2005/8/layout/hierarchy4"/>
    <dgm:cxn modelId="{46B5F1B6-EA60-E94F-A6C0-FE6A388DF5C0}" type="presOf" srcId="{E3B6FF0B-5F97-B649-AA55-3FEB8637AF23}" destId="{2BCBBB29-7CA6-CF49-9FBC-4BC0FA431511}" srcOrd="0" destOrd="0" presId="urn:microsoft.com/office/officeart/2005/8/layout/hierarchy4"/>
    <dgm:cxn modelId="{7ED74644-B740-284A-A852-CED11AF0B8BF}" type="presOf" srcId="{C90CC262-3975-A548-9BCC-7A60C1D55BA5}" destId="{67C41D2A-B2FB-F545-82F5-931914537E4B}" srcOrd="0" destOrd="0" presId="urn:microsoft.com/office/officeart/2005/8/layout/hierarchy4"/>
    <dgm:cxn modelId="{508F2D7C-9C04-914C-B5B7-4867BE9C13E5}" srcId="{CF1F44CD-D905-6044-B1FD-23ED6ABFDCC3}" destId="{9D818442-D95A-3548-B00E-B8259F69DA66}" srcOrd="7" destOrd="0" parTransId="{21E95361-63B4-244C-B3CC-9DC52051E832}" sibTransId="{986D7A1B-4E2E-D74E-A31B-6BFC38B48453}"/>
    <dgm:cxn modelId="{A265DDD3-58C2-BE48-A6FE-51EDA7EB2E52}" srcId="{CF1F44CD-D905-6044-B1FD-23ED6ABFDCC3}" destId="{0D8C0175-D889-D64C-B4AA-74351094E0BF}" srcOrd="0" destOrd="0" parTransId="{EF5AE906-B396-404C-AFC1-D6C08EFC798A}" sibTransId="{1EDC397C-8BD7-A748-B1DE-800645D5BB82}"/>
    <dgm:cxn modelId="{A9081209-DB0E-2A44-A8A4-F839151C70A9}" type="presOf" srcId="{9D818442-D95A-3548-B00E-B8259F69DA66}" destId="{F0ACB36E-0BA9-2044-ADAD-CE0F25B2C083}" srcOrd="0" destOrd="0" presId="urn:microsoft.com/office/officeart/2005/8/layout/hierarchy4"/>
    <dgm:cxn modelId="{44C19B48-6D07-9849-B5C8-1E05128683CE}" type="presOf" srcId="{06AA9B55-8A21-B246-A1B5-6A93292512C1}" destId="{A8D85078-64FD-1F45-A97D-A1E91FDF1486}" srcOrd="0" destOrd="0" presId="urn:microsoft.com/office/officeart/2005/8/layout/hierarchy4"/>
    <dgm:cxn modelId="{BB2D6BDF-78AA-CE48-9764-16DE18A26940}" srcId="{CF1F44CD-D905-6044-B1FD-23ED6ABFDCC3}" destId="{E3B6FF0B-5F97-B649-AA55-3FEB8637AF23}" srcOrd="3" destOrd="0" parTransId="{3CA96E69-8F3F-7244-8712-1FA05C485356}" sibTransId="{6C8F6358-E8DB-CF44-A354-DF18547ECBD5}"/>
    <dgm:cxn modelId="{4299A134-0742-954C-AC88-D829A2D82593}" type="presOf" srcId="{4DBF273E-0BD1-E541-AE3C-492F04A2A024}" destId="{0C766D78-8D7F-F646-A5B8-5741CBF8C59C}"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E0B62532-E2C6-E641-9E3D-28D150510C8C}" srcId="{CF1F44CD-D905-6044-B1FD-23ED6ABFDCC3}" destId="{3CECF471-A375-7248-BC7E-35D2EF4B3B61}" srcOrd="6" destOrd="0" parTransId="{64069205-7528-3044-A034-176CBD93D3B4}" sibTransId="{C7FB6A9D-B644-604E-82CD-4BC4DCCBBB7E}"/>
    <dgm:cxn modelId="{D30A6CBC-C69E-324F-B502-B2339657F634}" type="presOf" srcId="{570840F9-7989-884C-8BBE-970C5F6B0DF8}" destId="{7B48EA2F-F492-D242-9B23-0AF7B141144C}" srcOrd="0" destOrd="0" presId="urn:microsoft.com/office/officeart/2005/8/layout/hierarchy4"/>
    <dgm:cxn modelId="{1A9F0613-EC26-2447-B5D7-3DDAF12F0A23}" type="presOf" srcId="{3CECF471-A375-7248-BC7E-35D2EF4B3B61}" destId="{70668F46-15C0-5F42-9940-3D10D7057A60}" srcOrd="0" destOrd="0" presId="urn:microsoft.com/office/officeart/2005/8/layout/hierarchy4"/>
    <dgm:cxn modelId="{D4949F54-E548-624D-8185-E201EAE8C4ED}" type="presOf" srcId="{CF1F44CD-D905-6044-B1FD-23ED6ABFDCC3}" destId="{1B906928-FDFB-E048-86A0-A056059FE395}"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7DF20999-D9A3-F74D-881A-A58F369B64BF}" srcId="{CF1F44CD-D905-6044-B1FD-23ED6ABFDCC3}" destId="{C90CC262-3975-A548-9BCC-7A60C1D55BA5}" srcOrd="4" destOrd="0" parTransId="{BCB83B7F-6BDD-5240-BFDB-7D9D33BC186D}" sibTransId="{B355C34B-EDAB-C149-A711-AEC97AD9D180}"/>
    <dgm:cxn modelId="{9F803BC6-F42F-354A-B876-1FE4DC88B346}" type="presParOf" srcId="{1B906928-FDFB-E048-86A0-A056059FE395}" destId="{85A2CFDB-742F-8E49-9595-27F3258B26EF}" srcOrd="0" destOrd="0" presId="urn:microsoft.com/office/officeart/2005/8/layout/hierarchy4"/>
    <dgm:cxn modelId="{C89CD2F8-65AA-CD4E-A114-03FE8895E3CF}" type="presParOf" srcId="{85A2CFDB-742F-8E49-9595-27F3258B26EF}" destId="{5143141F-7CE4-D248-8DD1-4256651C7ACB}" srcOrd="0" destOrd="0" presId="urn:microsoft.com/office/officeart/2005/8/layout/hierarchy4"/>
    <dgm:cxn modelId="{3EDB8D0E-D4D0-5044-9553-4BB66BC2E825}" type="presParOf" srcId="{85A2CFDB-742F-8E49-9595-27F3258B26EF}" destId="{76C9B87A-21DC-B54B-AE2B-ADBC25742513}" srcOrd="1" destOrd="0" presId="urn:microsoft.com/office/officeart/2005/8/layout/hierarchy4"/>
    <dgm:cxn modelId="{581D2F72-2C0C-8349-9C93-DD033396A282}" type="presParOf" srcId="{1B906928-FDFB-E048-86A0-A056059FE395}" destId="{C9AB327D-4E18-D74A-8CE7-A78EFBB4B708}" srcOrd="1" destOrd="0" presId="urn:microsoft.com/office/officeart/2005/8/layout/hierarchy4"/>
    <dgm:cxn modelId="{1AA3C676-BE33-044F-A260-725F26E9B06A}" type="presParOf" srcId="{1B906928-FDFB-E048-86A0-A056059FE395}" destId="{4F98EFEB-F888-AA45-A210-40E4E3437ABF}" srcOrd="2" destOrd="0" presId="urn:microsoft.com/office/officeart/2005/8/layout/hierarchy4"/>
    <dgm:cxn modelId="{8C715035-D6F8-1F47-8F8E-F57B0AE6A39C}" type="presParOf" srcId="{4F98EFEB-F888-AA45-A210-40E4E3437ABF}" destId="{0C766D78-8D7F-F646-A5B8-5741CBF8C59C}" srcOrd="0" destOrd="0" presId="urn:microsoft.com/office/officeart/2005/8/layout/hierarchy4"/>
    <dgm:cxn modelId="{4317E047-5162-FC43-BB65-5481D5A42AE0}" type="presParOf" srcId="{4F98EFEB-F888-AA45-A210-40E4E3437ABF}" destId="{A9090AFC-425D-B444-BB3F-54A5E8ACCA66}" srcOrd="1" destOrd="0" presId="urn:microsoft.com/office/officeart/2005/8/layout/hierarchy4"/>
    <dgm:cxn modelId="{3CF70D36-0E3F-E440-B440-015CED90C151}" type="presParOf" srcId="{1B906928-FDFB-E048-86A0-A056059FE395}" destId="{30E5DF08-8BB5-4849-8EFB-ACF3230B059A}" srcOrd="3" destOrd="0" presId="urn:microsoft.com/office/officeart/2005/8/layout/hierarchy4"/>
    <dgm:cxn modelId="{BA24EFFC-EC06-D445-8978-2B89EA9F37FA}" type="presParOf" srcId="{1B906928-FDFB-E048-86A0-A056059FE395}" destId="{2713C50D-EB9A-1C47-B18A-47176240296F}" srcOrd="4" destOrd="0" presId="urn:microsoft.com/office/officeart/2005/8/layout/hierarchy4"/>
    <dgm:cxn modelId="{0BEF32FC-83A0-E64E-9412-4191CB443BDD}" type="presParOf" srcId="{2713C50D-EB9A-1C47-B18A-47176240296F}" destId="{A8D85078-64FD-1F45-A97D-A1E91FDF1486}" srcOrd="0" destOrd="0" presId="urn:microsoft.com/office/officeart/2005/8/layout/hierarchy4"/>
    <dgm:cxn modelId="{5A7354A8-F786-884F-98BE-33D49CBF012B}" type="presParOf" srcId="{2713C50D-EB9A-1C47-B18A-47176240296F}" destId="{B5FBCCF4-6045-6A4A-8A18-3DF69133C06C}" srcOrd="1" destOrd="0" presId="urn:microsoft.com/office/officeart/2005/8/layout/hierarchy4"/>
    <dgm:cxn modelId="{DD19706E-78F3-2245-BB99-AAAAC6347968}" type="presParOf" srcId="{1B906928-FDFB-E048-86A0-A056059FE395}" destId="{A29C5124-3783-0941-A0A2-F05D01D2B1B3}" srcOrd="5" destOrd="0" presId="urn:microsoft.com/office/officeart/2005/8/layout/hierarchy4"/>
    <dgm:cxn modelId="{F61B9320-C960-0944-8175-D4948376F4F8}" type="presParOf" srcId="{1B906928-FDFB-E048-86A0-A056059FE395}" destId="{F5121E77-DB9B-1E4B-966B-787419E39F45}" srcOrd="6" destOrd="0" presId="urn:microsoft.com/office/officeart/2005/8/layout/hierarchy4"/>
    <dgm:cxn modelId="{CECAA372-25DF-384A-AB02-EBEB90EA0008}" type="presParOf" srcId="{F5121E77-DB9B-1E4B-966B-787419E39F45}" destId="{2BCBBB29-7CA6-CF49-9FBC-4BC0FA431511}" srcOrd="0" destOrd="0" presId="urn:microsoft.com/office/officeart/2005/8/layout/hierarchy4"/>
    <dgm:cxn modelId="{49F9B692-3EB9-814E-8388-A57C37A5D633}" type="presParOf" srcId="{F5121E77-DB9B-1E4B-966B-787419E39F45}" destId="{E020D542-DE9A-6D4A-9D4F-E89E2F0EEFE2}" srcOrd="1" destOrd="0" presId="urn:microsoft.com/office/officeart/2005/8/layout/hierarchy4"/>
    <dgm:cxn modelId="{3AD5DFE1-F460-384E-80F1-39A7A55944DC}" type="presParOf" srcId="{1B906928-FDFB-E048-86A0-A056059FE395}" destId="{80D0922C-674A-814A-A329-B052B68AE6C7}" srcOrd="7" destOrd="0" presId="urn:microsoft.com/office/officeart/2005/8/layout/hierarchy4"/>
    <dgm:cxn modelId="{F2202A19-88F2-F442-853A-7BBA4318B57E}" type="presParOf" srcId="{1B906928-FDFB-E048-86A0-A056059FE395}" destId="{22F79DDD-BACC-3543-A317-A30B64704CEE}" srcOrd="8" destOrd="0" presId="urn:microsoft.com/office/officeart/2005/8/layout/hierarchy4"/>
    <dgm:cxn modelId="{D3F15169-8BC4-A94B-865A-4BBAF4190D92}" type="presParOf" srcId="{22F79DDD-BACC-3543-A317-A30B64704CEE}" destId="{67C41D2A-B2FB-F545-82F5-931914537E4B}" srcOrd="0" destOrd="0" presId="urn:microsoft.com/office/officeart/2005/8/layout/hierarchy4"/>
    <dgm:cxn modelId="{FA9BE489-DDDB-7B4B-908F-FDC075B44A87}" type="presParOf" srcId="{22F79DDD-BACC-3543-A317-A30B64704CEE}" destId="{F24BE622-5D17-E746-AD75-7596ACF69BF5}" srcOrd="1" destOrd="0" presId="urn:microsoft.com/office/officeart/2005/8/layout/hierarchy4"/>
    <dgm:cxn modelId="{5F55A7DA-30E7-7949-92B5-3DCFBF11D0AC}" type="presParOf" srcId="{1B906928-FDFB-E048-86A0-A056059FE395}" destId="{FA740AD4-7677-4941-AC02-0EB6B3D30ACF}" srcOrd="9" destOrd="0" presId="urn:microsoft.com/office/officeart/2005/8/layout/hierarchy4"/>
    <dgm:cxn modelId="{0EAC5226-415A-8B4E-8048-277CA65C1947}" type="presParOf" srcId="{1B906928-FDFB-E048-86A0-A056059FE395}" destId="{D794BFEE-EDF5-874D-939C-FDAE30910703}" srcOrd="10" destOrd="0" presId="urn:microsoft.com/office/officeart/2005/8/layout/hierarchy4"/>
    <dgm:cxn modelId="{781C08A2-FC45-7D41-85E2-7D5F97D280D1}" type="presParOf" srcId="{D794BFEE-EDF5-874D-939C-FDAE30910703}" destId="{7B48EA2F-F492-D242-9B23-0AF7B141144C}" srcOrd="0" destOrd="0" presId="urn:microsoft.com/office/officeart/2005/8/layout/hierarchy4"/>
    <dgm:cxn modelId="{4DC6451E-6765-F74F-AB0D-3BBC85AA6BE0}" type="presParOf" srcId="{D794BFEE-EDF5-874D-939C-FDAE30910703}" destId="{D57B26F1-8FF6-4940-B8F6-C1A6FF5B0572}" srcOrd="1" destOrd="0" presId="urn:microsoft.com/office/officeart/2005/8/layout/hierarchy4"/>
    <dgm:cxn modelId="{843D2C89-86AA-774F-938E-4DFD56CFBD21}" type="presParOf" srcId="{1B906928-FDFB-E048-86A0-A056059FE395}" destId="{5FA2A40F-C9A1-1347-A237-F98E5C4B9AAB}" srcOrd="11" destOrd="0" presId="urn:microsoft.com/office/officeart/2005/8/layout/hierarchy4"/>
    <dgm:cxn modelId="{10CE2A0A-5C73-E64B-AF18-AB377C51CBDF}" type="presParOf" srcId="{1B906928-FDFB-E048-86A0-A056059FE395}" destId="{773CE321-F45C-FB4F-A3AE-AABB90364E3C}" srcOrd="12" destOrd="0" presId="urn:microsoft.com/office/officeart/2005/8/layout/hierarchy4"/>
    <dgm:cxn modelId="{D3125A66-9221-2049-B2E7-3E78F3F96BC1}" type="presParOf" srcId="{773CE321-F45C-FB4F-A3AE-AABB90364E3C}" destId="{70668F46-15C0-5F42-9940-3D10D7057A60}" srcOrd="0" destOrd="0" presId="urn:microsoft.com/office/officeart/2005/8/layout/hierarchy4"/>
    <dgm:cxn modelId="{1C105C79-0C8C-7742-B498-441E74D18F73}" type="presParOf" srcId="{773CE321-F45C-FB4F-A3AE-AABB90364E3C}" destId="{BF1FA5F1-583D-7C4E-A87A-20E60CB9272C}" srcOrd="1" destOrd="0" presId="urn:microsoft.com/office/officeart/2005/8/layout/hierarchy4"/>
    <dgm:cxn modelId="{F1FA66F4-5FA7-5145-9AEC-61E25352DF77}" type="presParOf" srcId="{1B906928-FDFB-E048-86A0-A056059FE395}" destId="{F954FF8F-56AF-AE48-A72C-D01BAC8D7F7E}" srcOrd="13" destOrd="0" presId="urn:microsoft.com/office/officeart/2005/8/layout/hierarchy4"/>
    <dgm:cxn modelId="{6A306CB6-8715-F74C-A90A-A541CF573A11}" type="presParOf" srcId="{1B906928-FDFB-E048-86A0-A056059FE395}" destId="{82436A35-6715-BC4A-AD74-19931BB9121E}" srcOrd="14" destOrd="0" presId="urn:microsoft.com/office/officeart/2005/8/layout/hierarchy4"/>
    <dgm:cxn modelId="{E5B85CFC-07C5-4942-BDA4-073CEFC46477}" type="presParOf" srcId="{82436A35-6715-BC4A-AD74-19931BB9121E}" destId="{F0ACB36E-0BA9-2044-ADAD-CE0F25B2C083}" srcOrd="0" destOrd="0" presId="urn:microsoft.com/office/officeart/2005/8/layout/hierarchy4"/>
    <dgm:cxn modelId="{3C53C130-3D82-AD49-8506-2C1F29A3D3AB}"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BB2D6BDF-78AA-CE48-9764-16DE18A26940}" srcId="{CF1F44CD-D905-6044-B1FD-23ED6ABFDCC3}" destId="{E3B6FF0B-5F97-B649-AA55-3FEB8637AF23}" srcOrd="3" destOrd="0" parTransId="{3CA96E69-8F3F-7244-8712-1FA05C485356}" sibTransId="{6C8F6358-E8DB-CF44-A354-DF18547ECBD5}"/>
    <dgm:cxn modelId="{20F52074-D60B-6B4C-9170-31C5298F88FB}" type="presOf" srcId="{9D818442-D95A-3548-B00E-B8259F69DA66}" destId="{F0ACB36E-0BA9-2044-ADAD-CE0F25B2C083}" srcOrd="0" destOrd="0" presId="urn:microsoft.com/office/officeart/2005/8/layout/hierarchy4"/>
    <dgm:cxn modelId="{41329E0A-2E45-B841-965E-A904DC5A8495}" type="presOf" srcId="{3CECF471-A375-7248-BC7E-35D2EF4B3B61}" destId="{70668F46-15C0-5F42-9940-3D10D7057A60}" srcOrd="0" destOrd="0" presId="urn:microsoft.com/office/officeart/2005/8/layout/hierarchy4"/>
    <dgm:cxn modelId="{BCB04BA8-96C9-EC43-8CC6-A82FAB12D243}" type="presOf" srcId="{E3B6FF0B-5F97-B649-AA55-3FEB8637AF23}" destId="{2BCBBB29-7CA6-CF49-9FBC-4BC0FA431511}" srcOrd="0" destOrd="0" presId="urn:microsoft.com/office/officeart/2005/8/layout/hierarchy4"/>
    <dgm:cxn modelId="{AEED25A6-48E3-0248-8426-D8946AE146AD}" type="presOf" srcId="{4DBF273E-0BD1-E541-AE3C-492F04A2A024}" destId="{0C766D78-8D7F-F646-A5B8-5741CBF8C59C}" srcOrd="0" destOrd="0" presId="urn:microsoft.com/office/officeart/2005/8/layout/hierarchy4"/>
    <dgm:cxn modelId="{7FAD17D8-F168-F242-9370-610C5CCD476D}" type="presOf" srcId="{570840F9-7989-884C-8BBE-970C5F6B0DF8}" destId="{7B48EA2F-F492-D242-9B23-0AF7B141144C}"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E0B62532-E2C6-E641-9E3D-28D150510C8C}" srcId="{CF1F44CD-D905-6044-B1FD-23ED6ABFDCC3}" destId="{3CECF471-A375-7248-BC7E-35D2EF4B3B61}" srcOrd="6" destOrd="0" parTransId="{64069205-7528-3044-A034-176CBD93D3B4}" sibTransId="{C7FB6A9D-B644-604E-82CD-4BC4DCCBBB7E}"/>
    <dgm:cxn modelId="{B2AB0125-080E-1447-9602-A79A484D21F9}" srcId="{CF1F44CD-D905-6044-B1FD-23ED6ABFDCC3}" destId="{4DBF273E-0BD1-E541-AE3C-492F04A2A024}" srcOrd="1" destOrd="0" parTransId="{01489BD4-8589-DD46-ADDF-924B370AD78E}" sibTransId="{56BDA93C-24DE-614A-B377-9EB2C09C0568}"/>
    <dgm:cxn modelId="{05FB70CE-A49A-DF4A-A5BA-06C228D505DF}" type="presOf" srcId="{0D8C0175-D889-D64C-B4AA-74351094E0BF}" destId="{5143141F-7CE4-D248-8DD1-4256651C7ACB}"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7DF20999-D9A3-F74D-881A-A58F369B64BF}" srcId="{CF1F44CD-D905-6044-B1FD-23ED6ABFDCC3}" destId="{C90CC262-3975-A548-9BCC-7A60C1D55BA5}" srcOrd="4" destOrd="0" parTransId="{BCB83B7F-6BDD-5240-BFDB-7D9D33BC186D}" sibTransId="{B355C34B-EDAB-C149-A711-AEC97AD9D180}"/>
    <dgm:cxn modelId="{1A28F225-650F-B24D-9FD5-73CB43C3A355}" type="presOf" srcId="{CF1F44CD-D905-6044-B1FD-23ED6ABFDCC3}" destId="{1B906928-FDFB-E048-86A0-A056059FE395}" srcOrd="0" destOrd="0" presId="urn:microsoft.com/office/officeart/2005/8/layout/hierarchy4"/>
    <dgm:cxn modelId="{8463CAB6-7956-2E4B-80E5-25FE7C65F983}" type="presOf" srcId="{06AA9B55-8A21-B246-A1B5-6A93292512C1}" destId="{A8D85078-64FD-1F45-A97D-A1E91FDF1486}" srcOrd="0" destOrd="0" presId="urn:microsoft.com/office/officeart/2005/8/layout/hierarchy4"/>
    <dgm:cxn modelId="{B58409D5-DE06-6D47-A5E6-FC3A48BC4874}" type="presOf" srcId="{C90CC262-3975-A548-9BCC-7A60C1D55BA5}" destId="{67C41D2A-B2FB-F545-82F5-931914537E4B}" srcOrd="0" destOrd="0" presId="urn:microsoft.com/office/officeart/2005/8/layout/hierarchy4"/>
    <dgm:cxn modelId="{F99C2EEB-B74A-9445-BA61-42E554DC1F98}" type="presParOf" srcId="{1B906928-FDFB-E048-86A0-A056059FE395}" destId="{85A2CFDB-742F-8E49-9595-27F3258B26EF}" srcOrd="0" destOrd="0" presId="urn:microsoft.com/office/officeart/2005/8/layout/hierarchy4"/>
    <dgm:cxn modelId="{F7729984-A143-5143-A516-7469281D7503}" type="presParOf" srcId="{85A2CFDB-742F-8E49-9595-27F3258B26EF}" destId="{5143141F-7CE4-D248-8DD1-4256651C7ACB}" srcOrd="0" destOrd="0" presId="urn:microsoft.com/office/officeart/2005/8/layout/hierarchy4"/>
    <dgm:cxn modelId="{0D66B85D-0318-D948-B737-5218DF263B0C}" type="presParOf" srcId="{85A2CFDB-742F-8E49-9595-27F3258B26EF}" destId="{76C9B87A-21DC-B54B-AE2B-ADBC25742513}" srcOrd="1" destOrd="0" presId="urn:microsoft.com/office/officeart/2005/8/layout/hierarchy4"/>
    <dgm:cxn modelId="{58D9E3F2-883A-CB4E-AB47-D8C93105B756}" type="presParOf" srcId="{1B906928-FDFB-E048-86A0-A056059FE395}" destId="{C9AB327D-4E18-D74A-8CE7-A78EFBB4B708}" srcOrd="1" destOrd="0" presId="urn:microsoft.com/office/officeart/2005/8/layout/hierarchy4"/>
    <dgm:cxn modelId="{70DA5DA8-99C0-8843-8070-F3DC5C2EE404}" type="presParOf" srcId="{1B906928-FDFB-E048-86A0-A056059FE395}" destId="{4F98EFEB-F888-AA45-A210-40E4E3437ABF}" srcOrd="2" destOrd="0" presId="urn:microsoft.com/office/officeart/2005/8/layout/hierarchy4"/>
    <dgm:cxn modelId="{BEB294FA-9074-BE45-AF94-E1E88E6DC389}" type="presParOf" srcId="{4F98EFEB-F888-AA45-A210-40E4E3437ABF}" destId="{0C766D78-8D7F-F646-A5B8-5741CBF8C59C}" srcOrd="0" destOrd="0" presId="urn:microsoft.com/office/officeart/2005/8/layout/hierarchy4"/>
    <dgm:cxn modelId="{408418B9-845B-BC41-BD17-4E16F56D3AA6}" type="presParOf" srcId="{4F98EFEB-F888-AA45-A210-40E4E3437ABF}" destId="{A9090AFC-425D-B444-BB3F-54A5E8ACCA66}" srcOrd="1" destOrd="0" presId="urn:microsoft.com/office/officeart/2005/8/layout/hierarchy4"/>
    <dgm:cxn modelId="{F0322AD7-0626-3346-BEB6-5688C931EC4C}" type="presParOf" srcId="{1B906928-FDFB-E048-86A0-A056059FE395}" destId="{30E5DF08-8BB5-4849-8EFB-ACF3230B059A}" srcOrd="3" destOrd="0" presId="urn:microsoft.com/office/officeart/2005/8/layout/hierarchy4"/>
    <dgm:cxn modelId="{13EC51D3-936F-C142-B706-61DDF09541DD}" type="presParOf" srcId="{1B906928-FDFB-E048-86A0-A056059FE395}" destId="{2713C50D-EB9A-1C47-B18A-47176240296F}" srcOrd="4" destOrd="0" presId="urn:microsoft.com/office/officeart/2005/8/layout/hierarchy4"/>
    <dgm:cxn modelId="{EB471093-2A9B-4944-AEE0-3244AD504E9F}" type="presParOf" srcId="{2713C50D-EB9A-1C47-B18A-47176240296F}" destId="{A8D85078-64FD-1F45-A97D-A1E91FDF1486}" srcOrd="0" destOrd="0" presId="urn:microsoft.com/office/officeart/2005/8/layout/hierarchy4"/>
    <dgm:cxn modelId="{94197ABF-D2D6-394A-8211-572D62F5D8EA}" type="presParOf" srcId="{2713C50D-EB9A-1C47-B18A-47176240296F}" destId="{B5FBCCF4-6045-6A4A-8A18-3DF69133C06C}" srcOrd="1" destOrd="0" presId="urn:microsoft.com/office/officeart/2005/8/layout/hierarchy4"/>
    <dgm:cxn modelId="{B1E42DB4-DB73-8641-8199-2856AFD896FC}" type="presParOf" srcId="{1B906928-FDFB-E048-86A0-A056059FE395}" destId="{A29C5124-3783-0941-A0A2-F05D01D2B1B3}" srcOrd="5" destOrd="0" presId="urn:microsoft.com/office/officeart/2005/8/layout/hierarchy4"/>
    <dgm:cxn modelId="{63520109-369E-0641-A2A7-6415F7E9613F}" type="presParOf" srcId="{1B906928-FDFB-E048-86A0-A056059FE395}" destId="{F5121E77-DB9B-1E4B-966B-787419E39F45}" srcOrd="6" destOrd="0" presId="urn:microsoft.com/office/officeart/2005/8/layout/hierarchy4"/>
    <dgm:cxn modelId="{11962A32-F919-144D-B10E-00090E2BE9D1}" type="presParOf" srcId="{F5121E77-DB9B-1E4B-966B-787419E39F45}" destId="{2BCBBB29-7CA6-CF49-9FBC-4BC0FA431511}" srcOrd="0" destOrd="0" presId="urn:microsoft.com/office/officeart/2005/8/layout/hierarchy4"/>
    <dgm:cxn modelId="{96BE75F7-9C44-AB4E-BD56-669105E6824B}" type="presParOf" srcId="{F5121E77-DB9B-1E4B-966B-787419E39F45}" destId="{E020D542-DE9A-6D4A-9D4F-E89E2F0EEFE2}" srcOrd="1" destOrd="0" presId="urn:microsoft.com/office/officeart/2005/8/layout/hierarchy4"/>
    <dgm:cxn modelId="{4F5B8F15-E453-FA42-9B06-1D710AE8D0B9}" type="presParOf" srcId="{1B906928-FDFB-E048-86A0-A056059FE395}" destId="{80D0922C-674A-814A-A329-B052B68AE6C7}" srcOrd="7" destOrd="0" presId="urn:microsoft.com/office/officeart/2005/8/layout/hierarchy4"/>
    <dgm:cxn modelId="{5A1B378D-4025-8F44-8BB7-9A820927ADB0}" type="presParOf" srcId="{1B906928-FDFB-E048-86A0-A056059FE395}" destId="{22F79DDD-BACC-3543-A317-A30B64704CEE}" srcOrd="8" destOrd="0" presId="urn:microsoft.com/office/officeart/2005/8/layout/hierarchy4"/>
    <dgm:cxn modelId="{BB82EC8C-9073-4649-B4A9-90A5C95B38F0}" type="presParOf" srcId="{22F79DDD-BACC-3543-A317-A30B64704CEE}" destId="{67C41D2A-B2FB-F545-82F5-931914537E4B}" srcOrd="0" destOrd="0" presId="urn:microsoft.com/office/officeart/2005/8/layout/hierarchy4"/>
    <dgm:cxn modelId="{F618F637-CD3B-E645-8C9E-A25947D5F8DB}" type="presParOf" srcId="{22F79DDD-BACC-3543-A317-A30B64704CEE}" destId="{F24BE622-5D17-E746-AD75-7596ACF69BF5}" srcOrd="1" destOrd="0" presId="urn:microsoft.com/office/officeart/2005/8/layout/hierarchy4"/>
    <dgm:cxn modelId="{D79D1EDC-E2F0-1043-B5A5-0FCD91CF1C03}" type="presParOf" srcId="{1B906928-FDFB-E048-86A0-A056059FE395}" destId="{FA740AD4-7677-4941-AC02-0EB6B3D30ACF}" srcOrd="9" destOrd="0" presId="urn:microsoft.com/office/officeart/2005/8/layout/hierarchy4"/>
    <dgm:cxn modelId="{9B2ED928-1388-1445-9B4D-E6FC73F3C4B0}" type="presParOf" srcId="{1B906928-FDFB-E048-86A0-A056059FE395}" destId="{D794BFEE-EDF5-874D-939C-FDAE30910703}" srcOrd="10" destOrd="0" presId="urn:microsoft.com/office/officeart/2005/8/layout/hierarchy4"/>
    <dgm:cxn modelId="{8856E687-896D-E84D-9E9C-51E3DCFC4849}" type="presParOf" srcId="{D794BFEE-EDF5-874D-939C-FDAE30910703}" destId="{7B48EA2F-F492-D242-9B23-0AF7B141144C}" srcOrd="0" destOrd="0" presId="urn:microsoft.com/office/officeart/2005/8/layout/hierarchy4"/>
    <dgm:cxn modelId="{C642A088-AF73-1D4F-9332-BFF1EA331E2D}" type="presParOf" srcId="{D794BFEE-EDF5-874D-939C-FDAE30910703}" destId="{D57B26F1-8FF6-4940-B8F6-C1A6FF5B0572}" srcOrd="1" destOrd="0" presId="urn:microsoft.com/office/officeart/2005/8/layout/hierarchy4"/>
    <dgm:cxn modelId="{A53FE23D-3BED-9B4D-BA1C-24890EDF6848}" type="presParOf" srcId="{1B906928-FDFB-E048-86A0-A056059FE395}" destId="{5FA2A40F-C9A1-1347-A237-F98E5C4B9AAB}" srcOrd="11" destOrd="0" presId="urn:microsoft.com/office/officeart/2005/8/layout/hierarchy4"/>
    <dgm:cxn modelId="{396AAFAB-F73C-6346-8757-FA364EE472B2}" type="presParOf" srcId="{1B906928-FDFB-E048-86A0-A056059FE395}" destId="{773CE321-F45C-FB4F-A3AE-AABB90364E3C}" srcOrd="12" destOrd="0" presId="urn:microsoft.com/office/officeart/2005/8/layout/hierarchy4"/>
    <dgm:cxn modelId="{6219CB6F-AAF6-3444-A718-9EFDF4612B0A}" type="presParOf" srcId="{773CE321-F45C-FB4F-A3AE-AABB90364E3C}" destId="{70668F46-15C0-5F42-9940-3D10D7057A60}" srcOrd="0" destOrd="0" presId="urn:microsoft.com/office/officeart/2005/8/layout/hierarchy4"/>
    <dgm:cxn modelId="{270590AE-097B-F74A-981C-19D0D1A78333}" type="presParOf" srcId="{773CE321-F45C-FB4F-A3AE-AABB90364E3C}" destId="{BF1FA5F1-583D-7C4E-A87A-20E60CB9272C}" srcOrd="1" destOrd="0" presId="urn:microsoft.com/office/officeart/2005/8/layout/hierarchy4"/>
    <dgm:cxn modelId="{6BA4DD8E-94A9-DC46-823D-2BECDE598F72}" type="presParOf" srcId="{1B906928-FDFB-E048-86A0-A056059FE395}" destId="{F954FF8F-56AF-AE48-A72C-D01BAC8D7F7E}" srcOrd="13" destOrd="0" presId="urn:microsoft.com/office/officeart/2005/8/layout/hierarchy4"/>
    <dgm:cxn modelId="{870D9A0D-929E-2C41-9B4A-2EC680254E79}" type="presParOf" srcId="{1B906928-FDFB-E048-86A0-A056059FE395}" destId="{82436A35-6715-BC4A-AD74-19931BB9121E}" srcOrd="14" destOrd="0" presId="urn:microsoft.com/office/officeart/2005/8/layout/hierarchy4"/>
    <dgm:cxn modelId="{C8883D2E-432F-FB4A-A869-EEC8E09DAD1E}" type="presParOf" srcId="{82436A35-6715-BC4A-AD74-19931BB9121E}" destId="{F0ACB36E-0BA9-2044-ADAD-CE0F25B2C083}" srcOrd="0" destOrd="0" presId="urn:microsoft.com/office/officeart/2005/8/layout/hierarchy4"/>
    <dgm:cxn modelId="{C68BEC4C-9D02-5D47-A6C5-7976DE413E4B}"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1F44CD-D905-6044-B1FD-23ED6ABFDCC3}" type="doc">
      <dgm:prSet loTypeId="urn:microsoft.com/office/officeart/2005/8/layout/hierarchy4" loCatId="" qsTypeId="urn:microsoft.com/office/officeart/2005/8/quickstyle/3D2" qsCatId="3D" csTypeId="urn:microsoft.com/office/officeart/2005/8/colors/accent0_2" csCatId="mainScheme" phldr="1"/>
      <dgm:spPr/>
      <dgm:t>
        <a:bodyPr/>
        <a:lstStyle/>
        <a:p>
          <a:endParaRPr lang="en-US"/>
        </a:p>
      </dgm:t>
    </dgm:pt>
    <dgm:pt modelId="{C90CC262-3975-A548-9BCC-7A60C1D55BA5}">
      <dgm:prSet custT="1"/>
      <dgm:spPr/>
      <dgm:t>
        <a:bodyPr/>
        <a:lstStyle/>
        <a:p>
          <a:r>
            <a:rPr lang="en-US" sz="1200" dirty="0" smtClean="0"/>
            <a:t>Result</a:t>
          </a:r>
          <a:endParaRPr lang="en-US" sz="1200" dirty="0"/>
        </a:p>
      </dgm:t>
    </dgm:pt>
    <dgm:pt modelId="{BCB83B7F-6BDD-5240-BFDB-7D9D33BC186D}" type="parTrans" cxnId="{7DF20999-D9A3-F74D-881A-A58F369B64BF}">
      <dgm:prSet/>
      <dgm:spPr/>
      <dgm:t>
        <a:bodyPr/>
        <a:lstStyle/>
        <a:p>
          <a:endParaRPr lang="en-US"/>
        </a:p>
      </dgm:t>
    </dgm:pt>
    <dgm:pt modelId="{B355C34B-EDAB-C149-A711-AEC97AD9D180}" type="sibTrans" cxnId="{7DF20999-D9A3-F74D-881A-A58F369B64BF}">
      <dgm:prSet/>
      <dgm:spPr/>
      <dgm:t>
        <a:bodyPr/>
        <a:lstStyle/>
        <a:p>
          <a:endParaRPr lang="en-US"/>
        </a:p>
      </dgm:t>
    </dgm:pt>
    <dgm:pt modelId="{3CECF471-A375-7248-BC7E-35D2EF4B3B61}">
      <dgm:prSet custT="1"/>
      <dgm:spPr/>
      <dgm:t>
        <a:bodyPr/>
        <a:lstStyle/>
        <a:p>
          <a:r>
            <a:rPr lang="en-US" sz="1200" dirty="0" smtClean="0"/>
            <a:t>Relevance</a:t>
          </a:r>
          <a:endParaRPr lang="en-US" sz="1200" dirty="0"/>
        </a:p>
      </dgm:t>
    </dgm:pt>
    <dgm:pt modelId="{64069205-7528-3044-A034-176CBD93D3B4}" type="parTrans" cxnId="{E0B62532-E2C6-E641-9E3D-28D150510C8C}">
      <dgm:prSet/>
      <dgm:spPr/>
      <dgm:t>
        <a:bodyPr/>
        <a:lstStyle/>
        <a:p>
          <a:endParaRPr lang="en-US"/>
        </a:p>
      </dgm:t>
    </dgm:pt>
    <dgm:pt modelId="{C7FB6A9D-B644-604E-82CD-4BC4DCCBBB7E}" type="sibTrans" cxnId="{E0B62532-E2C6-E641-9E3D-28D150510C8C}">
      <dgm:prSet/>
      <dgm:spPr/>
      <dgm:t>
        <a:bodyPr/>
        <a:lstStyle/>
        <a:p>
          <a:endParaRPr lang="en-US"/>
        </a:p>
      </dgm:t>
    </dgm:pt>
    <dgm:pt modelId="{4DBF273E-0BD1-E541-AE3C-492F04A2A024}">
      <dgm:prSet custT="1"/>
      <dgm:spPr/>
      <dgm:t>
        <a:bodyPr/>
        <a:lstStyle/>
        <a:p>
          <a:r>
            <a:rPr lang="en-US" sz="1200" dirty="0" smtClean="0"/>
            <a:t>Aims &amp; Significance</a:t>
          </a:r>
          <a:endParaRPr lang="en-US" sz="1200" dirty="0"/>
        </a:p>
      </dgm:t>
    </dgm:pt>
    <dgm:pt modelId="{01489BD4-8589-DD46-ADDF-924B370AD78E}" type="parTrans" cxnId="{B2AB0125-080E-1447-9602-A79A484D21F9}">
      <dgm:prSet/>
      <dgm:spPr/>
      <dgm:t>
        <a:bodyPr/>
        <a:lstStyle/>
        <a:p>
          <a:endParaRPr lang="en-US"/>
        </a:p>
      </dgm:t>
    </dgm:pt>
    <dgm:pt modelId="{56BDA93C-24DE-614A-B377-9EB2C09C0568}" type="sibTrans" cxnId="{B2AB0125-080E-1447-9602-A79A484D21F9}">
      <dgm:prSet/>
      <dgm:spPr/>
      <dgm:t>
        <a:bodyPr/>
        <a:lstStyle/>
        <a:p>
          <a:endParaRPr lang="en-US"/>
        </a:p>
      </dgm:t>
    </dgm:pt>
    <dgm:pt modelId="{E3B6FF0B-5F97-B649-AA55-3FEB8637AF23}">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smtClean="0"/>
            <a:t>Experiment</a:t>
          </a:r>
          <a:endParaRPr lang="en-US" sz="1200" dirty="0"/>
        </a:p>
      </dgm:t>
    </dgm:pt>
    <dgm:pt modelId="{3CA96E69-8F3F-7244-8712-1FA05C485356}" type="parTrans" cxnId="{BB2D6BDF-78AA-CE48-9764-16DE18A26940}">
      <dgm:prSet/>
      <dgm:spPr/>
      <dgm:t>
        <a:bodyPr/>
        <a:lstStyle/>
        <a:p>
          <a:endParaRPr lang="en-US"/>
        </a:p>
      </dgm:t>
    </dgm:pt>
    <dgm:pt modelId="{6C8F6358-E8DB-CF44-A354-DF18547ECBD5}" type="sibTrans" cxnId="{BB2D6BDF-78AA-CE48-9764-16DE18A26940}">
      <dgm:prSet/>
      <dgm:spPr/>
      <dgm:t>
        <a:bodyPr/>
        <a:lstStyle/>
        <a:p>
          <a:endParaRPr lang="en-US"/>
        </a:p>
      </dgm:t>
    </dgm:pt>
    <dgm:pt modelId="{9D818442-D95A-3548-B00E-B8259F69DA66}">
      <dgm:prSet custT="1"/>
      <dgm:spPr/>
      <dgm:t>
        <a:bodyPr/>
        <a:lstStyle/>
        <a:p>
          <a:r>
            <a:rPr lang="en-US" sz="1200" dirty="0" smtClean="0"/>
            <a:t>Critiques</a:t>
          </a:r>
          <a:endParaRPr lang="en-US" sz="1200" dirty="0"/>
        </a:p>
      </dgm:t>
    </dgm:pt>
    <dgm:pt modelId="{21E95361-63B4-244C-B3CC-9DC52051E832}" type="parTrans" cxnId="{508F2D7C-9C04-914C-B5B7-4867BE9C13E5}">
      <dgm:prSet/>
      <dgm:spPr/>
      <dgm:t>
        <a:bodyPr/>
        <a:lstStyle/>
        <a:p>
          <a:endParaRPr lang="en-US"/>
        </a:p>
      </dgm:t>
    </dgm:pt>
    <dgm:pt modelId="{986D7A1B-4E2E-D74E-A31B-6BFC38B48453}" type="sibTrans" cxnId="{508F2D7C-9C04-914C-B5B7-4867BE9C13E5}">
      <dgm:prSet/>
      <dgm:spPr/>
      <dgm:t>
        <a:bodyPr/>
        <a:lstStyle/>
        <a:p>
          <a:endParaRPr lang="en-US"/>
        </a:p>
      </dgm:t>
    </dgm:pt>
    <dgm:pt modelId="{570840F9-7989-884C-8BBE-970C5F6B0DF8}">
      <dgm:prSet custT="1"/>
      <dgm:spPr/>
      <dgm:t>
        <a:bodyPr/>
        <a:lstStyle/>
        <a:p>
          <a:r>
            <a:rPr lang="en-US" sz="1200" dirty="0" smtClean="0"/>
            <a:t>Conclusion</a:t>
          </a:r>
          <a:endParaRPr lang="en-US" sz="1200" dirty="0"/>
        </a:p>
      </dgm:t>
    </dgm:pt>
    <dgm:pt modelId="{62EBBA37-4C72-C14D-8D26-4794A9DC5B6C}" type="parTrans" cxnId="{73105F41-0742-6D49-8B21-98CE4B98F353}">
      <dgm:prSet/>
      <dgm:spPr/>
      <dgm:t>
        <a:bodyPr/>
        <a:lstStyle/>
        <a:p>
          <a:endParaRPr lang="en-US"/>
        </a:p>
      </dgm:t>
    </dgm:pt>
    <dgm:pt modelId="{3B43FC46-F1A9-0A42-9269-95F5334D1988}" type="sibTrans" cxnId="{73105F41-0742-6D49-8B21-98CE4B98F353}">
      <dgm:prSet/>
      <dgm:spPr/>
      <dgm:t>
        <a:bodyPr/>
        <a:lstStyle/>
        <a:p>
          <a:endParaRPr lang="en-US"/>
        </a:p>
      </dgm:t>
    </dgm:pt>
    <dgm:pt modelId="{06AA9B55-8A21-B246-A1B5-6A93292512C1}">
      <dgm:prSet custT="1"/>
      <dgm:spPr/>
      <dgm:t>
        <a:bodyPr/>
        <a:lstStyle/>
        <a:p>
          <a:r>
            <a:rPr lang="en-US" sz="1200" dirty="0" smtClean="0"/>
            <a:t>Paper </a:t>
          </a:r>
          <a:endParaRPr lang="en-US" sz="1200" dirty="0"/>
        </a:p>
      </dgm:t>
    </dgm:pt>
    <dgm:pt modelId="{156C127C-1D1C-6B47-99DA-A3271D1E42C2}" type="parTrans" cxnId="{9EE4717E-399F-9943-836C-E42308E2CAFA}">
      <dgm:prSet/>
      <dgm:spPr/>
      <dgm:t>
        <a:bodyPr/>
        <a:lstStyle/>
        <a:p>
          <a:endParaRPr lang="en-US"/>
        </a:p>
      </dgm:t>
    </dgm:pt>
    <dgm:pt modelId="{69C6141F-F363-0F4F-BBE8-8EBAC620100F}" type="sibTrans" cxnId="{9EE4717E-399F-9943-836C-E42308E2CAFA}">
      <dgm:prSet/>
      <dgm:spPr/>
      <dgm:t>
        <a:bodyPr/>
        <a:lstStyle/>
        <a:p>
          <a:endParaRPr lang="en-US"/>
        </a:p>
      </dgm:t>
    </dgm:pt>
    <dgm:pt modelId="{0D8C0175-D889-D64C-B4AA-74351094E0BF}">
      <dgm:prSet/>
      <dgm:spPr/>
      <dgm:t>
        <a:bodyPr/>
        <a:lstStyle/>
        <a:p>
          <a:r>
            <a:rPr lang="en-US" smtClean="0"/>
            <a:t>Project  Background</a:t>
          </a:r>
          <a:endParaRPr lang="en-US"/>
        </a:p>
      </dgm:t>
    </dgm:pt>
    <dgm:pt modelId="{EF5AE906-B396-404C-AFC1-D6C08EFC798A}" type="parTrans" cxnId="{A265DDD3-58C2-BE48-A6FE-51EDA7EB2E52}">
      <dgm:prSet/>
      <dgm:spPr/>
      <dgm:t>
        <a:bodyPr/>
        <a:lstStyle/>
        <a:p>
          <a:endParaRPr lang="en-US"/>
        </a:p>
      </dgm:t>
    </dgm:pt>
    <dgm:pt modelId="{1EDC397C-8BD7-A748-B1DE-800645D5BB82}" type="sibTrans" cxnId="{A265DDD3-58C2-BE48-A6FE-51EDA7EB2E52}">
      <dgm:prSet/>
      <dgm:spPr/>
      <dgm:t>
        <a:bodyPr/>
        <a:lstStyle/>
        <a:p>
          <a:endParaRPr lang="en-US"/>
        </a:p>
      </dgm:t>
    </dgm:pt>
    <dgm:pt modelId="{1B906928-FDFB-E048-86A0-A056059FE395}" type="pres">
      <dgm:prSet presAssocID="{CF1F44CD-D905-6044-B1FD-23ED6ABFDCC3}" presName="Name0" presStyleCnt="0">
        <dgm:presLayoutVars>
          <dgm:chPref val="1"/>
          <dgm:dir/>
          <dgm:animOne val="branch"/>
          <dgm:animLvl val="lvl"/>
          <dgm:resizeHandles/>
        </dgm:presLayoutVars>
      </dgm:prSet>
      <dgm:spPr/>
      <dgm:t>
        <a:bodyPr/>
        <a:lstStyle/>
        <a:p>
          <a:endParaRPr lang="en-US"/>
        </a:p>
      </dgm:t>
    </dgm:pt>
    <dgm:pt modelId="{85A2CFDB-742F-8E49-9595-27F3258B26EF}" type="pres">
      <dgm:prSet presAssocID="{0D8C0175-D889-D64C-B4AA-74351094E0BF}" presName="vertOne" presStyleCnt="0"/>
      <dgm:spPr/>
    </dgm:pt>
    <dgm:pt modelId="{5143141F-7CE4-D248-8DD1-4256651C7ACB}" type="pres">
      <dgm:prSet presAssocID="{0D8C0175-D889-D64C-B4AA-74351094E0BF}" presName="txOne" presStyleLbl="node0" presStyleIdx="0" presStyleCnt="8">
        <dgm:presLayoutVars>
          <dgm:chPref val="3"/>
        </dgm:presLayoutVars>
      </dgm:prSet>
      <dgm:spPr/>
      <dgm:t>
        <a:bodyPr/>
        <a:lstStyle/>
        <a:p>
          <a:endParaRPr lang="en-US"/>
        </a:p>
      </dgm:t>
    </dgm:pt>
    <dgm:pt modelId="{76C9B87A-21DC-B54B-AE2B-ADBC25742513}" type="pres">
      <dgm:prSet presAssocID="{0D8C0175-D889-D64C-B4AA-74351094E0BF}" presName="horzOne" presStyleCnt="0"/>
      <dgm:spPr/>
    </dgm:pt>
    <dgm:pt modelId="{C9AB327D-4E18-D74A-8CE7-A78EFBB4B708}" type="pres">
      <dgm:prSet presAssocID="{1EDC397C-8BD7-A748-B1DE-800645D5BB82}" presName="sibSpaceOne" presStyleCnt="0"/>
      <dgm:spPr/>
    </dgm:pt>
    <dgm:pt modelId="{4F98EFEB-F888-AA45-A210-40E4E3437ABF}" type="pres">
      <dgm:prSet presAssocID="{4DBF273E-0BD1-E541-AE3C-492F04A2A024}" presName="vertOne" presStyleCnt="0"/>
      <dgm:spPr/>
    </dgm:pt>
    <dgm:pt modelId="{0C766D78-8D7F-F646-A5B8-5741CBF8C59C}" type="pres">
      <dgm:prSet presAssocID="{4DBF273E-0BD1-E541-AE3C-492F04A2A024}" presName="txOne" presStyleLbl="node0" presStyleIdx="1" presStyleCnt="8">
        <dgm:presLayoutVars>
          <dgm:chPref val="3"/>
        </dgm:presLayoutVars>
      </dgm:prSet>
      <dgm:spPr/>
      <dgm:t>
        <a:bodyPr/>
        <a:lstStyle/>
        <a:p>
          <a:endParaRPr lang="en-US"/>
        </a:p>
      </dgm:t>
    </dgm:pt>
    <dgm:pt modelId="{A9090AFC-425D-B444-BB3F-54A5E8ACCA66}" type="pres">
      <dgm:prSet presAssocID="{4DBF273E-0BD1-E541-AE3C-492F04A2A024}" presName="horzOne" presStyleCnt="0"/>
      <dgm:spPr/>
    </dgm:pt>
    <dgm:pt modelId="{30E5DF08-8BB5-4849-8EFB-ACF3230B059A}" type="pres">
      <dgm:prSet presAssocID="{56BDA93C-24DE-614A-B377-9EB2C09C0568}" presName="sibSpaceOne" presStyleCnt="0"/>
      <dgm:spPr/>
    </dgm:pt>
    <dgm:pt modelId="{2713C50D-EB9A-1C47-B18A-47176240296F}" type="pres">
      <dgm:prSet presAssocID="{06AA9B55-8A21-B246-A1B5-6A93292512C1}" presName="vertOne" presStyleCnt="0"/>
      <dgm:spPr/>
    </dgm:pt>
    <dgm:pt modelId="{A8D85078-64FD-1F45-A97D-A1E91FDF1486}" type="pres">
      <dgm:prSet presAssocID="{06AA9B55-8A21-B246-A1B5-6A93292512C1}" presName="txOne" presStyleLbl="node0" presStyleIdx="2" presStyleCnt="8">
        <dgm:presLayoutVars>
          <dgm:chPref val="3"/>
        </dgm:presLayoutVars>
      </dgm:prSet>
      <dgm:spPr/>
      <dgm:t>
        <a:bodyPr/>
        <a:lstStyle/>
        <a:p>
          <a:endParaRPr lang="en-US"/>
        </a:p>
      </dgm:t>
    </dgm:pt>
    <dgm:pt modelId="{B5FBCCF4-6045-6A4A-8A18-3DF69133C06C}" type="pres">
      <dgm:prSet presAssocID="{06AA9B55-8A21-B246-A1B5-6A93292512C1}" presName="horzOne" presStyleCnt="0"/>
      <dgm:spPr/>
    </dgm:pt>
    <dgm:pt modelId="{A29C5124-3783-0941-A0A2-F05D01D2B1B3}" type="pres">
      <dgm:prSet presAssocID="{69C6141F-F363-0F4F-BBE8-8EBAC620100F}" presName="sibSpaceOne" presStyleCnt="0"/>
      <dgm:spPr/>
    </dgm:pt>
    <dgm:pt modelId="{F5121E77-DB9B-1E4B-966B-787419E39F45}" type="pres">
      <dgm:prSet presAssocID="{E3B6FF0B-5F97-B649-AA55-3FEB8637AF23}" presName="vertOne" presStyleCnt="0"/>
      <dgm:spPr/>
    </dgm:pt>
    <dgm:pt modelId="{2BCBBB29-7CA6-CF49-9FBC-4BC0FA431511}" type="pres">
      <dgm:prSet presAssocID="{E3B6FF0B-5F97-B649-AA55-3FEB8637AF23}" presName="txOne" presStyleLbl="node0" presStyleIdx="3" presStyleCnt="8">
        <dgm:presLayoutVars>
          <dgm:chPref val="3"/>
        </dgm:presLayoutVars>
      </dgm:prSet>
      <dgm:spPr/>
      <dgm:t>
        <a:bodyPr/>
        <a:lstStyle/>
        <a:p>
          <a:endParaRPr lang="en-US"/>
        </a:p>
      </dgm:t>
    </dgm:pt>
    <dgm:pt modelId="{E020D542-DE9A-6D4A-9D4F-E89E2F0EEFE2}" type="pres">
      <dgm:prSet presAssocID="{E3B6FF0B-5F97-B649-AA55-3FEB8637AF23}" presName="horzOne" presStyleCnt="0"/>
      <dgm:spPr/>
    </dgm:pt>
    <dgm:pt modelId="{80D0922C-674A-814A-A329-B052B68AE6C7}" type="pres">
      <dgm:prSet presAssocID="{6C8F6358-E8DB-CF44-A354-DF18547ECBD5}" presName="sibSpaceOne" presStyleCnt="0"/>
      <dgm:spPr/>
    </dgm:pt>
    <dgm:pt modelId="{22F79DDD-BACC-3543-A317-A30B64704CEE}" type="pres">
      <dgm:prSet presAssocID="{C90CC262-3975-A548-9BCC-7A60C1D55BA5}" presName="vertOne" presStyleCnt="0"/>
      <dgm:spPr/>
    </dgm:pt>
    <dgm:pt modelId="{67C41D2A-B2FB-F545-82F5-931914537E4B}" type="pres">
      <dgm:prSet presAssocID="{C90CC262-3975-A548-9BCC-7A60C1D55BA5}" presName="txOne" presStyleLbl="node0" presStyleIdx="4" presStyleCnt="8" custLinFactNeighborY="-29955">
        <dgm:presLayoutVars>
          <dgm:chPref val="3"/>
        </dgm:presLayoutVars>
      </dgm:prSet>
      <dgm:spPr/>
      <dgm:t>
        <a:bodyPr/>
        <a:lstStyle/>
        <a:p>
          <a:endParaRPr lang="en-US"/>
        </a:p>
      </dgm:t>
    </dgm:pt>
    <dgm:pt modelId="{F24BE622-5D17-E746-AD75-7596ACF69BF5}" type="pres">
      <dgm:prSet presAssocID="{C90CC262-3975-A548-9BCC-7A60C1D55BA5}" presName="horzOne" presStyleCnt="0"/>
      <dgm:spPr/>
    </dgm:pt>
    <dgm:pt modelId="{FA740AD4-7677-4941-AC02-0EB6B3D30ACF}" type="pres">
      <dgm:prSet presAssocID="{B355C34B-EDAB-C149-A711-AEC97AD9D180}" presName="sibSpaceOne" presStyleCnt="0"/>
      <dgm:spPr/>
    </dgm:pt>
    <dgm:pt modelId="{D794BFEE-EDF5-874D-939C-FDAE30910703}" type="pres">
      <dgm:prSet presAssocID="{570840F9-7989-884C-8BBE-970C5F6B0DF8}" presName="vertOne" presStyleCnt="0"/>
      <dgm:spPr/>
    </dgm:pt>
    <dgm:pt modelId="{7B48EA2F-F492-D242-9B23-0AF7B141144C}" type="pres">
      <dgm:prSet presAssocID="{570840F9-7989-884C-8BBE-970C5F6B0DF8}" presName="txOne" presStyleLbl="node0" presStyleIdx="5" presStyleCnt="8" custLinFactNeighborY="-2354">
        <dgm:presLayoutVars>
          <dgm:chPref val="3"/>
        </dgm:presLayoutVars>
      </dgm:prSet>
      <dgm:spPr/>
      <dgm:t>
        <a:bodyPr/>
        <a:lstStyle/>
        <a:p>
          <a:endParaRPr lang="en-US"/>
        </a:p>
      </dgm:t>
    </dgm:pt>
    <dgm:pt modelId="{D57B26F1-8FF6-4940-B8F6-C1A6FF5B0572}" type="pres">
      <dgm:prSet presAssocID="{570840F9-7989-884C-8BBE-970C5F6B0DF8}" presName="horzOne" presStyleCnt="0"/>
      <dgm:spPr/>
    </dgm:pt>
    <dgm:pt modelId="{5FA2A40F-C9A1-1347-A237-F98E5C4B9AAB}" type="pres">
      <dgm:prSet presAssocID="{3B43FC46-F1A9-0A42-9269-95F5334D1988}" presName="sibSpaceOne" presStyleCnt="0"/>
      <dgm:spPr/>
    </dgm:pt>
    <dgm:pt modelId="{773CE321-F45C-FB4F-A3AE-AABB90364E3C}" type="pres">
      <dgm:prSet presAssocID="{3CECF471-A375-7248-BC7E-35D2EF4B3B61}" presName="vertOne" presStyleCnt="0"/>
      <dgm:spPr/>
    </dgm:pt>
    <dgm:pt modelId="{70668F46-15C0-5F42-9940-3D10D7057A60}" type="pres">
      <dgm:prSet presAssocID="{3CECF471-A375-7248-BC7E-35D2EF4B3B61}" presName="txOne" presStyleLbl="node0" presStyleIdx="6" presStyleCnt="8" custScaleX="115709">
        <dgm:presLayoutVars>
          <dgm:chPref val="3"/>
        </dgm:presLayoutVars>
      </dgm:prSet>
      <dgm:spPr/>
      <dgm:t>
        <a:bodyPr/>
        <a:lstStyle/>
        <a:p>
          <a:endParaRPr lang="en-US"/>
        </a:p>
      </dgm:t>
    </dgm:pt>
    <dgm:pt modelId="{BF1FA5F1-583D-7C4E-A87A-20E60CB9272C}" type="pres">
      <dgm:prSet presAssocID="{3CECF471-A375-7248-BC7E-35D2EF4B3B61}" presName="horzOne" presStyleCnt="0"/>
      <dgm:spPr/>
    </dgm:pt>
    <dgm:pt modelId="{F954FF8F-56AF-AE48-A72C-D01BAC8D7F7E}" type="pres">
      <dgm:prSet presAssocID="{C7FB6A9D-B644-604E-82CD-4BC4DCCBBB7E}" presName="sibSpaceOne" presStyleCnt="0"/>
      <dgm:spPr/>
    </dgm:pt>
    <dgm:pt modelId="{82436A35-6715-BC4A-AD74-19931BB9121E}" type="pres">
      <dgm:prSet presAssocID="{9D818442-D95A-3548-B00E-B8259F69DA66}" presName="vertOne" presStyleCnt="0"/>
      <dgm:spPr/>
    </dgm:pt>
    <dgm:pt modelId="{F0ACB36E-0BA9-2044-ADAD-CE0F25B2C083}" type="pres">
      <dgm:prSet presAssocID="{9D818442-D95A-3548-B00E-B8259F69DA66}" presName="txOne" presStyleLbl="node0" presStyleIdx="7" presStyleCnt="8">
        <dgm:presLayoutVars>
          <dgm:chPref val="3"/>
        </dgm:presLayoutVars>
      </dgm:prSet>
      <dgm:spPr/>
      <dgm:t>
        <a:bodyPr/>
        <a:lstStyle/>
        <a:p>
          <a:endParaRPr lang="en-US"/>
        </a:p>
      </dgm:t>
    </dgm:pt>
    <dgm:pt modelId="{E09630A1-5DD7-5147-BEE5-2BE8DE38D471}" type="pres">
      <dgm:prSet presAssocID="{9D818442-D95A-3548-B00E-B8259F69DA66}" presName="horzOne" presStyleCnt="0"/>
      <dgm:spPr/>
    </dgm:pt>
  </dgm:ptLst>
  <dgm:cxnLst>
    <dgm:cxn modelId="{BB2D6BDF-78AA-CE48-9764-16DE18A26940}" srcId="{CF1F44CD-D905-6044-B1FD-23ED6ABFDCC3}" destId="{E3B6FF0B-5F97-B649-AA55-3FEB8637AF23}" srcOrd="3" destOrd="0" parTransId="{3CA96E69-8F3F-7244-8712-1FA05C485356}" sibTransId="{6C8F6358-E8DB-CF44-A354-DF18547ECBD5}"/>
    <dgm:cxn modelId="{8571A62C-F467-FC49-B874-AC3E325C244F}" type="presOf" srcId="{3CECF471-A375-7248-BC7E-35D2EF4B3B61}" destId="{70668F46-15C0-5F42-9940-3D10D7057A60}" srcOrd="0" destOrd="0" presId="urn:microsoft.com/office/officeart/2005/8/layout/hierarchy4"/>
    <dgm:cxn modelId="{F22E3652-21D1-3748-A17C-652463116B50}" type="presOf" srcId="{06AA9B55-8A21-B246-A1B5-6A93292512C1}" destId="{A8D85078-64FD-1F45-A97D-A1E91FDF1486}" srcOrd="0" destOrd="0" presId="urn:microsoft.com/office/officeart/2005/8/layout/hierarchy4"/>
    <dgm:cxn modelId="{90ACB833-9D21-034C-ACDE-37066EE902D7}" type="presOf" srcId="{4DBF273E-0BD1-E541-AE3C-492F04A2A024}" destId="{0C766D78-8D7F-F646-A5B8-5741CBF8C59C}" srcOrd="0" destOrd="0" presId="urn:microsoft.com/office/officeart/2005/8/layout/hierarchy4"/>
    <dgm:cxn modelId="{73105F41-0742-6D49-8B21-98CE4B98F353}" srcId="{CF1F44CD-D905-6044-B1FD-23ED6ABFDCC3}" destId="{570840F9-7989-884C-8BBE-970C5F6B0DF8}" srcOrd="5" destOrd="0" parTransId="{62EBBA37-4C72-C14D-8D26-4794A9DC5B6C}" sibTransId="{3B43FC46-F1A9-0A42-9269-95F5334D1988}"/>
    <dgm:cxn modelId="{E0B62532-E2C6-E641-9E3D-28D150510C8C}" srcId="{CF1F44CD-D905-6044-B1FD-23ED6ABFDCC3}" destId="{3CECF471-A375-7248-BC7E-35D2EF4B3B61}" srcOrd="6" destOrd="0" parTransId="{64069205-7528-3044-A034-176CBD93D3B4}" sibTransId="{C7FB6A9D-B644-604E-82CD-4BC4DCCBBB7E}"/>
    <dgm:cxn modelId="{9D00A671-B04A-8547-95BF-A61AB8D66DB0}" type="presOf" srcId="{0D8C0175-D889-D64C-B4AA-74351094E0BF}" destId="{5143141F-7CE4-D248-8DD1-4256651C7ACB}" srcOrd="0" destOrd="0" presId="urn:microsoft.com/office/officeart/2005/8/layout/hierarchy4"/>
    <dgm:cxn modelId="{B2AB0125-080E-1447-9602-A79A484D21F9}" srcId="{CF1F44CD-D905-6044-B1FD-23ED6ABFDCC3}" destId="{4DBF273E-0BD1-E541-AE3C-492F04A2A024}" srcOrd="1" destOrd="0" parTransId="{01489BD4-8589-DD46-ADDF-924B370AD78E}" sibTransId="{56BDA93C-24DE-614A-B377-9EB2C09C0568}"/>
    <dgm:cxn modelId="{1446F11A-CF1B-A54F-BD04-6286DAAFF999}" type="presOf" srcId="{C90CC262-3975-A548-9BCC-7A60C1D55BA5}" destId="{67C41D2A-B2FB-F545-82F5-931914537E4B}" srcOrd="0" destOrd="0" presId="urn:microsoft.com/office/officeart/2005/8/layout/hierarchy4"/>
    <dgm:cxn modelId="{B47DE64F-85AE-2C42-A306-EFE19F71CFD8}" type="presOf" srcId="{E3B6FF0B-5F97-B649-AA55-3FEB8637AF23}" destId="{2BCBBB29-7CA6-CF49-9FBC-4BC0FA431511}" srcOrd="0" destOrd="0" presId="urn:microsoft.com/office/officeart/2005/8/layout/hierarchy4"/>
    <dgm:cxn modelId="{2E1283A0-95FA-A24D-8A61-8C9A1565D837}" type="presOf" srcId="{9D818442-D95A-3548-B00E-B8259F69DA66}" destId="{F0ACB36E-0BA9-2044-ADAD-CE0F25B2C083}" srcOrd="0" destOrd="0" presId="urn:microsoft.com/office/officeart/2005/8/layout/hierarchy4"/>
    <dgm:cxn modelId="{9EE4717E-399F-9943-836C-E42308E2CAFA}" srcId="{CF1F44CD-D905-6044-B1FD-23ED6ABFDCC3}" destId="{06AA9B55-8A21-B246-A1B5-6A93292512C1}" srcOrd="2" destOrd="0" parTransId="{156C127C-1D1C-6B47-99DA-A3271D1E42C2}" sibTransId="{69C6141F-F363-0F4F-BBE8-8EBAC620100F}"/>
    <dgm:cxn modelId="{A265DDD3-58C2-BE48-A6FE-51EDA7EB2E52}" srcId="{CF1F44CD-D905-6044-B1FD-23ED6ABFDCC3}" destId="{0D8C0175-D889-D64C-B4AA-74351094E0BF}" srcOrd="0" destOrd="0" parTransId="{EF5AE906-B396-404C-AFC1-D6C08EFC798A}" sibTransId="{1EDC397C-8BD7-A748-B1DE-800645D5BB82}"/>
    <dgm:cxn modelId="{508F2D7C-9C04-914C-B5B7-4867BE9C13E5}" srcId="{CF1F44CD-D905-6044-B1FD-23ED6ABFDCC3}" destId="{9D818442-D95A-3548-B00E-B8259F69DA66}" srcOrd="7" destOrd="0" parTransId="{21E95361-63B4-244C-B3CC-9DC52051E832}" sibTransId="{986D7A1B-4E2E-D74E-A31B-6BFC38B48453}"/>
    <dgm:cxn modelId="{5589DDCE-32FA-3A4E-8828-88C7ABE7B370}" type="presOf" srcId="{570840F9-7989-884C-8BBE-970C5F6B0DF8}" destId="{7B48EA2F-F492-D242-9B23-0AF7B141144C}" srcOrd="0" destOrd="0" presId="urn:microsoft.com/office/officeart/2005/8/layout/hierarchy4"/>
    <dgm:cxn modelId="{C37C1D36-416A-A942-8A04-896705A1F26C}" type="presOf" srcId="{CF1F44CD-D905-6044-B1FD-23ED6ABFDCC3}" destId="{1B906928-FDFB-E048-86A0-A056059FE395}" srcOrd="0" destOrd="0" presId="urn:microsoft.com/office/officeart/2005/8/layout/hierarchy4"/>
    <dgm:cxn modelId="{7DF20999-D9A3-F74D-881A-A58F369B64BF}" srcId="{CF1F44CD-D905-6044-B1FD-23ED6ABFDCC3}" destId="{C90CC262-3975-A548-9BCC-7A60C1D55BA5}" srcOrd="4" destOrd="0" parTransId="{BCB83B7F-6BDD-5240-BFDB-7D9D33BC186D}" sibTransId="{B355C34B-EDAB-C149-A711-AEC97AD9D180}"/>
    <dgm:cxn modelId="{2C3CE3C3-6D6A-BF48-87DE-F54E0C738A4B}" type="presParOf" srcId="{1B906928-FDFB-E048-86A0-A056059FE395}" destId="{85A2CFDB-742F-8E49-9595-27F3258B26EF}" srcOrd="0" destOrd="0" presId="urn:microsoft.com/office/officeart/2005/8/layout/hierarchy4"/>
    <dgm:cxn modelId="{55A9537A-7E8E-2744-B1A1-E9817DFF1E9B}" type="presParOf" srcId="{85A2CFDB-742F-8E49-9595-27F3258B26EF}" destId="{5143141F-7CE4-D248-8DD1-4256651C7ACB}" srcOrd="0" destOrd="0" presId="urn:microsoft.com/office/officeart/2005/8/layout/hierarchy4"/>
    <dgm:cxn modelId="{AFC0E3AC-2706-7241-BCBB-559EAFF6103E}" type="presParOf" srcId="{85A2CFDB-742F-8E49-9595-27F3258B26EF}" destId="{76C9B87A-21DC-B54B-AE2B-ADBC25742513}" srcOrd="1" destOrd="0" presId="urn:microsoft.com/office/officeart/2005/8/layout/hierarchy4"/>
    <dgm:cxn modelId="{D5D6B3E9-C386-E74F-BF52-477BBB02143F}" type="presParOf" srcId="{1B906928-FDFB-E048-86A0-A056059FE395}" destId="{C9AB327D-4E18-D74A-8CE7-A78EFBB4B708}" srcOrd="1" destOrd="0" presId="urn:microsoft.com/office/officeart/2005/8/layout/hierarchy4"/>
    <dgm:cxn modelId="{F5FED927-2A0F-B24D-A0C1-203E452CF212}" type="presParOf" srcId="{1B906928-FDFB-E048-86A0-A056059FE395}" destId="{4F98EFEB-F888-AA45-A210-40E4E3437ABF}" srcOrd="2" destOrd="0" presId="urn:microsoft.com/office/officeart/2005/8/layout/hierarchy4"/>
    <dgm:cxn modelId="{5C50074A-A2A2-3745-A9AF-76C33AF65F06}" type="presParOf" srcId="{4F98EFEB-F888-AA45-A210-40E4E3437ABF}" destId="{0C766D78-8D7F-F646-A5B8-5741CBF8C59C}" srcOrd="0" destOrd="0" presId="urn:microsoft.com/office/officeart/2005/8/layout/hierarchy4"/>
    <dgm:cxn modelId="{867D6EE8-AE42-0B49-8B34-1B19D0D962C2}" type="presParOf" srcId="{4F98EFEB-F888-AA45-A210-40E4E3437ABF}" destId="{A9090AFC-425D-B444-BB3F-54A5E8ACCA66}" srcOrd="1" destOrd="0" presId="urn:microsoft.com/office/officeart/2005/8/layout/hierarchy4"/>
    <dgm:cxn modelId="{2086557A-04F4-0C48-A385-C7C753F1AFB2}" type="presParOf" srcId="{1B906928-FDFB-E048-86A0-A056059FE395}" destId="{30E5DF08-8BB5-4849-8EFB-ACF3230B059A}" srcOrd="3" destOrd="0" presId="urn:microsoft.com/office/officeart/2005/8/layout/hierarchy4"/>
    <dgm:cxn modelId="{B80E4B19-E542-764C-920D-6E647008C3F1}" type="presParOf" srcId="{1B906928-FDFB-E048-86A0-A056059FE395}" destId="{2713C50D-EB9A-1C47-B18A-47176240296F}" srcOrd="4" destOrd="0" presId="urn:microsoft.com/office/officeart/2005/8/layout/hierarchy4"/>
    <dgm:cxn modelId="{6EB18E1B-B074-AF4C-BDD0-CCE17342387F}" type="presParOf" srcId="{2713C50D-EB9A-1C47-B18A-47176240296F}" destId="{A8D85078-64FD-1F45-A97D-A1E91FDF1486}" srcOrd="0" destOrd="0" presId="urn:microsoft.com/office/officeart/2005/8/layout/hierarchy4"/>
    <dgm:cxn modelId="{A4AF766E-7901-3D44-81EB-0DE087838379}" type="presParOf" srcId="{2713C50D-EB9A-1C47-B18A-47176240296F}" destId="{B5FBCCF4-6045-6A4A-8A18-3DF69133C06C}" srcOrd="1" destOrd="0" presId="urn:microsoft.com/office/officeart/2005/8/layout/hierarchy4"/>
    <dgm:cxn modelId="{CA740671-9908-A344-B943-B2EA88014B0C}" type="presParOf" srcId="{1B906928-FDFB-E048-86A0-A056059FE395}" destId="{A29C5124-3783-0941-A0A2-F05D01D2B1B3}" srcOrd="5" destOrd="0" presId="urn:microsoft.com/office/officeart/2005/8/layout/hierarchy4"/>
    <dgm:cxn modelId="{9615C823-A45E-A64E-B393-C44B41B18825}" type="presParOf" srcId="{1B906928-FDFB-E048-86A0-A056059FE395}" destId="{F5121E77-DB9B-1E4B-966B-787419E39F45}" srcOrd="6" destOrd="0" presId="urn:microsoft.com/office/officeart/2005/8/layout/hierarchy4"/>
    <dgm:cxn modelId="{11BF0A19-48DB-E646-8BBF-A409CF84956D}" type="presParOf" srcId="{F5121E77-DB9B-1E4B-966B-787419E39F45}" destId="{2BCBBB29-7CA6-CF49-9FBC-4BC0FA431511}" srcOrd="0" destOrd="0" presId="urn:microsoft.com/office/officeart/2005/8/layout/hierarchy4"/>
    <dgm:cxn modelId="{61E46A74-1953-2540-807F-51E6E82B60E1}" type="presParOf" srcId="{F5121E77-DB9B-1E4B-966B-787419E39F45}" destId="{E020D542-DE9A-6D4A-9D4F-E89E2F0EEFE2}" srcOrd="1" destOrd="0" presId="urn:microsoft.com/office/officeart/2005/8/layout/hierarchy4"/>
    <dgm:cxn modelId="{181BF18B-7594-4246-8895-01F3B3753728}" type="presParOf" srcId="{1B906928-FDFB-E048-86A0-A056059FE395}" destId="{80D0922C-674A-814A-A329-B052B68AE6C7}" srcOrd="7" destOrd="0" presId="urn:microsoft.com/office/officeart/2005/8/layout/hierarchy4"/>
    <dgm:cxn modelId="{4F94874A-B298-B042-A4BB-05E648D21D4C}" type="presParOf" srcId="{1B906928-FDFB-E048-86A0-A056059FE395}" destId="{22F79DDD-BACC-3543-A317-A30B64704CEE}" srcOrd="8" destOrd="0" presId="urn:microsoft.com/office/officeart/2005/8/layout/hierarchy4"/>
    <dgm:cxn modelId="{D07BBA0A-B8B8-D341-B142-CD4754EE9DDF}" type="presParOf" srcId="{22F79DDD-BACC-3543-A317-A30B64704CEE}" destId="{67C41D2A-B2FB-F545-82F5-931914537E4B}" srcOrd="0" destOrd="0" presId="urn:microsoft.com/office/officeart/2005/8/layout/hierarchy4"/>
    <dgm:cxn modelId="{A812D541-24DA-3645-8653-DC96FD362991}" type="presParOf" srcId="{22F79DDD-BACC-3543-A317-A30B64704CEE}" destId="{F24BE622-5D17-E746-AD75-7596ACF69BF5}" srcOrd="1" destOrd="0" presId="urn:microsoft.com/office/officeart/2005/8/layout/hierarchy4"/>
    <dgm:cxn modelId="{2E803F42-A277-2F4D-B2FF-138B39D2B440}" type="presParOf" srcId="{1B906928-FDFB-E048-86A0-A056059FE395}" destId="{FA740AD4-7677-4941-AC02-0EB6B3D30ACF}" srcOrd="9" destOrd="0" presId="urn:microsoft.com/office/officeart/2005/8/layout/hierarchy4"/>
    <dgm:cxn modelId="{30F27777-ABAD-F641-B804-BF001FD1C0BA}" type="presParOf" srcId="{1B906928-FDFB-E048-86A0-A056059FE395}" destId="{D794BFEE-EDF5-874D-939C-FDAE30910703}" srcOrd="10" destOrd="0" presId="urn:microsoft.com/office/officeart/2005/8/layout/hierarchy4"/>
    <dgm:cxn modelId="{15285322-10A1-3948-9493-2EC5AD300C93}" type="presParOf" srcId="{D794BFEE-EDF5-874D-939C-FDAE30910703}" destId="{7B48EA2F-F492-D242-9B23-0AF7B141144C}" srcOrd="0" destOrd="0" presId="urn:microsoft.com/office/officeart/2005/8/layout/hierarchy4"/>
    <dgm:cxn modelId="{3490265B-56F4-EA4C-8E99-7CC40DFE9297}" type="presParOf" srcId="{D794BFEE-EDF5-874D-939C-FDAE30910703}" destId="{D57B26F1-8FF6-4940-B8F6-C1A6FF5B0572}" srcOrd="1" destOrd="0" presId="urn:microsoft.com/office/officeart/2005/8/layout/hierarchy4"/>
    <dgm:cxn modelId="{CC848994-ED88-374D-93D4-714ADC28776B}" type="presParOf" srcId="{1B906928-FDFB-E048-86A0-A056059FE395}" destId="{5FA2A40F-C9A1-1347-A237-F98E5C4B9AAB}" srcOrd="11" destOrd="0" presId="urn:microsoft.com/office/officeart/2005/8/layout/hierarchy4"/>
    <dgm:cxn modelId="{990B2D1A-0EF5-DE4E-B680-215836896800}" type="presParOf" srcId="{1B906928-FDFB-E048-86A0-A056059FE395}" destId="{773CE321-F45C-FB4F-A3AE-AABB90364E3C}" srcOrd="12" destOrd="0" presId="urn:microsoft.com/office/officeart/2005/8/layout/hierarchy4"/>
    <dgm:cxn modelId="{890FFA7A-2A12-C046-B196-1BFD154013C6}" type="presParOf" srcId="{773CE321-F45C-FB4F-A3AE-AABB90364E3C}" destId="{70668F46-15C0-5F42-9940-3D10D7057A60}" srcOrd="0" destOrd="0" presId="urn:microsoft.com/office/officeart/2005/8/layout/hierarchy4"/>
    <dgm:cxn modelId="{2E7C3705-CFB8-5846-B449-40071866652D}" type="presParOf" srcId="{773CE321-F45C-FB4F-A3AE-AABB90364E3C}" destId="{BF1FA5F1-583D-7C4E-A87A-20E60CB9272C}" srcOrd="1" destOrd="0" presId="urn:microsoft.com/office/officeart/2005/8/layout/hierarchy4"/>
    <dgm:cxn modelId="{130CAF95-AD79-0240-B5C7-19CA89D83237}" type="presParOf" srcId="{1B906928-FDFB-E048-86A0-A056059FE395}" destId="{F954FF8F-56AF-AE48-A72C-D01BAC8D7F7E}" srcOrd="13" destOrd="0" presId="urn:microsoft.com/office/officeart/2005/8/layout/hierarchy4"/>
    <dgm:cxn modelId="{A9564ACF-9679-5C45-834E-51553E2883EE}" type="presParOf" srcId="{1B906928-FDFB-E048-86A0-A056059FE395}" destId="{82436A35-6715-BC4A-AD74-19931BB9121E}" srcOrd="14" destOrd="0" presId="urn:microsoft.com/office/officeart/2005/8/layout/hierarchy4"/>
    <dgm:cxn modelId="{22204741-AA43-764D-9B22-3BFFC6CD72DF}" type="presParOf" srcId="{82436A35-6715-BC4A-AD74-19931BB9121E}" destId="{F0ACB36E-0BA9-2044-ADAD-CE0F25B2C083}" srcOrd="0" destOrd="0" presId="urn:microsoft.com/office/officeart/2005/8/layout/hierarchy4"/>
    <dgm:cxn modelId="{6F0C49E6-F88C-E341-A837-7B9F399F889A}" type="presParOf" srcId="{82436A35-6715-BC4A-AD74-19931BB9121E}" destId="{E09630A1-5DD7-5147-BEE5-2BE8DE38D471}"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9E24-2794-CD4B-AF6C-5EBCD6E0E34F}">
      <dsp:nvSpPr>
        <dsp:cNvPr id="0" name=""/>
        <dsp:cNvSpPr/>
      </dsp:nvSpPr>
      <dsp:spPr>
        <a:xfrm>
          <a:off x="0" y="4411556"/>
          <a:ext cx="6096000" cy="722449"/>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Critique</a:t>
          </a:r>
          <a:endParaRPr lang="en-US" sz="2400" b="1" kern="1200" dirty="0"/>
        </a:p>
      </dsp:txBody>
      <dsp:txXfrm>
        <a:off x="0" y="4411556"/>
        <a:ext cx="6096000" cy="722449"/>
      </dsp:txXfrm>
    </dsp:sp>
    <dsp:sp modelId="{D2639DC6-B29B-9D44-B4B2-B06DEF8E7C2D}">
      <dsp:nvSpPr>
        <dsp:cNvPr id="0" name=""/>
        <dsp:cNvSpPr/>
      </dsp:nvSpPr>
      <dsp:spPr>
        <a:xfrm rot="10800000">
          <a:off x="0" y="3311265"/>
          <a:ext cx="6096000" cy="1111127"/>
        </a:xfrm>
        <a:prstGeom prst="upArrowCallou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Conclusion and Future Work</a:t>
          </a:r>
          <a:endParaRPr lang="en-US" sz="2400" b="1" kern="1200" dirty="0"/>
        </a:p>
      </dsp:txBody>
      <dsp:txXfrm rot="10800000">
        <a:off x="0" y="3311265"/>
        <a:ext cx="6096000" cy="721977"/>
      </dsp:txXfrm>
    </dsp:sp>
    <dsp:sp modelId="{6B464A7C-7C0E-5B44-A10F-F504E84B8215}">
      <dsp:nvSpPr>
        <dsp:cNvPr id="0" name=""/>
        <dsp:cNvSpPr/>
      </dsp:nvSpPr>
      <dsp:spPr>
        <a:xfrm rot="10800000">
          <a:off x="0" y="2210974"/>
          <a:ext cx="6096000" cy="1111127"/>
        </a:xfrm>
        <a:prstGeom prst="upArrowCallou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Technical Summary</a:t>
          </a:r>
          <a:endParaRPr lang="en-US" sz="2400" b="1" kern="1200" dirty="0"/>
        </a:p>
      </dsp:txBody>
      <dsp:txXfrm rot="-10800000">
        <a:off x="0" y="2210974"/>
        <a:ext cx="6096000" cy="390005"/>
      </dsp:txXfrm>
    </dsp:sp>
    <dsp:sp modelId="{9AA52613-31E2-2544-B64A-5CB8291EC85B}">
      <dsp:nvSpPr>
        <dsp:cNvPr id="0" name=""/>
        <dsp:cNvSpPr/>
      </dsp:nvSpPr>
      <dsp:spPr>
        <a:xfrm>
          <a:off x="0" y="2596767"/>
          <a:ext cx="3047999" cy="4132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Experiments</a:t>
          </a:r>
          <a:endParaRPr lang="en-US" sz="2000" kern="1200" dirty="0"/>
        </a:p>
      </dsp:txBody>
      <dsp:txXfrm>
        <a:off x="0" y="2596767"/>
        <a:ext cx="3047999" cy="413277"/>
      </dsp:txXfrm>
    </dsp:sp>
    <dsp:sp modelId="{EF25F267-39C1-7E4D-9C6B-AAC292FA4A9C}">
      <dsp:nvSpPr>
        <dsp:cNvPr id="0" name=""/>
        <dsp:cNvSpPr/>
      </dsp:nvSpPr>
      <dsp:spPr>
        <a:xfrm>
          <a:off x="3048000" y="2596767"/>
          <a:ext cx="3047999" cy="413277"/>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Result</a:t>
          </a:r>
          <a:endParaRPr lang="en-US" sz="2000" kern="1200" dirty="0"/>
        </a:p>
      </dsp:txBody>
      <dsp:txXfrm>
        <a:off x="3048000" y="2596767"/>
        <a:ext cx="3047999" cy="413277"/>
      </dsp:txXfrm>
    </dsp:sp>
    <dsp:sp modelId="{FD9F21FE-5460-1743-905F-449556D78CA6}">
      <dsp:nvSpPr>
        <dsp:cNvPr id="0" name=""/>
        <dsp:cNvSpPr/>
      </dsp:nvSpPr>
      <dsp:spPr>
        <a:xfrm rot="10800000">
          <a:off x="0" y="1103705"/>
          <a:ext cx="6096000" cy="1118105"/>
        </a:xfrm>
        <a:prstGeom prst="upArrowCallou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Paper Choice</a:t>
          </a:r>
          <a:endParaRPr lang="en-US" sz="2400" b="1" kern="1200" dirty="0"/>
        </a:p>
      </dsp:txBody>
      <dsp:txXfrm rot="10800000">
        <a:off x="0" y="1103705"/>
        <a:ext cx="6096000" cy="726511"/>
      </dsp:txXfrm>
    </dsp:sp>
    <dsp:sp modelId="{0EBDFFCC-BF80-9243-A23E-DE6140BB18A3}">
      <dsp:nvSpPr>
        <dsp:cNvPr id="0" name=""/>
        <dsp:cNvSpPr/>
      </dsp:nvSpPr>
      <dsp:spPr>
        <a:xfrm rot="10800000">
          <a:off x="0" y="3414"/>
          <a:ext cx="6096000" cy="1111127"/>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Background</a:t>
          </a:r>
          <a:endParaRPr lang="en-US" sz="2400" b="1" kern="1200" dirty="0"/>
        </a:p>
      </dsp:txBody>
      <dsp:txXfrm rot="-10800000">
        <a:off x="0" y="3414"/>
        <a:ext cx="6096000" cy="390005"/>
      </dsp:txXfrm>
    </dsp:sp>
    <dsp:sp modelId="{D2BCCB8A-9071-5542-8B13-B08426848389}">
      <dsp:nvSpPr>
        <dsp:cNvPr id="0" name=""/>
        <dsp:cNvSpPr/>
      </dsp:nvSpPr>
      <dsp:spPr>
        <a:xfrm>
          <a:off x="0" y="393420"/>
          <a:ext cx="3047999" cy="33222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Project Summary</a:t>
          </a:r>
          <a:endParaRPr lang="en-US" sz="2000" kern="1200" dirty="0"/>
        </a:p>
      </dsp:txBody>
      <dsp:txXfrm>
        <a:off x="0" y="393420"/>
        <a:ext cx="3047999" cy="332227"/>
      </dsp:txXfrm>
    </dsp:sp>
    <dsp:sp modelId="{046A3556-9A88-D745-AE22-4F3F65DA57C3}">
      <dsp:nvSpPr>
        <dsp:cNvPr id="0" name=""/>
        <dsp:cNvSpPr/>
      </dsp:nvSpPr>
      <dsp:spPr>
        <a:xfrm>
          <a:off x="3048000" y="393420"/>
          <a:ext cx="3047999" cy="33222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Specific Aims</a:t>
          </a:r>
          <a:endParaRPr lang="en-US" sz="2000" kern="1200" dirty="0"/>
        </a:p>
      </dsp:txBody>
      <dsp:txXfrm>
        <a:off x="3048000" y="393420"/>
        <a:ext cx="3047999" cy="3322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Experiment</a:t>
          </a:r>
          <a:endParaRPr lang="en-US" sz="13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391369" y="17555"/>
        <a:ext cx="926659" cy="564248"/>
      </dsp:txXfrm>
    </dsp:sp>
    <dsp:sp modelId="{01A3A785-A5AC-D04C-ACEA-A8897D8B99C6}">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Result</a:t>
          </a:r>
          <a:endParaRPr lang="en-US" sz="13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391369" y="17555"/>
        <a:ext cx="926659" cy="564248"/>
      </dsp:txXfrm>
    </dsp:sp>
    <dsp:sp modelId="{01A3A785-A5AC-D04C-ACEA-A8897D8B99C6}">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Result</a:t>
          </a:r>
          <a:endParaRPr lang="en-US" sz="1300" kern="120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391369" y="17555"/>
        <a:ext cx="926659" cy="564248"/>
      </dsp:txXfrm>
    </dsp:sp>
    <dsp:sp modelId="{01A3A785-A5AC-D04C-ACEA-A8897D8B99C6}">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Result</a:t>
          </a:r>
          <a:endParaRPr lang="en-US" sz="1300" kern="1200"/>
        </a:p>
      </dsp:txBody>
      <dsp:txXfrm>
        <a:off x="4514716" y="17555"/>
        <a:ext cx="926659" cy="564248"/>
      </dsp:txXfrm>
    </dsp:sp>
    <dsp:sp modelId="{6C913BAA-FBF0-CC45-A7B9-F9ED4395FAB6}">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Conclusion</a:t>
          </a:r>
          <a:endParaRPr lang="en-US" sz="13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742F38DB-EEBD-BC42-9DE1-D0A5D8454888}">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391369" y="17555"/>
        <a:ext cx="926659" cy="564248"/>
      </dsp:txXfrm>
    </dsp:sp>
    <dsp:sp modelId="{01A3A785-A5AC-D04C-ACEA-A8897D8B99C6}">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Result</a:t>
          </a:r>
          <a:endParaRPr lang="en-US" sz="1300" kern="1200"/>
        </a:p>
      </dsp:txBody>
      <dsp:txXfrm>
        <a:off x="4514716" y="17555"/>
        <a:ext cx="926659" cy="564248"/>
      </dsp:txXfrm>
    </dsp:sp>
    <dsp:sp modelId="{6C913BAA-FBF0-CC45-A7B9-F9ED4395FAB6}">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Conclusion</a:t>
          </a:r>
          <a:endParaRPr lang="en-US" sz="13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842"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97" y="17555"/>
        <a:ext cx="943109" cy="564248"/>
      </dsp:txXfrm>
    </dsp:sp>
    <dsp:sp modelId="{0C766D78-8D7F-F646-A5B8-5741CBF8C59C}">
      <dsp:nvSpPr>
        <dsp:cNvPr id="0" name=""/>
        <dsp:cNvSpPr/>
      </dsp:nvSpPr>
      <dsp:spPr>
        <a:xfrm>
          <a:off x="1146403"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63958" y="17555"/>
        <a:ext cx="943109" cy="564248"/>
      </dsp:txXfrm>
    </dsp:sp>
    <dsp:sp modelId="{A8D85078-64FD-1F45-A97D-A1E91FDF1486}">
      <dsp:nvSpPr>
        <dsp:cNvPr id="0" name=""/>
        <dsp:cNvSpPr/>
      </dsp:nvSpPr>
      <dsp:spPr>
        <a:xfrm>
          <a:off x="2288964"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306519" y="17555"/>
        <a:ext cx="943109" cy="564248"/>
      </dsp:txXfrm>
    </dsp:sp>
    <dsp:sp modelId="{742F38DB-EEBD-BC42-9DE1-D0A5D8454888}">
      <dsp:nvSpPr>
        <dsp:cNvPr id="0" name=""/>
        <dsp:cNvSpPr/>
      </dsp:nvSpPr>
      <dsp:spPr>
        <a:xfrm>
          <a:off x="3431524"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Experiment</a:t>
          </a:r>
          <a:endParaRPr lang="en-US" sz="1300" kern="1200"/>
        </a:p>
      </dsp:txBody>
      <dsp:txXfrm>
        <a:off x="3449079" y="17555"/>
        <a:ext cx="943109" cy="564248"/>
      </dsp:txXfrm>
    </dsp:sp>
    <dsp:sp modelId="{01A3A785-A5AC-D04C-ACEA-A8897D8B99C6}">
      <dsp:nvSpPr>
        <dsp:cNvPr id="0" name=""/>
        <dsp:cNvSpPr/>
      </dsp:nvSpPr>
      <dsp:spPr>
        <a:xfrm>
          <a:off x="4574085"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Result</a:t>
          </a:r>
          <a:endParaRPr lang="en-US" sz="1300" kern="1200"/>
        </a:p>
      </dsp:txBody>
      <dsp:txXfrm>
        <a:off x="4591640" y="17555"/>
        <a:ext cx="943109" cy="564248"/>
      </dsp:txXfrm>
    </dsp:sp>
    <dsp:sp modelId="{6C913BAA-FBF0-CC45-A7B9-F9ED4395FAB6}">
      <dsp:nvSpPr>
        <dsp:cNvPr id="0" name=""/>
        <dsp:cNvSpPr/>
      </dsp:nvSpPr>
      <dsp:spPr>
        <a:xfrm>
          <a:off x="5716646"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Conclusion</a:t>
          </a:r>
          <a:endParaRPr lang="en-US" sz="1300" kern="1200" dirty="0"/>
        </a:p>
      </dsp:txBody>
      <dsp:txXfrm>
        <a:off x="5734201" y="17555"/>
        <a:ext cx="943109" cy="564248"/>
      </dsp:txXfrm>
    </dsp:sp>
    <dsp:sp modelId="{E9682CA1-F3E8-014F-896E-A57F90A6F149}">
      <dsp:nvSpPr>
        <dsp:cNvPr id="0" name=""/>
        <dsp:cNvSpPr/>
      </dsp:nvSpPr>
      <dsp:spPr>
        <a:xfrm>
          <a:off x="6859206" y="0"/>
          <a:ext cx="97821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Relevance</a:t>
          </a:r>
          <a:endParaRPr lang="en-US" sz="1300" kern="1200" dirty="0"/>
        </a:p>
      </dsp:txBody>
      <dsp:txXfrm>
        <a:off x="6876761" y="17555"/>
        <a:ext cx="943109" cy="564248"/>
      </dsp:txXfrm>
    </dsp:sp>
    <dsp:sp modelId="{F0ACB36E-0BA9-2044-ADAD-CE0F25B2C083}">
      <dsp:nvSpPr>
        <dsp:cNvPr id="0" name=""/>
        <dsp:cNvSpPr/>
      </dsp:nvSpPr>
      <dsp:spPr>
        <a:xfrm>
          <a:off x="8001767" y="0"/>
          <a:ext cx="978219" cy="59935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19322" y="17555"/>
        <a:ext cx="943109" cy="564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2E7B-16A4-AC4C-83DF-71201AC556BD}">
      <dsp:nvSpPr>
        <dsp:cNvPr id="0" name=""/>
        <dsp:cNvSpPr/>
      </dsp:nvSpPr>
      <dsp:spPr>
        <a:xfrm>
          <a:off x="3772" y="0"/>
          <a:ext cx="961769" cy="59935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Project Summary</a:t>
          </a:r>
          <a:endParaRPr lang="en-US" sz="12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Anlaysis</a:t>
          </a:r>
          <a:endParaRPr lang="en-US" sz="1200" kern="1200" dirty="0"/>
        </a:p>
      </dsp:txBody>
      <dsp:txXfrm>
        <a:off x="8035842" y="17555"/>
        <a:ext cx="926659" cy="564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2E7B-16A4-AC4C-83DF-71201AC556BD}">
      <dsp:nvSpPr>
        <dsp:cNvPr id="0" name=""/>
        <dsp:cNvSpPr/>
      </dsp:nvSpPr>
      <dsp:spPr>
        <a:xfrm>
          <a:off x="3772" y="0"/>
          <a:ext cx="961769" cy="599358"/>
        </a:xfrm>
        <a:prstGeom prst="roundRect">
          <a:avLst>
            <a:gd name="adj" fmla="val 10000"/>
          </a:avLst>
        </a:prstGeom>
        <a:solidFill>
          <a:srgbClr val="FFFFFF"/>
        </a:solidFill>
        <a:ln w="9525" cap="flat"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Project Summary</a:t>
          </a:r>
          <a:endParaRPr lang="en-US" sz="12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2E7B-16A4-AC4C-83DF-71201AC556BD}">
      <dsp:nvSpPr>
        <dsp:cNvPr id="0" name=""/>
        <dsp:cNvSpPr/>
      </dsp:nvSpPr>
      <dsp:spPr>
        <a:xfrm>
          <a:off x="3772" y="0"/>
          <a:ext cx="961769" cy="599358"/>
        </a:xfrm>
        <a:prstGeom prst="roundRect">
          <a:avLst>
            <a:gd name="adj" fmla="val 10000"/>
          </a:avLst>
        </a:prstGeom>
        <a:solidFill>
          <a:schemeClr val="bg1"/>
        </a:solidFill>
        <a:ln w="9525" cap="flat" cmpd="sng" algn="ctr">
          <a:solidFill>
            <a:schemeClr val="bg1"/>
          </a:solidFill>
          <a:prstDash val="solid"/>
        </a:ln>
        <a:effectLst>
          <a:outerShdw blurRad="63500" sx="102000" sy="102000" algn="ctr" rotWithShape="0">
            <a:prstClr val="black">
              <a:alpha val="40000"/>
            </a:prstClr>
          </a:outerShdw>
        </a:effectLst>
        <a:scene3d>
          <a:camera prst="orthographicFront"/>
          <a:lightRig rig="threePt" dir="t">
            <a:rot lat="0" lon="0" rev="75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Project Summary</a:t>
          </a:r>
          <a:endParaRPr lang="en-US" sz="12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CB04-708D-D748-B83E-ED55F89C6ED8}">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Importance</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CB04-708D-D748-B83E-ED55F89C6ED8}">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Background</a:t>
          </a:r>
          <a:endParaRPr lang="en-US" sz="1300" kern="1200" dirty="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141F-7CE4-D248-8DD1-4256651C7ACB}">
      <dsp:nvSpPr>
        <dsp:cNvPr id="0" name=""/>
        <dsp:cNvSpPr/>
      </dsp:nvSpPr>
      <dsp:spPr>
        <a:xfrm>
          <a:off x="3772"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Project  Background</a:t>
          </a:r>
          <a:endParaRPr lang="en-US" sz="1300" kern="1200"/>
        </a:p>
      </dsp:txBody>
      <dsp:txXfrm>
        <a:off x="21327" y="17555"/>
        <a:ext cx="926659" cy="564248"/>
      </dsp:txXfrm>
    </dsp:sp>
    <dsp:sp modelId="{0C766D78-8D7F-F646-A5B8-5741CBF8C59C}">
      <dsp:nvSpPr>
        <dsp:cNvPr id="0" name=""/>
        <dsp:cNvSpPr/>
      </dsp:nvSpPr>
      <dsp:spPr>
        <a:xfrm>
          <a:off x="1127119"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Aims &amp; Significance</a:t>
          </a:r>
          <a:endParaRPr lang="en-US" sz="1200" kern="1200" dirty="0"/>
        </a:p>
      </dsp:txBody>
      <dsp:txXfrm>
        <a:off x="1144674" y="17555"/>
        <a:ext cx="926659" cy="564248"/>
      </dsp:txXfrm>
    </dsp:sp>
    <dsp:sp modelId="{A8D85078-64FD-1F45-A97D-A1E91FDF1486}">
      <dsp:nvSpPr>
        <dsp:cNvPr id="0" name=""/>
        <dsp:cNvSpPr/>
      </dsp:nvSpPr>
      <dsp:spPr>
        <a:xfrm>
          <a:off x="2250466"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Paper </a:t>
          </a:r>
          <a:endParaRPr lang="en-US" sz="1200" kern="1200" dirty="0"/>
        </a:p>
      </dsp:txBody>
      <dsp:txXfrm>
        <a:off x="2268021" y="17555"/>
        <a:ext cx="926659" cy="564248"/>
      </dsp:txXfrm>
    </dsp:sp>
    <dsp:sp modelId="{2BCBBB29-7CA6-CF49-9FBC-4BC0FA431511}">
      <dsp:nvSpPr>
        <dsp:cNvPr id="0" name=""/>
        <dsp:cNvSpPr/>
      </dsp:nvSpPr>
      <dsp:spPr>
        <a:xfrm>
          <a:off x="3373814" y="0"/>
          <a:ext cx="961769" cy="59935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Experiment</a:t>
          </a:r>
          <a:endParaRPr lang="en-US" sz="1200" kern="1200" dirty="0"/>
        </a:p>
      </dsp:txBody>
      <dsp:txXfrm>
        <a:off x="3391369" y="17555"/>
        <a:ext cx="926659" cy="564248"/>
      </dsp:txXfrm>
    </dsp:sp>
    <dsp:sp modelId="{67C41D2A-B2FB-F545-82F5-931914537E4B}">
      <dsp:nvSpPr>
        <dsp:cNvPr id="0" name=""/>
        <dsp:cNvSpPr/>
      </dsp:nvSpPr>
      <dsp:spPr>
        <a:xfrm>
          <a:off x="4497161"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Result</a:t>
          </a:r>
          <a:endParaRPr lang="en-US" sz="1200" kern="1200" dirty="0"/>
        </a:p>
      </dsp:txBody>
      <dsp:txXfrm>
        <a:off x="4514716" y="17555"/>
        <a:ext cx="926659" cy="564248"/>
      </dsp:txXfrm>
    </dsp:sp>
    <dsp:sp modelId="{7B48EA2F-F492-D242-9B23-0AF7B141144C}">
      <dsp:nvSpPr>
        <dsp:cNvPr id="0" name=""/>
        <dsp:cNvSpPr/>
      </dsp:nvSpPr>
      <dsp:spPr>
        <a:xfrm>
          <a:off x="5620508"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Conclusion</a:t>
          </a:r>
          <a:endParaRPr lang="en-US" sz="1200" kern="1200" dirty="0"/>
        </a:p>
      </dsp:txBody>
      <dsp:txXfrm>
        <a:off x="5638063" y="17555"/>
        <a:ext cx="926659" cy="564248"/>
      </dsp:txXfrm>
    </dsp:sp>
    <dsp:sp modelId="{70668F46-15C0-5F42-9940-3D10D7057A60}">
      <dsp:nvSpPr>
        <dsp:cNvPr id="0" name=""/>
        <dsp:cNvSpPr/>
      </dsp:nvSpPr>
      <dsp:spPr>
        <a:xfrm>
          <a:off x="6743855" y="0"/>
          <a:ext cx="1112854"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Relevance</a:t>
          </a:r>
          <a:endParaRPr lang="en-US" sz="1200" kern="1200" dirty="0"/>
        </a:p>
      </dsp:txBody>
      <dsp:txXfrm>
        <a:off x="6761410" y="17555"/>
        <a:ext cx="1077744" cy="564248"/>
      </dsp:txXfrm>
    </dsp:sp>
    <dsp:sp modelId="{F0ACB36E-0BA9-2044-ADAD-CE0F25B2C083}">
      <dsp:nvSpPr>
        <dsp:cNvPr id="0" name=""/>
        <dsp:cNvSpPr/>
      </dsp:nvSpPr>
      <dsp:spPr>
        <a:xfrm>
          <a:off x="8018287" y="0"/>
          <a:ext cx="961769" cy="59935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Critiques</a:t>
          </a:r>
          <a:endParaRPr lang="en-US" sz="1200" kern="1200" dirty="0"/>
        </a:p>
      </dsp:txBody>
      <dsp:txXfrm>
        <a:off x="8035842" y="17555"/>
        <a:ext cx="926659" cy="5642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D3A75-7304-544D-AD40-88F459EFC9DB}" type="datetimeFigureOut">
              <a:rPr lang="en-US" smtClean="0"/>
              <a:t>4/17/13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1DC57E-4D20-B546-817B-B8BBEDECDA48}" type="slidenum">
              <a:rPr lang="en-US" smtClean="0"/>
              <a:t>‹#›</a:t>
            </a:fld>
            <a:endParaRPr lang="en-US"/>
          </a:p>
        </p:txBody>
      </p:sp>
    </p:spTree>
    <p:extLst>
      <p:ext uri="{BB962C8B-B14F-4D97-AF65-F5344CB8AC3E}">
        <p14:creationId xmlns:p14="http://schemas.microsoft.com/office/powerpoint/2010/main" val="1025984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02DE9-F9A5-6D4D-B08C-2ED94D4F4028}" type="datetimeFigureOut">
              <a:rPr lang="en-US" smtClean="0"/>
              <a:pPr/>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F316C-C1FE-2543-A58B-43A57CC58C0A}" type="slidenum">
              <a:rPr lang="en-US" smtClean="0"/>
              <a:pPr/>
              <a:t>‹#›</a:t>
            </a:fld>
            <a:endParaRPr lang="en-US"/>
          </a:p>
        </p:txBody>
      </p:sp>
    </p:spTree>
    <p:extLst>
      <p:ext uri="{BB962C8B-B14F-4D97-AF65-F5344CB8AC3E}">
        <p14:creationId xmlns:p14="http://schemas.microsoft.com/office/powerpoint/2010/main" val="37160760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____ and this is my partner 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mentors are </a:t>
            </a:r>
            <a:r>
              <a:rPr lang="en-US" dirty="0" err="1" smtClean="0"/>
              <a:t>Marcin</a:t>
            </a:r>
            <a:r>
              <a:rPr lang="en-US" dirty="0" smtClean="0"/>
              <a:t>,</a:t>
            </a:r>
            <a:r>
              <a:rPr lang="en-US" baseline="0" dirty="0" smtClean="0"/>
              <a:t> </a:t>
            </a:r>
            <a:r>
              <a:rPr lang="en-US" baseline="0" dirty="0" err="1" smtClean="0"/>
              <a:t>Balazs</a:t>
            </a:r>
            <a:r>
              <a:rPr lang="en-US" baseline="0" dirty="0" smtClean="0"/>
              <a:t>, and Dr. Taylor.</a:t>
            </a:r>
            <a:endParaRPr lang="en-US" dirty="0" smtClean="0"/>
          </a:p>
          <a:p>
            <a:r>
              <a:rPr lang="en-US" dirty="0" smtClean="0"/>
              <a:t>We’re team 5, working on a prototype of a microsurgical tool tracker for eye surgery.</a:t>
            </a:r>
          </a:p>
        </p:txBody>
      </p:sp>
      <p:sp>
        <p:nvSpPr>
          <p:cNvPr id="4" name="Slide Number Placeholder 3"/>
          <p:cNvSpPr>
            <a:spLocks noGrp="1"/>
          </p:cNvSpPr>
          <p:nvPr>
            <p:ph type="sldNum" sz="quarter" idx="10"/>
          </p:nvPr>
        </p:nvSpPr>
        <p:spPr/>
        <p:txBody>
          <a:bodyPr/>
          <a:lstStyle/>
          <a:p>
            <a:fld id="{F9EA249F-ED9C-2041-9F1C-465CF01F5113}" type="slidenum">
              <a:rPr lang="en-US" smtClean="0"/>
              <a:pPr/>
              <a:t>1</a:t>
            </a:fld>
            <a:endParaRPr lang="en-US"/>
          </a:p>
        </p:txBody>
      </p:sp>
    </p:spTree>
    <p:extLst>
      <p:ext uri="{BB962C8B-B14F-4D97-AF65-F5344CB8AC3E}">
        <p14:creationId xmlns:p14="http://schemas.microsoft.com/office/powerpoint/2010/main" val="422893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The sensors were tested for their reliability within the constrained box for short and long translations between two known pointes. </a:t>
            </a:r>
          </a:p>
          <a:p>
            <a:r>
              <a:rPr lang="en-US" sz="1200" kern="1200" dirty="0" smtClean="0">
                <a:solidFill>
                  <a:schemeClr val="tx1"/>
                </a:solidFill>
                <a:latin typeface="+mn-lt"/>
                <a:ea typeface="+mn-ea"/>
                <a:cs typeface="+mn-cs"/>
              </a:rPr>
              <a:t>Each translation was performed 10 times to test repeatability. </a:t>
            </a:r>
          </a:p>
          <a:p>
            <a:r>
              <a:rPr lang="en-US" sz="1200" kern="1200" dirty="0" smtClean="0">
                <a:solidFill>
                  <a:schemeClr val="tx1"/>
                </a:solidFill>
                <a:latin typeface="+mn-lt"/>
                <a:ea typeface="+mn-ea"/>
                <a:cs typeface="+mn-cs"/>
              </a:rPr>
              <a:t>Each set was repeated by two operators (O1: JLB; O2: JPH) within two separated sessions (A and B) to, respectively, test reproducibility across operators and reproducibility in time.</a:t>
            </a:r>
          </a:p>
          <a:p>
            <a:r>
              <a:rPr lang="en-US" sz="1200" kern="1200" dirty="0" smtClean="0">
                <a:solidFill>
                  <a:schemeClr val="tx1"/>
                </a:solidFill>
                <a:latin typeface="+mn-lt"/>
                <a:ea typeface="+mn-ea"/>
                <a:cs typeface="+mn-cs"/>
              </a:rPr>
              <a:t>-----</a:t>
            </a:r>
          </a:p>
          <a:p>
            <a:endParaRPr lang="en-US" dirty="0" smtClean="0"/>
          </a:p>
          <a:p>
            <a:r>
              <a:rPr lang="en-US" dirty="0" smtClean="0"/>
              <a:t>Two sets of each translation was performed</a:t>
            </a:r>
            <a:r>
              <a:rPr lang="en-US" baseline="0" dirty="0" smtClean="0"/>
              <a:t> ten time.</a:t>
            </a:r>
            <a:r>
              <a:rPr lang="en-US" dirty="0" smtClean="0"/>
              <a:t> The result were claimed to be near perfect, hence reliable for evaluation.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Electromagnetic systems are sensitive when metallic objects are in the vicinity. Therefore, before carrying experimentations, the system was tested for reliability in order to obtain values, which served for further system calibration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electromagnetic sensors were used to track the motion of all surgical tools and eye. </a:t>
            </a:r>
          </a:p>
          <a:p>
            <a:pPr lvl="1">
              <a:buFont typeface="Wingdings" charset="2"/>
              <a:buChar char="§"/>
            </a:pPr>
            <a:r>
              <a:rPr lang="en-US" dirty="0" smtClean="0"/>
              <a:t>(Measures the magnetic field in one or more directions</a:t>
            </a:r>
          </a:p>
          <a:p>
            <a:pPr lvl="1">
              <a:buFont typeface="Wingdings" charset="2"/>
              <a:buChar char="§"/>
            </a:pPr>
            <a:r>
              <a:rPr lang="en-US" dirty="0" smtClean="0"/>
              <a:t>Measures magnetic element that creates the magnetic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team of researchers chose electromagnetic sensors over optic or inertial sensors because of their small size and their ability to provide data in a concentrated area. T</a:t>
            </a:r>
          </a:p>
          <a:p>
            <a:endParaRPr lang="en-US" dirty="0"/>
          </a:p>
          <a:p>
            <a:r>
              <a:rPr lang="en-US" dirty="0"/>
              <a:t>----- Meeting Notes (4/18/13 13:45) -----</a:t>
            </a:r>
          </a:p>
          <a:p>
            <a:r>
              <a:rPr lang="en-US" dirty="0"/>
              <a:t>Before analyzing motion of tool, team conducted a...</a:t>
            </a:r>
          </a:p>
          <a:p>
            <a:r>
              <a:rPr lang="en-US" dirty="0"/>
              <a:t>test..withing a box..</a:t>
            </a:r>
          </a:p>
          <a:p>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10</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sensors were connected to the control unit, which outputs 90 positional measurements per </a:t>
            </a:r>
            <a:r>
              <a:rPr lang="en-US" dirty="0" err="1" smtClean="0"/>
              <a:t>secon</a:t>
            </a:r>
            <a:endParaRPr lang="en-US" dirty="0" smtClean="0"/>
          </a:p>
          <a:p>
            <a:r>
              <a:rPr lang="en-US" dirty="0" smtClean="0"/>
              <a:t>The active source of magnet used specific-pulsed DC signal to avoid any possible magnetic field distortion from metallic instrument near the testing environment.</a:t>
            </a:r>
          </a:p>
          <a:p>
            <a:endParaRPr lang="en-US" dirty="0" smtClean="0"/>
          </a:p>
          <a:p>
            <a:r>
              <a:rPr lang="en-US" dirty="0" smtClean="0"/>
              <a:t>In order to quantify performance of</a:t>
            </a:r>
            <a:r>
              <a:rPr lang="en-US" baseline="0" dirty="0" smtClean="0"/>
              <a:t> intraocular procedures, </a:t>
            </a:r>
          </a:p>
          <a:p>
            <a:endParaRPr lang="en-US" baseline="0" dirty="0" smtClean="0"/>
          </a:p>
          <a:p>
            <a:pPr marL="228600" indent="-228600">
              <a:buAutoNum type="arabicParenR"/>
            </a:pPr>
            <a:r>
              <a:rPr lang="en-US" baseline="0" dirty="0" smtClean="0"/>
              <a:t>The team set up a system where sensor will be tracking tools and </a:t>
            </a:r>
            <a:r>
              <a:rPr lang="en-US" baseline="0" dirty="0" err="1" smtClean="0"/>
              <a:t>fulcums</a:t>
            </a:r>
            <a:r>
              <a:rPr lang="en-US" baseline="0" dirty="0" smtClean="0"/>
              <a:t>, which is insert point of tool in eye. </a:t>
            </a:r>
          </a:p>
          <a:p>
            <a:pPr marL="228600" indent="-228600">
              <a:buAutoNum type="arabicParenR"/>
            </a:pPr>
            <a:r>
              <a:rPr lang="en-US" baseline="0" dirty="0" smtClean="0"/>
              <a:t>The raw data are recorded from the sensor, and is converted through control unity by </a:t>
            </a:r>
            <a:r>
              <a:rPr lang="en-US" baseline="0" dirty="0" err="1" smtClean="0"/>
              <a:t>prinicpal</a:t>
            </a:r>
            <a:r>
              <a:rPr lang="en-US" baseline="0" dirty="0" smtClean="0"/>
              <a:t> component analysis.</a:t>
            </a:r>
          </a:p>
          <a:p>
            <a:pPr marL="228600" indent="-228600">
              <a:buAutoNum type="arabicParenR"/>
            </a:pPr>
            <a:r>
              <a:rPr lang="en-US" baseline="0" dirty="0" smtClean="0"/>
              <a:t>The analysis then presents maximum range of rotational and translation angle that describes motion of toll and the eye.</a:t>
            </a:r>
          </a:p>
          <a:p>
            <a:pPr marL="228600" indent="-228600">
              <a:buAutoNum type="arabicParenR"/>
            </a:pPr>
            <a:endParaRPr lang="en-US" baseline="0" dirty="0" smtClean="0"/>
          </a:p>
          <a:p>
            <a:pPr marL="228600" indent="-228600">
              <a:buAutoNum type="arabicParenR"/>
            </a:pPr>
            <a:endParaRPr lang="en-US" dirty="0" smtClean="0"/>
          </a:p>
          <a:p>
            <a:endParaRPr lang="en-US" dirty="0" smtClean="0"/>
          </a:p>
          <a:p>
            <a:r>
              <a:rPr lang="en-US" dirty="0" smtClean="0"/>
              <a:t>----- Meeting Notes (4/18/13 13:45) -----</a:t>
            </a:r>
          </a:p>
          <a:p>
            <a:r>
              <a:rPr lang="en-US" dirty="0" smtClean="0"/>
              <a:t>For motion analysis experiment,</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11</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test was done for two different intraocular procedures: anterior and posterior </a:t>
            </a:r>
            <a:r>
              <a:rPr lang="en-US" dirty="0" err="1" smtClean="0"/>
              <a:t>sement</a:t>
            </a:r>
            <a:r>
              <a:rPr lang="en-US" dirty="0" smtClean="0"/>
              <a:t> surgery. These two were </a:t>
            </a:r>
            <a:r>
              <a:rPr lang="en-US" dirty="0" err="1" smtClean="0"/>
              <a:t>divded</a:t>
            </a:r>
            <a:r>
              <a:rPr lang="en-US" baseline="0" dirty="0" smtClean="0"/>
              <a:t> into five different tasks for the measurement.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Total of five different tool were used and track, each had two </a:t>
            </a:r>
            <a:r>
              <a:rPr lang="en-US" baseline="0" dirty="0" err="1" smtClean="0"/>
              <a:t>electromagentic</a:t>
            </a:r>
            <a:r>
              <a:rPr lang="en-US" baseline="0" dirty="0" smtClean="0"/>
              <a:t> </a:t>
            </a:r>
            <a:r>
              <a:rPr lang="en-US" baseline="0" dirty="0" err="1" smtClean="0"/>
              <a:t>sensros</a:t>
            </a:r>
            <a:r>
              <a:rPr lang="en-US" baseline="0" dirty="0" smtClean="0"/>
              <a:t> attached 2.56cm and 7.5 cm away for the tip. The sensor was attached at the fulcrum to track motion of eyeball as well.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study used fixated Styrofoam human head and porcine eye as phantoms. </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Two intraocular procedures were divided into five surgical steps for the measurement. The recorded raw data from the sensors for each step were calculated through control unit by the principal component analysis (PCA) to find the angle of rotation and translation. Essentially, PCA, combined with the vector between the sensors and the calculated offset, presented a maximum range of rotational and translation angle for each microsurgical tools and the eye. </a:t>
            </a:r>
          </a:p>
          <a:p>
            <a:endParaRPr lang="en-US" dirty="0"/>
          </a:p>
          <a:p>
            <a:r>
              <a:rPr lang="en-US" dirty="0"/>
              <a:t>----- Meeting Notes (4/18/13 13:45) -----</a:t>
            </a:r>
          </a:p>
          <a:p>
            <a:r>
              <a:rPr lang="en-US" dirty="0"/>
              <a:t>The test was done in </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12</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 showed that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 angle of rotation is dependent on a specific task among intraocular procedure, microsurgical tool used, and hand performing the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using the same tool, maximum angle of rotation during the main task was always larger than during the ancillary task.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the dominant hand always had larger range of motion than the secondary hand.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variations in range of motion imply that the optimum robotic surgical assistance should allow a different maximum range of motion for each instrument and surgical task.</a:t>
            </a:r>
          </a:p>
          <a:p>
            <a:endParaRPr lang="en-US" dirty="0"/>
          </a:p>
          <a:p>
            <a:r>
              <a:rPr lang="en-US" dirty="0"/>
              <a:t>----- Meeting Notes (4/18/13 13:45) -----</a:t>
            </a:r>
          </a:p>
          <a:p>
            <a:r>
              <a:rPr lang="en-US" dirty="0"/>
              <a:t>here is the tables of result, these lists angle of rotation/translation for all five tools and two procedures</a:t>
            </a:r>
          </a:p>
          <a:p>
            <a:endParaRPr lang="en-US" dirty="0"/>
          </a:p>
          <a:p>
            <a:r>
              <a:rPr lang="en-US" dirty="0"/>
              <a:t>i know this is a lot of information, i'll explain what it means later</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13</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 showed that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 angle of rotation is dependent on a specific task among intraocular procedure, microsurgical tool used, and hand performing the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using the same tool, maximum angle of rotation during the main task was always larger than during the ancillary task.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the dominant hand always had larger range of motion than the secondary hand.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variations in range of motion imply that the optimum robotic surgical assistance should allow a different maximum range of motion for each instrument and surgical task.</a:t>
            </a:r>
          </a:p>
          <a:p>
            <a:endParaRPr lang="en-US" dirty="0"/>
          </a:p>
          <a:p>
            <a:r>
              <a:rPr lang="en-US" dirty="0"/>
              <a:t>----- Meeting Notes (4/18/13 13:45) -----</a:t>
            </a:r>
          </a:p>
          <a:p>
            <a:r>
              <a:rPr lang="en-US" dirty="0"/>
              <a:t>this is a table of result for the movement of eyeball in x,y,z direciton</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14</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 showed that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angle of rotation is dependent on a microsurgical tool used specific task among intraocular procedure,, and hand performing the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using the same tool, maximum angle of rotation during the main task was always larger than during the ancillary task.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the dominant hand always had larger range of motion than the secondary hand.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variations in range of motion imply that the optimum robotic surgical assistance should allow a different maximum range of motion for each instrument and surgical task.</a:t>
            </a:r>
          </a:p>
          <a:p>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15</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the next step, more motion analysis of different intraocular procedures may be beneficial because the range of motion seem to vary depending on tasks, tools and hand performing. Furthermore, tracking the motion using different sensors may be interesting. All results could be compared and verify the accuracy of collected range of angle in rotation. Finally, study in quantifying motion for extraocular procedures may be useful,</a:t>
            </a:r>
            <a:r>
              <a:rPr lang="en-US" sz="1200" kern="1200" baseline="0" dirty="0" smtClean="0">
                <a:solidFill>
                  <a:schemeClr val="tx1"/>
                </a:solidFill>
                <a:latin typeface="+mn-lt"/>
                <a:ea typeface="+mn-ea"/>
                <a:cs typeface="+mn-cs"/>
              </a:rPr>
              <a:t> to help determine remote center of motion of robotic system specific to eye surgery</a:t>
            </a:r>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16</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goal of my project ‘prototype of microsurgical tool tracker’ is to provide a device with optical sensors rigidly attached that outputs positional feedback of the microsurgical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Although optical sensors will be used, instead of electromagnetic sensor, to track surgical tools for my project, the paper is relevant in determining orientation of the optical sensors around the eye.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placement of optical sensors, in my case mini endoscope camera with USB interface, is an important factor for effectively detecting the tool.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Sensors are required</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to cover all necessary area around the eye but also</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 avoid any possible interference with the surgeon’s hand.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Therefore, the analysis in a motion of surgical tool and eyeball would have been useful for my project. Furthermore, the paper is relevant to my project because, in general, both foresee the potential and benefits of quantifying ocular surgical motions in improving quality of ophthalmic care. Such analysis could not only be used for designing highly useful robotic system but also could be used to determine surgical protocol that enhance surgical evaluation by allowing surgeons to assess and compare their performance. </a:t>
            </a:r>
          </a:p>
          <a:p>
            <a:endParaRPr lang="en-US" dirty="0"/>
          </a:p>
          <a:p>
            <a:r>
              <a:rPr lang="en-US" dirty="0"/>
              <a:t>----- Meeting Notes (4/18/13 13:45) -----</a:t>
            </a:r>
          </a:p>
          <a:p>
            <a:r>
              <a:rPr lang="en-US" dirty="0"/>
              <a:t>this paper is quite relevant to our project. as you know,</a:t>
            </a:r>
          </a:p>
          <a:p>
            <a:r>
              <a:rPr lang="en-US" dirty="0"/>
              <a:t>here are constraints for our design,</a:t>
            </a:r>
          </a:p>
          <a:p>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17</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goal of my project ‘prototype of microsurgical tool tracker’ is to provide a device with optical sensors rigidly attached that outputs positional feedback of the microsurgical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Although optical sensors will be used, instead of electromagnetic sensor, to track surgical tools for my project, the paper is relevant in determining orientation of the optical sensors around the eye.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placement of optical sensors, in my case mini endoscope camera with USB interface, is an important factor for effectively detecting the tool.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Sensors are required</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to cover all necessary area around the eye but also</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 avoid any possible interference with the surgeon’s hand.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Therefore, the analysis in a motion of surgical tool and eyeball would have been useful for my project. Furthermore, the paper is relevant to my project because, in general, both foresee the potential and benefits of quantifying ocular surgical motions in improving quality of ophthalmic care. Such analysis could not only be used for designing highly useful robotic system but also could be used to determine surgical protocol that enhance surgical evaluation by allowing surgeons to assess and compare their performance. </a:t>
            </a:r>
          </a:p>
          <a:p>
            <a:endParaRPr lang="en-US" dirty="0"/>
          </a:p>
          <a:p>
            <a:r>
              <a:rPr lang="en-US" dirty="0"/>
              <a:t>----- Meeting Notes (4/18/13 13:45) -----</a:t>
            </a:r>
          </a:p>
          <a:p>
            <a:r>
              <a:rPr lang="en-US" dirty="0"/>
              <a:t>our sensors need to cover all eye envirionmetn, but does not interfere with ....</a:t>
            </a:r>
          </a:p>
          <a:p>
            <a:endParaRPr lang="en-US" dirty="0"/>
          </a:p>
          <a:p>
            <a:r>
              <a:rPr lang="en-US" dirty="0"/>
              <a:t>analysis of the tool could give my team better idea to locate our four sensors.</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18</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a:t>
            </a:r>
          </a:p>
          <a:p>
            <a:r>
              <a:rPr lang="en-US" sz="1200" b="1" kern="1200" dirty="0" smtClean="0">
                <a:solidFill>
                  <a:schemeClr val="tx1"/>
                </a:solidFill>
                <a:latin typeface="+mn-lt"/>
                <a:ea typeface="+mn-ea"/>
                <a:cs typeface="+mn-cs"/>
              </a:rPr>
              <a:t>1. The purpose of the paper was very clearly explained.</a:t>
            </a:r>
          </a:p>
          <a:p>
            <a:r>
              <a:rPr lang="en-US" sz="1200" b="1" kern="1200" dirty="0" smtClean="0">
                <a:solidFill>
                  <a:schemeClr val="tx1"/>
                </a:solidFill>
                <a:latin typeface="+mn-lt"/>
                <a:ea typeface="+mn-ea"/>
                <a:cs typeface="+mn-cs"/>
              </a:rPr>
              <a:t>2.</a:t>
            </a:r>
            <a:r>
              <a:rPr lang="en-US" sz="1200" b="1" kern="1200" baseline="0" dirty="0" smtClean="0">
                <a:solidFill>
                  <a:schemeClr val="tx1"/>
                </a:solidFill>
                <a:latin typeface="+mn-lt"/>
                <a:ea typeface="+mn-ea"/>
                <a:cs typeface="+mn-cs"/>
              </a:rPr>
              <a:t> Performing reliability testing for electro motion capture before the experiment is </a:t>
            </a:r>
            <a:r>
              <a:rPr lang="en-US" sz="1200" b="1" kern="1200" baseline="0" dirty="0" err="1" smtClean="0">
                <a:solidFill>
                  <a:schemeClr val="tx1"/>
                </a:solidFill>
                <a:latin typeface="+mn-lt"/>
                <a:ea typeface="+mn-ea"/>
                <a:cs typeface="+mn-cs"/>
              </a:rPr>
              <a:t>noteworth</a:t>
            </a:r>
            <a:r>
              <a:rPr lang="en-US" sz="1200" b="1" kern="1200" baseline="0" dirty="0" smtClean="0">
                <a:solidFill>
                  <a:schemeClr val="tx1"/>
                </a:solidFill>
                <a:latin typeface="+mn-lt"/>
                <a:ea typeface="+mn-ea"/>
                <a:cs typeface="+mn-cs"/>
              </a:rPr>
              <a:t>. It supports the accuracy of the result</a:t>
            </a:r>
          </a:p>
          <a:p>
            <a:r>
              <a:rPr lang="en-US" sz="1200" b="1" kern="1200" baseline="0" dirty="0" smtClean="0">
                <a:solidFill>
                  <a:schemeClr val="tx1"/>
                </a:solidFill>
                <a:latin typeface="+mn-lt"/>
                <a:ea typeface="+mn-ea"/>
                <a:cs typeface="+mn-cs"/>
              </a:rPr>
              <a:t>3. The method and set-up for the study was thoroughly described. (repeatability)</a:t>
            </a:r>
          </a:p>
          <a:p>
            <a:r>
              <a:rPr lang="en-US" sz="1200" b="1" kern="1200" baseline="0" dirty="0" smtClean="0">
                <a:solidFill>
                  <a:schemeClr val="tx1"/>
                </a:solidFill>
                <a:latin typeface="+mn-lt"/>
                <a:ea typeface="+mn-ea"/>
                <a:cs typeface="+mn-cs"/>
              </a:rPr>
              <a:t>4. Study took into account for more than one procedure, tool and hand.</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Weakness:</a:t>
            </a:r>
            <a:endParaRPr lang="en-US" sz="1200" b="1" kern="1200" dirty="0" smtClean="0">
              <a:solidFill>
                <a:schemeClr val="tx1"/>
              </a:solidFill>
              <a:latin typeface="+mn-lt"/>
              <a:ea typeface="+mn-ea"/>
              <a:cs typeface="+mn-cs"/>
            </a:endParaRPr>
          </a:p>
          <a:p>
            <a:pPr marL="228600" indent="-228600">
              <a:buAutoNum type="arabicPeriod"/>
            </a:pPr>
            <a:r>
              <a:rPr lang="en-US" sz="1200" b="0" kern="1200" dirty="0" smtClean="0">
                <a:solidFill>
                  <a:schemeClr val="tx1"/>
                </a:solidFill>
                <a:latin typeface="+mn-lt"/>
                <a:ea typeface="+mn-ea"/>
                <a:cs typeface="+mn-cs"/>
              </a:rPr>
              <a:t>The tables of angles are hard to visualize the motion to be useful</a:t>
            </a:r>
            <a:r>
              <a:rPr lang="en-US" sz="1200" b="0" kern="1200" baseline="0" dirty="0" smtClean="0">
                <a:solidFill>
                  <a:schemeClr val="tx1"/>
                </a:solidFill>
                <a:latin typeface="+mn-lt"/>
                <a:ea typeface="+mn-ea"/>
                <a:cs typeface="+mn-cs"/>
              </a:rPr>
              <a:t> for determining areas to avoid placing camera for my project.</a:t>
            </a:r>
          </a:p>
          <a:p>
            <a:pPr marL="228600" indent="-228600">
              <a:buAutoNum type="arabicPeriod"/>
            </a:pPr>
            <a:r>
              <a:rPr lang="en-US" sz="1200" b="0" kern="1200" baseline="0" dirty="0" smtClean="0">
                <a:solidFill>
                  <a:schemeClr val="tx1"/>
                </a:solidFill>
                <a:latin typeface="+mn-lt"/>
                <a:ea typeface="+mn-ea"/>
                <a:cs typeface="+mn-cs"/>
              </a:rPr>
              <a:t>The paper is very open-ended. It does not directly solve or lead to solve a problem that traditional </a:t>
            </a:r>
            <a:r>
              <a:rPr lang="en-US" sz="1200" b="0" kern="1200" baseline="0" dirty="0" err="1" smtClean="0">
                <a:solidFill>
                  <a:schemeClr val="tx1"/>
                </a:solidFill>
                <a:latin typeface="+mn-lt"/>
                <a:ea typeface="+mn-ea"/>
                <a:cs typeface="+mn-cs"/>
              </a:rPr>
              <a:t>ophtahlmologic</a:t>
            </a:r>
            <a:r>
              <a:rPr lang="en-US" sz="1200" b="0" kern="1200" baseline="0" dirty="0" smtClean="0">
                <a:solidFill>
                  <a:schemeClr val="tx1"/>
                </a:solidFill>
                <a:latin typeface="+mn-lt"/>
                <a:ea typeface="+mn-ea"/>
                <a:cs typeface="+mn-cs"/>
              </a:rPr>
              <a:t> surgery has</a:t>
            </a:r>
          </a:p>
          <a:p>
            <a:pPr marL="228600" indent="-228600">
              <a:buAutoNum type="arabicPeriod"/>
            </a:pPr>
            <a:r>
              <a:rPr lang="en-US" sz="1200" b="0" kern="1200" baseline="0" dirty="0" smtClean="0">
                <a:solidFill>
                  <a:schemeClr val="tx1"/>
                </a:solidFill>
                <a:latin typeface="+mn-lt"/>
                <a:ea typeface="+mn-ea"/>
                <a:cs typeface="+mn-cs"/>
              </a:rPr>
              <a:t>The quantified values listed were hard to visualize and did not help in determining the placement of camera for my project</a:t>
            </a:r>
          </a:p>
          <a:p>
            <a:pPr marL="228600" indent="-228600">
              <a:buAutoNum type="arabicPeriod"/>
            </a:pPr>
            <a:r>
              <a:rPr lang="en-US" sz="1200" b="0" kern="1200" baseline="0" dirty="0" smtClean="0">
                <a:solidFill>
                  <a:schemeClr val="tx1"/>
                </a:solidFill>
                <a:latin typeface="+mn-lt"/>
                <a:ea typeface="+mn-ea"/>
                <a:cs typeface="+mn-cs"/>
              </a:rPr>
              <a:t>----- Meeting Notes (4/18/13 13:45) -----</a:t>
            </a:r>
          </a:p>
          <a:p>
            <a:pPr marL="228600" indent="-228600">
              <a:buAutoNum type="arabicPeriod"/>
            </a:pPr>
            <a:r>
              <a:rPr lang="en-US" sz="1200" b="0" kern="1200" baseline="0" dirty="0" smtClean="0">
                <a:solidFill>
                  <a:schemeClr val="tx1"/>
                </a:solidFill>
                <a:latin typeface="+mn-lt"/>
                <a:ea typeface="+mn-ea"/>
                <a:cs typeface="+mn-cs"/>
              </a:rPr>
              <a:t>here is my critique on the paper.</a:t>
            </a:r>
          </a:p>
          <a:p>
            <a:pPr marL="228600" indent="-228600">
              <a:buAutoNum type="arabicPeriod"/>
            </a:pPr>
            <a:r>
              <a:rPr lang="en-US" sz="1200" b="0" kern="1200" baseline="0" dirty="0" smtClean="0">
                <a:solidFill>
                  <a:schemeClr val="tx1"/>
                </a:solidFill>
                <a:latin typeface="+mn-lt"/>
                <a:ea typeface="+mn-ea"/>
                <a:cs typeface="+mn-cs"/>
              </a:rPr>
              <a:t>i found ....</a:t>
            </a:r>
          </a:p>
        </p:txBody>
      </p:sp>
      <p:sp>
        <p:nvSpPr>
          <p:cNvPr id="4" name="Slide Number Placeholder 3"/>
          <p:cNvSpPr>
            <a:spLocks noGrp="1"/>
          </p:cNvSpPr>
          <p:nvPr>
            <p:ph type="sldNum" sz="quarter" idx="10"/>
          </p:nvPr>
        </p:nvSpPr>
        <p:spPr/>
        <p:txBody>
          <a:bodyPr/>
          <a:lstStyle/>
          <a:p>
            <a:fld id="{67FF316C-C1FE-2543-A58B-43A57CC58C0A}" type="slidenum">
              <a:rPr lang="en-US" smtClean="0"/>
              <a:pPr/>
              <a:t>19</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Update on our project</a:t>
            </a:r>
          </a:p>
          <a:p>
            <a:r>
              <a:rPr lang="en-US" sz="1200" kern="1200" dirty="0" smtClean="0">
                <a:solidFill>
                  <a:schemeClr val="tx1"/>
                </a:solidFill>
                <a:latin typeface="+mn-lt"/>
                <a:ea typeface="+mn-ea"/>
                <a:cs typeface="+mn-cs"/>
              </a:rPr>
              <a:t>-refresh</a:t>
            </a:r>
            <a:r>
              <a:rPr lang="en-US" sz="1200" kern="1200" baseline="0" dirty="0" smtClean="0">
                <a:solidFill>
                  <a:schemeClr val="tx1"/>
                </a:solidFill>
                <a:latin typeface="+mn-lt"/>
                <a:ea typeface="+mn-ea"/>
                <a:cs typeface="+mn-cs"/>
              </a:rPr>
              <a:t> you with our project summary</a:t>
            </a:r>
          </a:p>
          <a:p>
            <a:r>
              <a:rPr lang="en-US" sz="1200" kern="1200" baseline="0" dirty="0" smtClean="0">
                <a:solidFill>
                  <a:schemeClr val="tx1"/>
                </a:solidFill>
                <a:latin typeface="+mn-lt"/>
                <a:ea typeface="+mn-ea"/>
                <a:cs typeface="+mn-cs"/>
              </a:rPr>
              <a:t>-talk about project goals (specifically the deliverables, aims and significance)</a:t>
            </a:r>
          </a:p>
          <a:p>
            <a:r>
              <a:rPr lang="en-US" sz="1200" kern="1200" baseline="0" dirty="0" smtClean="0">
                <a:solidFill>
                  <a:schemeClr val="tx1"/>
                </a:solidFill>
                <a:latin typeface="+mn-lt"/>
                <a:ea typeface="+mn-ea"/>
                <a:cs typeface="+mn-cs"/>
              </a:rPr>
              <a:t>-then move into our progress and revisions</a:t>
            </a:r>
          </a:p>
          <a:p>
            <a:r>
              <a:rPr lang="en-US" sz="1200" kern="1200" baseline="0" dirty="0" smtClean="0">
                <a:solidFill>
                  <a:schemeClr val="tx1"/>
                </a:solidFill>
                <a:latin typeface="+mn-lt"/>
                <a:ea typeface="+mn-ea"/>
                <a:cs typeface="+mn-cs"/>
              </a:rPr>
              <a:t>-dependencies</a:t>
            </a:r>
          </a:p>
          <a:p>
            <a:r>
              <a:rPr lang="en-US" sz="1200" kern="1200" baseline="0" dirty="0" smtClean="0">
                <a:solidFill>
                  <a:schemeClr val="tx1"/>
                </a:solidFill>
                <a:latin typeface="+mn-lt"/>
                <a:ea typeface="+mn-ea"/>
                <a:cs typeface="+mn-cs"/>
              </a:rPr>
              <a:t>-milestones</a:t>
            </a:r>
          </a:p>
          <a:p>
            <a:r>
              <a:rPr lang="en-US" sz="1200" kern="1200" baseline="0" dirty="0" smtClean="0">
                <a:solidFill>
                  <a:schemeClr val="tx1"/>
                </a:solidFill>
                <a:latin typeface="+mn-lt"/>
                <a:ea typeface="+mn-ea"/>
                <a:cs typeface="+mn-cs"/>
              </a:rPr>
              <a:t>-key papers we’ve read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EA249F-ED9C-2041-9F1C-465CF01F51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Prototype Building</a:t>
            </a:r>
          </a:p>
          <a:p>
            <a:r>
              <a:rPr lang="en-US" smtClean="0"/>
              <a:t>Milestones achieved</a:t>
            </a:r>
            <a:endParaRPr lang="en-US"/>
          </a:p>
        </p:txBody>
      </p:sp>
      <p:sp>
        <p:nvSpPr>
          <p:cNvPr id="4" name="Slide Number Placeholder 3"/>
          <p:cNvSpPr>
            <a:spLocks noGrp="1"/>
          </p:cNvSpPr>
          <p:nvPr>
            <p:ph type="sldNum" sz="quarter" idx="10"/>
          </p:nvPr>
        </p:nvSpPr>
        <p:spPr/>
        <p:txBody>
          <a:bodyPr/>
          <a:lstStyle/>
          <a:p>
            <a:fld id="{67FF316C-C1FE-2543-A58B-43A57CC58C0A}" type="slidenum">
              <a:rPr lang="en-US" smtClean="0"/>
              <a:pPr/>
              <a:t>21</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you may remember, there is a need for a microsurgical tool tracker in eye surgery in order to</a:t>
            </a:r>
          </a:p>
          <a:p>
            <a:r>
              <a:rPr lang="en-US" baseline="0" dirty="0" smtClean="0"/>
              <a:t>-assess surgical performance</a:t>
            </a:r>
          </a:p>
          <a:p>
            <a:r>
              <a:rPr lang="en-US" baseline="0" dirty="0" smtClean="0"/>
              <a:t>-ensure proper protocol</a:t>
            </a:r>
          </a:p>
          <a:p>
            <a:r>
              <a:rPr lang="en-US" baseline="0" dirty="0" smtClean="0"/>
              <a:t>There is a high number of incorrect procedures (1.8 in every 1000) due to a lack of a tool tracker specialized for micro-surgical needs.</a:t>
            </a:r>
          </a:p>
          <a:p>
            <a:r>
              <a:rPr lang="en-US" sz="1200" kern="1200" dirty="0" smtClean="0">
                <a:solidFill>
                  <a:schemeClr val="tx1"/>
                </a:solidFill>
                <a:latin typeface="+mn-lt"/>
                <a:ea typeface="+mn-ea"/>
                <a:cs typeface="+mn-cs"/>
              </a:rPr>
              <a:t>Tool tracking has the potential to improve accuracy, precision, and efficiency of surgery.</a:t>
            </a:r>
            <a:r>
              <a:rPr lang="en-US" dirty="0" smtClean="0"/>
              <a:t> </a:t>
            </a:r>
            <a:endParaRPr lang="en-US" baseline="0" dirty="0" smtClean="0"/>
          </a:p>
          <a:p>
            <a:endParaRPr lang="en-US" baseline="0" dirty="0" smtClean="0"/>
          </a:p>
          <a:p>
            <a:r>
              <a:rPr lang="en-US" baseline="0" dirty="0" smtClean="0"/>
              <a:t>The goal of this project is to build a prototype of this tool tracker that provides positional feedback.</a:t>
            </a:r>
          </a:p>
          <a:p>
            <a:r>
              <a:rPr lang="en-US" sz="1200" kern="1200" dirty="0" smtClean="0">
                <a:solidFill>
                  <a:schemeClr val="tx1"/>
                </a:solidFill>
                <a:latin typeface="+mn-lt"/>
                <a:ea typeface="+mn-ea"/>
                <a:cs typeface="+mn-cs"/>
              </a:rPr>
              <a:t>On the right is a figure of the prototype concept provided by one of our mentors.</a:t>
            </a:r>
          </a:p>
          <a:p>
            <a:r>
              <a:rPr lang="en-US" sz="1200" kern="1200" dirty="0" smtClean="0">
                <a:solidFill>
                  <a:schemeClr val="tx1"/>
                </a:solidFill>
                <a:latin typeface="+mn-lt"/>
                <a:ea typeface="+mn-ea"/>
                <a:cs typeface="+mn-cs"/>
              </a:rPr>
              <a:t>This project is meant to be a proof of concept for the advantages of such a micro-surgical tool tracker.</a:t>
            </a:r>
          </a:p>
        </p:txBody>
      </p:sp>
      <p:sp>
        <p:nvSpPr>
          <p:cNvPr id="4" name="Slide Number Placeholder 3"/>
          <p:cNvSpPr>
            <a:spLocks noGrp="1"/>
          </p:cNvSpPr>
          <p:nvPr>
            <p:ph type="sldNum" sz="quarter" idx="10"/>
          </p:nvPr>
        </p:nvSpPr>
        <p:spPr/>
        <p:txBody>
          <a:bodyPr/>
          <a:lstStyle/>
          <a:p>
            <a:fld id="{F9EA249F-ED9C-2041-9F1C-465CF01F51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 aims of this project is to create a miniature tracking</a:t>
            </a:r>
            <a:r>
              <a:rPr lang="en-US" baseline="0" dirty="0" smtClean="0"/>
              <a:t> system for the eye.</a:t>
            </a:r>
          </a:p>
          <a:p>
            <a:r>
              <a:rPr lang="en-US" baseline="0" dirty="0" smtClean="0"/>
              <a:t>Specifically, we hope to track a surgical instrument in real time.</a:t>
            </a:r>
          </a:p>
          <a:p>
            <a:r>
              <a:rPr lang="en-US" baseline="0" dirty="0" smtClean="0"/>
              <a:t>We will utilize redundancy to reduce line-of-sight problems by using 4 cameras.</a:t>
            </a:r>
          </a:p>
          <a:p>
            <a:r>
              <a:rPr lang="en-US" baseline="0" dirty="0" smtClean="0"/>
              <a:t>We will utilize a </a:t>
            </a:r>
            <a:r>
              <a:rPr lang="en-US" baseline="0" dirty="0" err="1" smtClean="0"/>
              <a:t>fiducial</a:t>
            </a:r>
            <a:r>
              <a:rPr lang="en-US" baseline="0" dirty="0" smtClean="0"/>
              <a:t> marker on the tool and colored </a:t>
            </a:r>
            <a:r>
              <a:rPr lang="en-US" baseline="0" dirty="0" err="1" smtClean="0"/>
              <a:t>trocars</a:t>
            </a:r>
            <a:r>
              <a:rPr lang="en-US" baseline="0" dirty="0" smtClean="0"/>
              <a:t> to calculate orientation and identify objects</a:t>
            </a:r>
          </a:p>
          <a:p>
            <a:r>
              <a:rPr lang="en-US" baseline="0" dirty="0" smtClean="0"/>
              <a:t>Finally, we will evaluate the tracking accuracy of the camera for</a:t>
            </a:r>
          </a:p>
          <a:p>
            <a:r>
              <a:rPr lang="en-US" baseline="0" dirty="0" smtClean="0"/>
              <a:t>-static tool</a:t>
            </a:r>
          </a:p>
          <a:p>
            <a:r>
              <a:rPr lang="en-US" baseline="0" dirty="0" smtClean="0"/>
              <a:t>-dynamic tool</a:t>
            </a:r>
          </a:p>
          <a:p>
            <a:r>
              <a:rPr lang="en-US" baseline="0" dirty="0" smtClean="0"/>
              <a:t>-varying conditions such as occlusion and illumination</a:t>
            </a:r>
          </a:p>
          <a:p>
            <a:endParaRPr lang="en-US" baseline="0" dirty="0" smtClean="0"/>
          </a:p>
          <a:p>
            <a:r>
              <a:rPr lang="en-US" baseline="0" dirty="0" smtClean="0"/>
              <a:t>The positional feedback obtained from our microsurgical tool tracker has the following potential significance:</a:t>
            </a:r>
          </a:p>
          <a:p>
            <a:endParaRPr lang="en-US" dirty="0" smtClean="0"/>
          </a:p>
          <a:p>
            <a:r>
              <a:rPr lang="en-US" dirty="0" smtClean="0"/>
              <a:t>Monitor surgical protocol</a:t>
            </a:r>
          </a:p>
          <a:p>
            <a:r>
              <a:rPr lang="en-US" baseline="0" dirty="0" smtClean="0"/>
              <a:t>	incompatible tools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e.g. </a:t>
            </a:r>
            <a:r>
              <a:rPr lang="en-US" dirty="0" smtClean="0"/>
              <a:t>Lubricant must be added to eye during the surgery to keep the eye</a:t>
            </a:r>
            <a:r>
              <a:rPr lang="en-US" baseline="0" dirty="0" smtClean="0"/>
              <a:t> moist</a:t>
            </a:r>
          </a:p>
          <a:p>
            <a:r>
              <a:rPr lang="en-US" baseline="0" dirty="0" smtClean="0"/>
              <a:t>Surgical skill assessment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increase efficiency</a:t>
            </a:r>
            <a:r>
              <a:rPr lang="en-US" baseline="0" dirty="0" smtClean="0"/>
              <a:t> of surgeons </a:t>
            </a:r>
          </a:p>
          <a:p>
            <a:r>
              <a:rPr lang="en-US" baseline="0" dirty="0" smtClean="0"/>
              <a:t>Improve surgical safety</a:t>
            </a:r>
          </a:p>
          <a:p>
            <a:r>
              <a:rPr lang="en-US" baseline="0" dirty="0" smtClean="0"/>
              <a:t>	minimize tissue damage by providing collision warnings</a:t>
            </a:r>
          </a:p>
          <a:p>
            <a:r>
              <a:rPr lang="en-US" baseline="0" dirty="0" smtClean="0"/>
              <a:t>	e.g. novice surgeons hit lens (operating on retina) cataract</a:t>
            </a:r>
          </a:p>
          <a:p>
            <a:r>
              <a:rPr lang="en-US" baseline="0" dirty="0" smtClean="0"/>
              <a:t>Robot-assisted surgery</a:t>
            </a:r>
          </a:p>
          <a:p>
            <a:r>
              <a:rPr lang="en-US" baseline="0" dirty="0" smtClean="0"/>
              <a:t>	provides info to robot to make safer and more precise</a:t>
            </a:r>
          </a:p>
          <a:p>
            <a:r>
              <a:rPr lang="en-US" baseline="0" dirty="0" smtClean="0"/>
              <a:t>	e.g. 2 robots rigid </a:t>
            </a:r>
            <a:r>
              <a:rPr lang="en-US" baseline="0" dirty="0" err="1" smtClean="0">
                <a:sym typeface="Wingdings"/>
              </a:rPr>
              <a:t></a:t>
            </a:r>
            <a:r>
              <a:rPr lang="en-US" baseline="0" dirty="0" smtClean="0">
                <a:sym typeface="Wingdings"/>
              </a:rPr>
              <a:t> tear eye: </a:t>
            </a:r>
            <a:r>
              <a:rPr lang="en-US" dirty="0" smtClean="0"/>
              <a:t>IRISS:</a:t>
            </a:r>
            <a:r>
              <a:rPr lang="en-US" baseline="0" dirty="0" smtClean="0"/>
              <a:t> Intraocular Robotic </a:t>
            </a:r>
            <a:r>
              <a:rPr lang="en-US" baseline="0" dirty="0" err="1" smtClean="0"/>
              <a:t>Inteventional</a:t>
            </a:r>
            <a:r>
              <a:rPr lang="en-US" baseline="0" dirty="0" smtClean="0"/>
              <a:t> and Surgical system</a:t>
            </a:r>
          </a:p>
          <a:p>
            <a:r>
              <a:rPr lang="en-US" baseline="0" dirty="0" smtClean="0"/>
              <a:t>Adapt for cochlear surgery</a:t>
            </a:r>
          </a:p>
        </p:txBody>
      </p:sp>
      <p:sp>
        <p:nvSpPr>
          <p:cNvPr id="4" name="Slide Number Placeholder 3"/>
          <p:cNvSpPr>
            <a:spLocks noGrp="1"/>
          </p:cNvSpPr>
          <p:nvPr>
            <p:ph type="sldNum" sz="quarter" idx="10"/>
          </p:nvPr>
        </p:nvSpPr>
        <p:spPr/>
        <p:txBody>
          <a:bodyPr/>
          <a:lstStyle/>
          <a:p>
            <a:fld id="{67FF316C-C1FE-2543-A58B-43A57CC58C0A}" type="slidenum">
              <a:rPr lang="en-US" smtClean="0"/>
              <a:pPr/>
              <a:t>4</a:t>
            </a:fld>
            <a:endParaRPr lang="en-US"/>
          </a:p>
        </p:txBody>
      </p:sp>
    </p:spTree>
    <p:extLst>
      <p:ext uri="{BB962C8B-B14F-4D97-AF65-F5344CB8AC3E}">
        <p14:creationId xmlns:p14="http://schemas.microsoft.com/office/powerpoint/2010/main" val="148749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Prototype Building</a:t>
            </a:r>
          </a:p>
          <a:p>
            <a:r>
              <a:rPr lang="en-US" dirty="0" smtClean="0"/>
              <a:t>Milestones achieved</a:t>
            </a:r>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5</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Traditional ophthalmologic surgery consists of series of delicate surgical steps that require bimanual ability and great deal of concentration from surgeon.</a:t>
            </a:r>
          </a:p>
          <a:p>
            <a:r>
              <a:rPr lang="en-US" baseline="0" dirty="0" smtClean="0"/>
              <a:t>During surgery, patient’s eye are amplified by the2-channel surgical microscope. Surgeon uses that information to make some decisions to move surgical instruments accordingly. </a:t>
            </a:r>
          </a:p>
          <a:p>
            <a:endParaRPr lang="en-US" baseline="0" dirty="0" smtClean="0"/>
          </a:p>
          <a:p>
            <a:r>
              <a:rPr lang="en-US" baseline="0" dirty="0" smtClean="0"/>
              <a:t>As you can imagine, there are some disadvantages to this standard technique.</a:t>
            </a:r>
          </a:p>
          <a:p>
            <a:r>
              <a:rPr lang="en-US" baseline="0" dirty="0" smtClean="0"/>
              <a:t>Patient outcome is highly dependent on the surgeon’s skill. This is not very precise, accurate, or stable—particularly due to natural hand tremor.</a:t>
            </a:r>
          </a:p>
          <a:p>
            <a:r>
              <a:rPr lang="en-US" baseline="0" dirty="0" smtClean="0"/>
              <a:t>Furthermore, the microscope provides a magnified view of the eye but limits the surgeon’s field of view.</a:t>
            </a:r>
          </a:p>
          <a:p>
            <a:r>
              <a:rPr lang="en-US" baseline="0" dirty="0" smtClean="0"/>
              <a:t>This can lead to poor decision making and poor interpretation of data. </a:t>
            </a:r>
          </a:p>
          <a:p>
            <a:endParaRPr lang="en-US" baseline="0" dirty="0" smtClean="0"/>
          </a:p>
          <a:p>
            <a:r>
              <a:rPr lang="en-US" baseline="0" dirty="0" smtClean="0"/>
              <a:t>Ophthalmology surgery was found to have highest number of incorrect procedures occurring within the operating room in study </a:t>
            </a:r>
            <a:r>
              <a:rPr lang="en-US" baseline="0" dirty="0" err="1" smtClean="0"/>
              <a:t>connducted</a:t>
            </a:r>
            <a:r>
              <a:rPr lang="en-US" baseline="0" dirty="0" smtClean="0"/>
              <a:t> in 2009. It is also notable that </a:t>
            </a:r>
            <a:r>
              <a:rPr lang="en-US" baseline="0" dirty="0" err="1" smtClean="0"/>
              <a:t>ophthalmogoy</a:t>
            </a:r>
            <a:r>
              <a:rPr lang="en-US" baseline="0" dirty="0" smtClean="0"/>
              <a:t> is one of the few fields where robot assisted </a:t>
            </a:r>
            <a:r>
              <a:rPr lang="en-US" baseline="0" dirty="0" err="1" smtClean="0"/>
              <a:t>srgery</a:t>
            </a:r>
            <a:r>
              <a:rPr lang="en-US" baseline="0" dirty="0" smtClean="0"/>
              <a:t> have not been </a:t>
            </a:r>
            <a:r>
              <a:rPr lang="en-US" baseline="0" dirty="0" err="1" smtClean="0"/>
              <a:t>implmented</a:t>
            </a:r>
            <a:r>
              <a:rPr lang="en-US" baseline="0" dirty="0" smtClean="0"/>
              <a:t> yet.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EA249F-ED9C-2041-9F1C-465CF01F5113}" type="slidenum">
              <a:rPr lang="en-US" smtClean="0"/>
              <a:pPr/>
              <a:t>6</a:t>
            </a:fld>
            <a:endParaRPr lang="en-US"/>
          </a:p>
        </p:txBody>
      </p:sp>
    </p:spTree>
    <p:extLst>
      <p:ext uri="{BB962C8B-B14F-4D97-AF65-F5344CB8AC3E}">
        <p14:creationId xmlns:p14="http://schemas.microsoft.com/office/powerpoint/2010/main" val="395641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Robot </a:t>
            </a:r>
            <a:r>
              <a:rPr lang="en-US" baseline="0" dirty="0" err="1" smtClean="0"/>
              <a:t>assited</a:t>
            </a:r>
            <a:r>
              <a:rPr lang="en-US" baseline="0" dirty="0" smtClean="0"/>
              <a:t> </a:t>
            </a:r>
            <a:r>
              <a:rPr lang="en-US" baseline="0" dirty="0" err="1" smtClean="0"/>
              <a:t>srugery</a:t>
            </a:r>
            <a:r>
              <a:rPr lang="en-US" baseline="0" dirty="0" smtClean="0"/>
              <a:t> where surgeons operates with the robotic surgical platform was proven to </a:t>
            </a:r>
            <a:r>
              <a:rPr lang="en-US" baseline="0" dirty="0" err="1" smtClean="0"/>
              <a:t>bebeneficial</a:t>
            </a:r>
            <a:r>
              <a:rPr lang="en-US" baseline="0" dirty="0" smtClean="0"/>
              <a:t> and has been a popular </a:t>
            </a:r>
            <a:r>
              <a:rPr lang="en-US" baseline="0" dirty="0" err="1" smtClean="0"/>
              <a:t>alternatie</a:t>
            </a:r>
            <a:r>
              <a:rPr lang="en-US" baseline="0" dirty="0" smtClean="0"/>
              <a:t> to </a:t>
            </a:r>
            <a:r>
              <a:rPr lang="en-US" baseline="0" dirty="0" err="1" smtClean="0"/>
              <a:t>traditonal</a:t>
            </a:r>
            <a:r>
              <a:rPr lang="en-US" baseline="0" dirty="0" smtClean="0"/>
              <a:t> method in many fields, such as cardiology and laparoscopy.</a:t>
            </a:r>
          </a:p>
          <a:p>
            <a:endParaRPr lang="en-US" baseline="0" dirty="0" smtClean="0"/>
          </a:p>
          <a:p>
            <a:r>
              <a:rPr lang="en-US" baseline="0" dirty="0" smtClean="0"/>
              <a:t>Some advantages </a:t>
            </a:r>
            <a:r>
              <a:rPr lang="en-US" baseline="0" dirty="0" smtClean="0"/>
              <a:t>of a robot-assisted surgery </a:t>
            </a:r>
            <a:r>
              <a:rPr lang="en-US" baseline="0" dirty="0" smtClean="0"/>
              <a:t>are</a:t>
            </a:r>
            <a:endParaRPr lang="en-US" baseline="0" dirty="0" smtClean="0"/>
          </a:p>
          <a:p>
            <a:r>
              <a:rPr lang="en-US" baseline="0" dirty="0" smtClean="0"/>
              <a:t>-increased precision, accuracy, and stability</a:t>
            </a:r>
          </a:p>
          <a:p>
            <a:r>
              <a:rPr lang="en-US" baseline="0" dirty="0" smtClean="0"/>
              <a:t>-amplified scale of motion</a:t>
            </a:r>
          </a:p>
          <a:p>
            <a:r>
              <a:rPr lang="en-US" baseline="0" dirty="0" smtClean="0"/>
              <a:t>-reduced tremor</a:t>
            </a:r>
          </a:p>
          <a:p>
            <a:r>
              <a:rPr lang="en-US" baseline="0" dirty="0" smtClean="0"/>
              <a:t>-automation</a:t>
            </a:r>
          </a:p>
          <a:p>
            <a:r>
              <a:rPr lang="en-US" baseline="0" dirty="0" smtClean="0"/>
              <a:t>-association of imaging systems</a:t>
            </a:r>
          </a:p>
          <a:p>
            <a:r>
              <a:rPr lang="en-US" baseline="0" dirty="0" smtClean="0"/>
              <a:t>-</a:t>
            </a:r>
            <a:r>
              <a:rPr lang="en-US" baseline="0" dirty="0" err="1" smtClean="0"/>
              <a:t>teleoperation</a:t>
            </a:r>
            <a:endParaRPr lang="en-US" baseline="0" dirty="0" smtClean="0"/>
          </a:p>
          <a:p>
            <a:endParaRPr lang="en-US" baseline="0" dirty="0" smtClean="0"/>
          </a:p>
          <a:p>
            <a:r>
              <a:rPr lang="en-US" baseline="0" dirty="0" smtClean="0"/>
              <a:t>Researchers in the study agrees that such robotic surgical </a:t>
            </a:r>
            <a:r>
              <a:rPr lang="en-US" baseline="0" dirty="0" err="1" smtClean="0"/>
              <a:t>systesecifcic</a:t>
            </a:r>
            <a:r>
              <a:rPr lang="en-US" baseline="0" dirty="0" smtClean="0"/>
              <a:t> to ophthalmologic </a:t>
            </a:r>
            <a:r>
              <a:rPr lang="en-US" baseline="0" dirty="0" err="1" smtClean="0"/>
              <a:t>proecuder</a:t>
            </a:r>
            <a:r>
              <a:rPr lang="en-US" baseline="0" dirty="0" smtClean="0"/>
              <a:t> could improve some limitations seen from a traditional method.</a:t>
            </a:r>
          </a:p>
          <a:p>
            <a:endParaRPr lang="en-US" baseline="0" dirty="0" smtClean="0"/>
          </a:p>
          <a:p>
            <a:endParaRPr lang="en-US" baseline="0" dirty="0" smtClean="0"/>
          </a:p>
          <a:p>
            <a:r>
              <a:rPr lang="en-US" baseline="0" dirty="0" smtClean="0"/>
              <a:t>----- Meeting Notes (4/18/13 13:45) -----</a:t>
            </a:r>
          </a:p>
          <a:p>
            <a:r>
              <a:rPr lang="en-US" baseline="0" dirty="0" smtClean="0"/>
              <a:t>Robot assisted surgery is already a popular aternatvie to traditonal method in many different fields such as cardiology and laparoscopy.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EA249F-ED9C-2041-9F1C-465CF01F5113}" type="slidenum">
              <a:rPr lang="en-US" smtClean="0"/>
              <a:pPr/>
              <a:t>7</a:t>
            </a:fld>
            <a:endParaRPr lang="en-US"/>
          </a:p>
        </p:txBody>
      </p:sp>
    </p:spTree>
    <p:extLst>
      <p:ext uri="{BB962C8B-B14F-4D97-AF65-F5344CB8AC3E}">
        <p14:creationId xmlns:p14="http://schemas.microsoft.com/office/powerpoint/2010/main" val="395641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electromagnetic sensors were used to track the motion of all surgical tools and eye.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team of researchers chose electromagnetic sensors over optic or inertial sensors because of their small size and their ability to provide data in a concentrated area. T</a:t>
            </a:r>
          </a:p>
          <a:p>
            <a:endParaRPr lang="en-US" dirty="0"/>
          </a:p>
          <a:p>
            <a:r>
              <a:rPr lang="en-US" dirty="0"/>
              <a:t>----- Meeting Notes (4/18/13 13:45) -----</a:t>
            </a:r>
          </a:p>
          <a:p>
            <a:r>
              <a:rPr lang="en-US" dirty="0"/>
              <a:t>Altho, the research team agrees on the benefits of surgical robots, there are several obstacles in making it reality.</a:t>
            </a:r>
          </a:p>
          <a:p>
            <a:endParaRPr lang="en-US" dirty="0"/>
          </a:p>
          <a:p>
            <a:r>
              <a:rPr lang="en-US" dirty="0"/>
              <a:t>The one main obstacle is determing a remote center of motion for the surgical syste. It is the point where all the tools will intersect. The first step to determine such point is analyzing the moition of surgical tools. </a:t>
            </a:r>
          </a:p>
          <a:p>
            <a:endParaRPr lang="en-US" dirty="0"/>
          </a:p>
          <a:p>
            <a:endParaRPr lang="en-US" dirty="0"/>
          </a:p>
        </p:txBody>
      </p:sp>
      <p:sp>
        <p:nvSpPr>
          <p:cNvPr id="4" name="Slide Number Placeholder 3"/>
          <p:cNvSpPr>
            <a:spLocks noGrp="1"/>
          </p:cNvSpPr>
          <p:nvPr>
            <p:ph type="sldNum" sz="quarter" idx="10"/>
          </p:nvPr>
        </p:nvSpPr>
        <p:spPr/>
        <p:txBody>
          <a:bodyPr/>
          <a:lstStyle/>
          <a:p>
            <a:fld id="{67FF316C-C1FE-2543-A58B-43A57CC58C0A}" type="slidenum">
              <a:rPr lang="en-US" smtClean="0"/>
              <a:pPr/>
              <a:t>8</a:t>
            </a:fld>
            <a:endParaRPr lang="en-US"/>
          </a:p>
        </p:txBody>
      </p:sp>
    </p:spTree>
    <p:extLst>
      <p:ext uri="{BB962C8B-B14F-4D97-AF65-F5344CB8AC3E}">
        <p14:creationId xmlns:p14="http://schemas.microsoft.com/office/powerpoint/2010/main" val="281286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electromagnetic sensors were used to track the motion of all surgical tools and eye. </a:t>
            </a:r>
          </a:p>
          <a:p>
            <a:pPr lvl="1">
              <a:buFont typeface="Wingdings" charset="2"/>
              <a:buChar char="§"/>
            </a:pPr>
            <a:r>
              <a:rPr lang="en-US" dirty="0" smtClean="0"/>
              <a:t>(Measures the magnetic field in one or more directions</a:t>
            </a:r>
          </a:p>
          <a:p>
            <a:pPr lvl="1">
              <a:buFont typeface="Wingdings" charset="2"/>
              <a:buChar char="§"/>
            </a:pPr>
            <a:r>
              <a:rPr lang="en-US" dirty="0" smtClean="0"/>
              <a:t>Measures magnetic element that creates the magnetic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team of researchers chose electromagnetic sensors over optic or inertial sensors because of their small size and their ability to provide data in a concentrated area. T</a:t>
            </a:r>
          </a:p>
          <a:p>
            <a:endParaRPr lang="en-US" dirty="0"/>
          </a:p>
          <a:p>
            <a:r>
              <a:rPr lang="en-US" dirty="0"/>
              <a:t>----- Meeting Notes (4/18/13 13:45) -----</a:t>
            </a:r>
          </a:p>
          <a:p>
            <a:r>
              <a:rPr lang="en-US" dirty="0"/>
              <a:t>To move on to technical summary of the paper,</a:t>
            </a:r>
          </a:p>
          <a:p>
            <a:endParaRPr lang="en-US" dirty="0"/>
          </a:p>
          <a:p>
            <a:r>
              <a:rPr lang="en-US" dirty="0"/>
              <a:t>The research team uses..</a:t>
            </a:r>
          </a:p>
          <a:p>
            <a:endParaRPr lang="en-US" dirty="0"/>
          </a:p>
          <a:p>
            <a:r>
              <a:rPr lang="en-US" dirty="0"/>
              <a:t>fulcrum, which is the tool insert point at the eye,</a:t>
            </a:r>
          </a:p>
          <a:p>
            <a:r>
              <a:rPr lang="en-US" dirty="0"/>
              <a:t>concentrated area, such in eye environment duing surgery</a:t>
            </a:r>
          </a:p>
        </p:txBody>
      </p:sp>
      <p:sp>
        <p:nvSpPr>
          <p:cNvPr id="4" name="Slide Number Placeholder 3"/>
          <p:cNvSpPr>
            <a:spLocks noGrp="1"/>
          </p:cNvSpPr>
          <p:nvPr>
            <p:ph type="sldNum" sz="quarter" idx="10"/>
          </p:nvPr>
        </p:nvSpPr>
        <p:spPr/>
        <p:txBody>
          <a:bodyPr/>
          <a:lstStyle/>
          <a:p>
            <a:fld id="{67FF316C-C1FE-2543-A58B-43A57CC58C0A}" type="slidenum">
              <a:rPr lang="en-US" smtClean="0"/>
              <a:pPr/>
              <a:t>9</a:t>
            </a:fld>
            <a:endParaRPr lang="en-US"/>
          </a:p>
        </p:txBody>
      </p:sp>
    </p:spTree>
    <p:extLst>
      <p:ext uri="{BB962C8B-B14F-4D97-AF65-F5344CB8AC3E}">
        <p14:creationId xmlns:p14="http://schemas.microsoft.com/office/powerpoint/2010/main" val="281286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56E01-D465-844B-8AAC-70E93856C208}" type="datetime1">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A5760-A4BC-F44A-95EF-7CAEB6ADDA2B}" type="datetime1">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3188E-D59E-914F-8A0E-B3223BF64482}" type="datetime1">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64816-E8B5-E24E-9904-C8A8C2E9591E}" type="datetime1">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8AE6E-C278-0648-9708-E5FA2F93028C}" type="datetime1">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E10E4-AEBB-4D47-9FFF-948B3B1617DD}" type="datetime1">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34096-8174-244B-AFB6-5BAE2C9C9288}" type="datetime1">
              <a:rPr lang="en-US" smtClean="0"/>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E1594-AFC2-884B-8468-8687B77E141F}" type="datetime1">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1E46-AC34-0441-8341-4CD1B35946D8}" type="datetime1">
              <a:rPr lang="en-US" smtClean="0"/>
              <a:t>4/17/13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E56FD-5E4E-4549-A2EF-16934CC49795}" type="datetime1">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87807-7A74-1A45-8D8F-6D478D41A386}" type="datetime1">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C6933-F701-F846-AE2B-2653C53092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86F49-1EE3-9146-B541-74701C13A2EF}" type="datetime1">
              <a:rPr lang="en-US" smtClean="0"/>
              <a:t>4/17/13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6933-F701-F846-AE2B-2653C53092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diagramData" Target="../diagrams/data9.xml"/><Relationship Id="rId7" Type="http://schemas.openxmlformats.org/officeDocument/2006/relationships/diagramLayout" Target="../diagrams/layout9.xml"/><Relationship Id="rId8" Type="http://schemas.openxmlformats.org/officeDocument/2006/relationships/diagramQuickStyle" Target="../diagrams/quickStyle9.xml"/><Relationship Id="rId9" Type="http://schemas.openxmlformats.org/officeDocument/2006/relationships/diagramColors" Target="../diagrams/colors9.xml"/><Relationship Id="rId10"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10.xml"/><Relationship Id="rId6" Type="http://schemas.openxmlformats.org/officeDocument/2006/relationships/diagramLayout" Target="../diagrams/layout10.xml"/><Relationship Id="rId7" Type="http://schemas.openxmlformats.org/officeDocument/2006/relationships/diagramQuickStyle" Target="../diagrams/quickStyle10.xml"/><Relationship Id="rId8" Type="http://schemas.openxmlformats.org/officeDocument/2006/relationships/diagramColors" Target="../diagrams/colors10.xml"/><Relationship Id="rId9"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eg"/><Relationship Id="rId6" Type="http://schemas.microsoft.com/office/2007/relationships/hdphoto" Target="../media/hdphoto1.wdp"/><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 Id="rId11"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eg"/><Relationship Id="rId6" Type="http://schemas.microsoft.com/office/2007/relationships/hdphoto" Target="../media/hdphoto2.wdp"/><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diagramData" Target="../diagrams/data13.xml"/><Relationship Id="rId7" Type="http://schemas.openxmlformats.org/officeDocument/2006/relationships/diagramLayout" Target="../diagrams/layout13.xml"/><Relationship Id="rId8" Type="http://schemas.openxmlformats.org/officeDocument/2006/relationships/diagramQuickStyle" Target="../diagrams/quickStyle13.xml"/><Relationship Id="rId9" Type="http://schemas.openxmlformats.org/officeDocument/2006/relationships/diagramColors" Target="../diagrams/colors13.xml"/><Relationship Id="rId10"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14.xml"/><Relationship Id="rId6" Type="http://schemas.openxmlformats.org/officeDocument/2006/relationships/diagramLayout" Target="../diagrams/layout14.xml"/><Relationship Id="rId7" Type="http://schemas.openxmlformats.org/officeDocument/2006/relationships/diagramQuickStyle" Target="../diagrams/quickStyle14.xml"/><Relationship Id="rId8" Type="http://schemas.openxmlformats.org/officeDocument/2006/relationships/diagramColors" Target="../diagrams/colors14.xml"/><Relationship Id="rId9"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15.xml"/><Relationship Id="rId6" Type="http://schemas.openxmlformats.org/officeDocument/2006/relationships/diagramLayout" Target="../diagrams/layout15.xml"/><Relationship Id="rId7" Type="http://schemas.openxmlformats.org/officeDocument/2006/relationships/diagramQuickStyle" Target="../diagrams/quickStyle15.xml"/><Relationship Id="rId8" Type="http://schemas.openxmlformats.org/officeDocument/2006/relationships/diagramColors" Target="../diagrams/colors15.xml"/><Relationship Id="rId9"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jpeg"/><Relationship Id="rId6" Type="http://schemas.openxmlformats.org/officeDocument/2006/relationships/diagramData" Target="../diagrams/data16.xml"/><Relationship Id="rId7" Type="http://schemas.openxmlformats.org/officeDocument/2006/relationships/diagramLayout" Target="../diagrams/layout16.xml"/><Relationship Id="rId8" Type="http://schemas.openxmlformats.org/officeDocument/2006/relationships/diagramQuickStyle" Target="../diagrams/quickStyle16.xml"/><Relationship Id="rId9" Type="http://schemas.openxmlformats.org/officeDocument/2006/relationships/diagramColors" Target="../diagrams/colors16.xml"/><Relationship Id="rId10"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jpeg"/><Relationship Id="rId6" Type="http://schemas.openxmlformats.org/officeDocument/2006/relationships/diagramData" Target="../diagrams/data17.xml"/><Relationship Id="rId7" Type="http://schemas.openxmlformats.org/officeDocument/2006/relationships/diagramLayout" Target="../diagrams/layout17.xml"/><Relationship Id="rId8" Type="http://schemas.openxmlformats.org/officeDocument/2006/relationships/diagramQuickStyle" Target="../diagrams/quickStyle17.xml"/><Relationship Id="rId9" Type="http://schemas.openxmlformats.org/officeDocument/2006/relationships/diagramColors" Target="../diagrams/colors17.xml"/><Relationship Id="rId10"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18.xml"/><Relationship Id="rId6" Type="http://schemas.openxmlformats.org/officeDocument/2006/relationships/diagramLayout" Target="../diagrams/layout18.xml"/><Relationship Id="rId7" Type="http://schemas.openxmlformats.org/officeDocument/2006/relationships/diagramQuickStyle" Target="../diagrams/quickStyle18.xml"/><Relationship Id="rId8" Type="http://schemas.openxmlformats.org/officeDocument/2006/relationships/diagramColors" Target="../diagrams/colors18.xml"/><Relationship Id="rId9" Type="http://schemas.microsoft.com/office/2007/relationships/diagramDrawing" Target="../diagrams/drawing18.xml"/><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diagramData" Target="../diagrams/data5.xml"/><Relationship Id="rId7" Type="http://schemas.openxmlformats.org/officeDocument/2006/relationships/diagramLayout" Target="../diagrams/layout5.xml"/><Relationship Id="rId8" Type="http://schemas.openxmlformats.org/officeDocument/2006/relationships/diagramQuickStyle" Target="../diagrams/quickStyle5.xml"/><Relationship Id="rId9" Type="http://schemas.openxmlformats.org/officeDocument/2006/relationships/diagramColors" Target="../diagrams/colors5.xml"/><Relationship Id="rId10"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582"/>
            <a:ext cx="7772400" cy="1470025"/>
          </a:xfrm>
        </p:spPr>
        <p:txBody>
          <a:bodyPr/>
          <a:lstStyle/>
          <a:p>
            <a:r>
              <a:rPr lang="en-US" dirty="0" smtClean="0"/>
              <a:t>Prototype of a Microsurgical </a:t>
            </a:r>
            <a:br>
              <a:rPr lang="en-US" dirty="0" smtClean="0"/>
            </a:br>
            <a:r>
              <a:rPr lang="en-US" dirty="0" smtClean="0"/>
              <a:t>Tool Tracker</a:t>
            </a:r>
            <a:endParaRPr lang="en-US" dirty="0"/>
          </a:p>
        </p:txBody>
      </p:sp>
      <p:sp>
        <p:nvSpPr>
          <p:cNvPr id="3" name="Subtitle 2"/>
          <p:cNvSpPr>
            <a:spLocks noGrp="1"/>
          </p:cNvSpPr>
          <p:nvPr>
            <p:ph type="subTitle" idx="1"/>
          </p:nvPr>
        </p:nvSpPr>
        <p:spPr>
          <a:xfrm>
            <a:off x="55220" y="3401746"/>
            <a:ext cx="9060436" cy="1752600"/>
          </a:xfrm>
        </p:spPr>
        <p:txBody>
          <a:bodyPr>
            <a:normAutofit fontScale="92500" lnSpcReduction="20000"/>
          </a:bodyPr>
          <a:lstStyle/>
          <a:p>
            <a:r>
              <a:rPr lang="en-US" sz="2800" dirty="0" smtClean="0">
                <a:solidFill>
                  <a:schemeClr val="accent5">
                    <a:lumMod val="50000"/>
                  </a:schemeClr>
                </a:solidFill>
              </a:rPr>
              <a:t>Team 5</a:t>
            </a:r>
          </a:p>
          <a:p>
            <a:r>
              <a:rPr lang="en-US" sz="2800" dirty="0" smtClean="0">
                <a:solidFill>
                  <a:schemeClr val="accent5">
                    <a:lumMod val="75000"/>
                  </a:schemeClr>
                </a:solidFill>
              </a:rPr>
              <a:t>Yejin Kim</a:t>
            </a:r>
          </a:p>
          <a:p>
            <a:r>
              <a:rPr lang="en-US" sz="2800" dirty="0" smtClean="0">
                <a:solidFill>
                  <a:schemeClr val="accent5">
                    <a:lumMod val="75000"/>
                  </a:schemeClr>
                </a:solidFill>
              </a:rPr>
              <a:t>Partner: Sue </a:t>
            </a:r>
            <a:r>
              <a:rPr lang="en-US" sz="2800" dirty="0" err="1" smtClean="0">
                <a:solidFill>
                  <a:schemeClr val="accent5">
                    <a:lumMod val="75000"/>
                  </a:schemeClr>
                </a:solidFill>
              </a:rPr>
              <a:t>Kulason</a:t>
            </a:r>
            <a:endParaRPr lang="en-US" sz="2800" dirty="0" smtClean="0">
              <a:solidFill>
                <a:schemeClr val="accent5">
                  <a:lumMod val="75000"/>
                </a:schemeClr>
              </a:solidFill>
            </a:endParaRPr>
          </a:p>
          <a:p>
            <a:r>
              <a:rPr lang="en-US" sz="2800" dirty="0" smtClean="0">
                <a:solidFill>
                  <a:srgbClr val="31859C"/>
                </a:solidFill>
              </a:rPr>
              <a:t>Mentors: </a:t>
            </a:r>
            <a:r>
              <a:rPr lang="en-US" sz="2800" dirty="0" err="1" smtClean="0">
                <a:solidFill>
                  <a:srgbClr val="31859C"/>
                </a:solidFill>
              </a:rPr>
              <a:t>Marcin</a:t>
            </a:r>
            <a:r>
              <a:rPr lang="en-US" sz="2800" dirty="0" smtClean="0">
                <a:solidFill>
                  <a:srgbClr val="31859C"/>
                </a:solidFill>
              </a:rPr>
              <a:t> </a:t>
            </a:r>
            <a:r>
              <a:rPr lang="en-US" sz="2800" dirty="0" err="1" smtClean="0">
                <a:solidFill>
                  <a:srgbClr val="31859C"/>
                </a:solidFill>
              </a:rPr>
              <a:t>Balicki</a:t>
            </a:r>
            <a:r>
              <a:rPr lang="en-US" sz="2800" dirty="0" smtClean="0">
                <a:solidFill>
                  <a:srgbClr val="31859C"/>
                </a:solidFill>
              </a:rPr>
              <a:t>, </a:t>
            </a:r>
            <a:r>
              <a:rPr lang="en-US" sz="2800" dirty="0" err="1" smtClean="0">
                <a:solidFill>
                  <a:srgbClr val="31859C"/>
                </a:solidFill>
              </a:rPr>
              <a:t>Balazs</a:t>
            </a:r>
            <a:r>
              <a:rPr lang="en-US" sz="2800" dirty="0" smtClean="0">
                <a:solidFill>
                  <a:srgbClr val="31859C"/>
                </a:solidFill>
              </a:rPr>
              <a:t> </a:t>
            </a:r>
            <a:r>
              <a:rPr lang="en-US" sz="2800" dirty="0" err="1" smtClean="0">
                <a:solidFill>
                  <a:srgbClr val="31859C"/>
                </a:solidFill>
              </a:rPr>
              <a:t>Vagvolgyi</a:t>
            </a:r>
            <a:r>
              <a:rPr lang="en-US" sz="2800" dirty="0" smtClean="0">
                <a:solidFill>
                  <a:srgbClr val="31859C"/>
                </a:solidFill>
              </a:rPr>
              <a:t>, Russell Taylor</a:t>
            </a:r>
          </a:p>
          <a:p>
            <a:endParaRPr lang="en-US" sz="2800" dirty="0"/>
          </a:p>
        </p:txBody>
      </p:sp>
      <p:sp>
        <p:nvSpPr>
          <p:cNvPr id="5" name="TextBox 4"/>
          <p:cNvSpPr txBox="1"/>
          <p:nvPr/>
        </p:nvSpPr>
        <p:spPr>
          <a:xfrm>
            <a:off x="2269558" y="5359128"/>
            <a:ext cx="8217434" cy="369332"/>
          </a:xfrm>
          <a:prstGeom prst="rect">
            <a:avLst/>
          </a:prstGeom>
          <a:noFill/>
        </p:spPr>
        <p:txBody>
          <a:bodyPr wrap="square" rtlCol="0">
            <a:spAutoFit/>
          </a:bodyPr>
          <a:lstStyle/>
          <a:p>
            <a:r>
              <a:rPr lang="en-US" dirty="0" smtClean="0"/>
              <a:t>600.466 Advanced Computer-Integrated Surgery</a:t>
            </a:r>
            <a:endParaRPr lang="en-US" dirty="0"/>
          </a:p>
        </p:txBody>
      </p:sp>
      <p:pic>
        <p:nvPicPr>
          <p:cNvPr id="7" name="Picture 6"/>
          <p:cNvPicPr>
            <a:picLocks noChangeAspect="1"/>
          </p:cNvPicPr>
          <p:nvPr/>
        </p:nvPicPr>
        <p:blipFill>
          <a:blip r:embed="rId3"/>
          <a:stretch>
            <a:fillRect/>
          </a:stretch>
        </p:blipFill>
        <p:spPr>
          <a:xfrm>
            <a:off x="0" y="197940"/>
            <a:ext cx="2425700" cy="647700"/>
          </a:xfrm>
          <a:prstGeom prst="rect">
            <a:avLst/>
          </a:prstGeom>
        </p:spPr>
      </p:pic>
      <p:pic>
        <p:nvPicPr>
          <p:cNvPr id="9" name="Picture 8"/>
          <p:cNvPicPr>
            <a:picLocks noChangeAspect="1"/>
          </p:cNvPicPr>
          <p:nvPr/>
        </p:nvPicPr>
        <p:blipFill>
          <a:blip r:embed="rId4"/>
          <a:stretch>
            <a:fillRect/>
          </a:stretch>
        </p:blipFill>
        <p:spPr>
          <a:xfrm>
            <a:off x="6841591" y="115465"/>
            <a:ext cx="2302409" cy="928768"/>
          </a:xfrm>
          <a:prstGeom prst="rect">
            <a:avLst/>
          </a:prstGeom>
        </p:spPr>
      </p:pic>
      <p:sp>
        <p:nvSpPr>
          <p:cNvPr id="4" name="Slide Number Placeholder 3"/>
          <p:cNvSpPr>
            <a:spLocks noGrp="1"/>
          </p:cNvSpPr>
          <p:nvPr>
            <p:ph type="sldNum" sz="quarter" idx="12"/>
          </p:nvPr>
        </p:nvSpPr>
        <p:spPr/>
        <p:txBody>
          <a:bodyPr/>
          <a:lstStyle/>
          <a:p>
            <a:fld id="{0FCC6933-F701-F846-AE2B-2653C530922C}" type="slidenum">
              <a:rPr lang="en-US" smtClean="0"/>
              <a:pPr/>
              <a:t>1</a:t>
            </a:fld>
            <a:endParaRPr lang="en-US"/>
          </a:p>
        </p:txBody>
      </p:sp>
    </p:spTree>
    <p:extLst>
      <p:ext uri="{BB962C8B-B14F-4D97-AF65-F5344CB8AC3E}">
        <p14:creationId xmlns:p14="http://schemas.microsoft.com/office/powerpoint/2010/main" val="10289800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r>
              <a:rPr lang="en-US" u="sng" dirty="0" smtClean="0"/>
              <a:t>:</a:t>
            </a:r>
            <a:endParaRPr lang="en-US" u="sng" dirty="0" smtClean="0"/>
          </a:p>
        </p:txBody>
      </p:sp>
      <p:sp>
        <p:nvSpPr>
          <p:cNvPr id="7" name="Content Placeholder 6"/>
          <p:cNvSpPr>
            <a:spLocks noGrp="1"/>
          </p:cNvSpPr>
          <p:nvPr>
            <p:ph idx="1"/>
          </p:nvPr>
        </p:nvSpPr>
        <p:spPr>
          <a:xfrm>
            <a:off x="558218" y="1926012"/>
            <a:ext cx="8585781" cy="4525963"/>
          </a:xfrm>
        </p:spPr>
        <p:txBody>
          <a:bodyPr>
            <a:normAutofit/>
          </a:bodyPr>
          <a:lstStyle/>
          <a:p>
            <a:pPr>
              <a:buFont typeface="Wingdings" charset="2"/>
              <a:buChar char="§"/>
            </a:pPr>
            <a:r>
              <a:rPr lang="en-US" dirty="0" smtClean="0"/>
              <a:t>Reliability test to assure accuracy of result.</a:t>
            </a:r>
          </a:p>
          <a:p>
            <a:pPr lvl="1">
              <a:buFont typeface="Wingdings" charset="2"/>
              <a:buChar char="§"/>
            </a:pPr>
            <a:r>
              <a:rPr lang="en-US" dirty="0" smtClean="0"/>
              <a:t>Short and long translation in all three axis.</a:t>
            </a:r>
          </a:p>
          <a:p>
            <a:pPr>
              <a:buFont typeface="Wingdings" charset="2"/>
              <a:buChar char="§"/>
            </a:pPr>
            <a:r>
              <a:rPr lang="en-US" dirty="0" smtClean="0"/>
              <a:t>Result were claimed near perfect.</a:t>
            </a:r>
          </a:p>
          <a:p>
            <a:pPr>
              <a:buFont typeface="Wingdings" charset="2"/>
              <a:buChar char="§"/>
            </a:pPr>
            <a:endParaRPr lang="en-US" dirty="0"/>
          </a:p>
          <a:p>
            <a:pPr>
              <a:buFont typeface="Wingdings" charset="2"/>
              <a:buChar char="§"/>
            </a:pPr>
            <a:endParaRPr lang="en-US" dirty="0"/>
          </a:p>
        </p:txBody>
      </p:sp>
      <p:sp>
        <p:nvSpPr>
          <p:cNvPr id="3" name="Slide Number Placeholder 2"/>
          <p:cNvSpPr>
            <a:spLocks noGrp="1"/>
          </p:cNvSpPr>
          <p:nvPr>
            <p:ph type="sldNum" sz="quarter" idx="12"/>
          </p:nvPr>
        </p:nvSpPr>
        <p:spPr/>
        <p:txBody>
          <a:bodyPr/>
          <a:lstStyle/>
          <a:p>
            <a:fld id="{0FCC6933-F701-F846-AE2B-2653C530922C}" type="slidenum">
              <a:rPr lang="en-US" smtClean="0"/>
              <a:pPr/>
              <a:t>10</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10</a:t>
            </a:fld>
            <a:endParaRPr lang="en-US" dirty="0"/>
          </a:p>
        </p:txBody>
      </p:sp>
      <p:pic>
        <p:nvPicPr>
          <p:cNvPr id="10" name="Picture 9" descr="Screen shot 2013-04-17 at 10.25.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839" y="3742944"/>
            <a:ext cx="4842752" cy="1774519"/>
          </a:xfrm>
          <a:prstGeom prst="rect">
            <a:avLst/>
          </a:prstGeom>
        </p:spPr>
      </p:pic>
      <p:sp>
        <p:nvSpPr>
          <p:cNvPr id="9" name="TextBox 8"/>
          <p:cNvSpPr txBox="1"/>
          <p:nvPr/>
        </p:nvSpPr>
        <p:spPr>
          <a:xfrm>
            <a:off x="4806243" y="5418667"/>
            <a:ext cx="2170289" cy="369332"/>
          </a:xfrm>
          <a:prstGeom prst="rect">
            <a:avLst/>
          </a:prstGeom>
          <a:noFill/>
        </p:spPr>
        <p:txBody>
          <a:bodyPr wrap="square" rtlCol="0">
            <a:spAutoFit/>
          </a:bodyPr>
          <a:lstStyle/>
          <a:p>
            <a:r>
              <a:rPr lang="en-US" dirty="0" smtClean="0"/>
              <a:t>Image from paper </a:t>
            </a:r>
            <a:endParaRPr lang="en-US" dirty="0"/>
          </a:p>
        </p:txBody>
      </p:sp>
      <p:graphicFrame>
        <p:nvGraphicFramePr>
          <p:cNvPr id="13" name="Diagram 12"/>
          <p:cNvGraphicFramePr/>
          <p:nvPr>
            <p:extLst>
              <p:ext uri="{D42A27DB-BD31-4B8C-83A1-F6EECF244321}">
                <p14:modId xmlns:p14="http://schemas.microsoft.com/office/powerpoint/2010/main" val="3611797821"/>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45996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br>
              <a:rPr lang="en-US" u="sng" dirty="0" smtClean="0"/>
            </a:br>
            <a:r>
              <a:rPr lang="en-US" u="sng" dirty="0" smtClean="0"/>
              <a:t>Set-up</a:t>
            </a:r>
            <a:endParaRPr lang="en-US" u="sng" dirty="0" smtClean="0"/>
          </a:p>
        </p:txBody>
      </p:sp>
      <p:sp>
        <p:nvSpPr>
          <p:cNvPr id="3" name="Slide Number Placeholder 2"/>
          <p:cNvSpPr>
            <a:spLocks noGrp="1"/>
          </p:cNvSpPr>
          <p:nvPr>
            <p:ph type="sldNum" sz="quarter" idx="12"/>
          </p:nvPr>
        </p:nvSpPr>
        <p:spPr/>
        <p:txBody>
          <a:bodyPr/>
          <a:lstStyle/>
          <a:p>
            <a:fld id="{0FCC6933-F701-F846-AE2B-2653C530922C}" type="slidenum">
              <a:rPr lang="en-US" smtClean="0"/>
              <a:pPr/>
              <a:t>11</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11</a:t>
            </a:fld>
            <a:endParaRPr lang="en-US" dirty="0"/>
          </a:p>
        </p:txBody>
      </p:sp>
      <p:sp>
        <p:nvSpPr>
          <p:cNvPr id="9" name="Rounded Rectangle 8"/>
          <p:cNvSpPr/>
          <p:nvPr/>
        </p:nvSpPr>
        <p:spPr>
          <a:xfrm>
            <a:off x="3715460" y="2376504"/>
            <a:ext cx="1775043" cy="8319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Sensors</a:t>
            </a:r>
            <a:endParaRPr lang="en-US" dirty="0"/>
          </a:p>
        </p:txBody>
      </p:sp>
      <p:sp>
        <p:nvSpPr>
          <p:cNvPr id="11" name="Rounded Rectangle 10"/>
          <p:cNvSpPr/>
          <p:nvPr/>
        </p:nvSpPr>
        <p:spPr>
          <a:xfrm>
            <a:off x="6754102" y="2384938"/>
            <a:ext cx="1775043" cy="8319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Control Unit</a:t>
            </a:r>
            <a:endParaRPr lang="en-US" dirty="0"/>
          </a:p>
        </p:txBody>
      </p:sp>
      <p:sp>
        <p:nvSpPr>
          <p:cNvPr id="13" name="Rounded Rectangle 12"/>
          <p:cNvSpPr/>
          <p:nvPr/>
        </p:nvSpPr>
        <p:spPr>
          <a:xfrm>
            <a:off x="650657" y="4377953"/>
            <a:ext cx="1587437" cy="8080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Magnet Source</a:t>
            </a:r>
            <a:endParaRPr lang="en-US" dirty="0"/>
          </a:p>
        </p:txBody>
      </p:sp>
      <p:sp>
        <p:nvSpPr>
          <p:cNvPr id="16" name="Rounded Rectangle 15"/>
          <p:cNvSpPr/>
          <p:nvPr/>
        </p:nvSpPr>
        <p:spPr>
          <a:xfrm>
            <a:off x="650657" y="1970837"/>
            <a:ext cx="1587437" cy="8080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Tools</a:t>
            </a:r>
            <a:endParaRPr lang="en-US" dirty="0"/>
          </a:p>
        </p:txBody>
      </p:sp>
      <p:sp>
        <p:nvSpPr>
          <p:cNvPr id="17" name="Rounded Rectangle 16"/>
          <p:cNvSpPr/>
          <p:nvPr/>
        </p:nvSpPr>
        <p:spPr>
          <a:xfrm>
            <a:off x="650657" y="3182982"/>
            <a:ext cx="1587437" cy="8080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Porcine </a:t>
            </a:r>
          </a:p>
          <a:p>
            <a:pPr algn="ctr"/>
            <a:r>
              <a:rPr lang="en-US" dirty="0" smtClean="0"/>
              <a:t>Eyeball</a:t>
            </a:r>
            <a:endParaRPr lang="en-US" dirty="0"/>
          </a:p>
        </p:txBody>
      </p:sp>
      <p:sp>
        <p:nvSpPr>
          <p:cNvPr id="19" name="TextBox 18"/>
          <p:cNvSpPr txBox="1"/>
          <p:nvPr/>
        </p:nvSpPr>
        <p:spPr>
          <a:xfrm>
            <a:off x="3647728" y="3460802"/>
            <a:ext cx="20361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1. Record raw data. </a:t>
            </a:r>
            <a:endParaRPr lang="en-US" dirty="0"/>
          </a:p>
        </p:txBody>
      </p:sp>
      <p:sp>
        <p:nvSpPr>
          <p:cNvPr id="20" name="TextBox 19"/>
          <p:cNvSpPr txBox="1"/>
          <p:nvPr/>
        </p:nvSpPr>
        <p:spPr>
          <a:xfrm>
            <a:off x="5960534" y="3423735"/>
            <a:ext cx="3098800"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2. Convert raw data through Principal Component Analysis(PCA).</a:t>
            </a:r>
          </a:p>
          <a:p>
            <a:endParaRPr lang="en-US" dirty="0"/>
          </a:p>
          <a:p>
            <a:r>
              <a:rPr lang="en-US" dirty="0" smtClean="0"/>
              <a:t>3. Outputs 90 positional measurement per second.</a:t>
            </a:r>
            <a:endParaRPr lang="en-US" dirty="0"/>
          </a:p>
        </p:txBody>
      </p:sp>
      <p:cxnSp>
        <p:nvCxnSpPr>
          <p:cNvPr id="22" name="Straight Arrow Connector 21"/>
          <p:cNvCxnSpPr>
            <a:stCxn id="16" idx="3"/>
            <a:endCxn id="9" idx="1"/>
          </p:cNvCxnSpPr>
          <p:nvPr/>
        </p:nvCxnSpPr>
        <p:spPr>
          <a:xfrm>
            <a:off x="2238094" y="2374886"/>
            <a:ext cx="1477366" cy="417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3"/>
            <a:endCxn id="9" idx="1"/>
          </p:cNvCxnSpPr>
          <p:nvPr/>
        </p:nvCxnSpPr>
        <p:spPr>
          <a:xfrm flipV="1">
            <a:off x="2238094" y="2792459"/>
            <a:ext cx="1477366" cy="794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3"/>
            <a:endCxn id="11" idx="1"/>
          </p:cNvCxnSpPr>
          <p:nvPr/>
        </p:nvCxnSpPr>
        <p:spPr>
          <a:xfrm>
            <a:off x="5490503" y="2792459"/>
            <a:ext cx="1263599" cy="8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96955" y="5299593"/>
            <a:ext cx="35348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To avoid magnetic field distortion.</a:t>
            </a:r>
            <a:endParaRPr lang="en-US" dirty="0"/>
          </a:p>
        </p:txBody>
      </p:sp>
      <p:graphicFrame>
        <p:nvGraphicFramePr>
          <p:cNvPr id="28" name="Diagram 27"/>
          <p:cNvGraphicFramePr/>
          <p:nvPr>
            <p:extLst>
              <p:ext uri="{D42A27DB-BD31-4B8C-83A1-F6EECF244321}">
                <p14:modId xmlns:p14="http://schemas.microsoft.com/office/powerpoint/2010/main" val="2801403999"/>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5013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br>
              <a:rPr lang="en-US" u="sng" dirty="0" smtClean="0"/>
            </a:br>
            <a:r>
              <a:rPr lang="en-US" u="sng" dirty="0" smtClean="0"/>
              <a:t>Experiment</a:t>
            </a:r>
          </a:p>
        </p:txBody>
      </p:sp>
      <p:sp>
        <p:nvSpPr>
          <p:cNvPr id="3" name="Slide Number Placeholder 2"/>
          <p:cNvSpPr>
            <a:spLocks noGrp="1"/>
          </p:cNvSpPr>
          <p:nvPr>
            <p:ph type="sldNum" sz="quarter" idx="12"/>
          </p:nvPr>
        </p:nvSpPr>
        <p:spPr/>
        <p:txBody>
          <a:bodyPr/>
          <a:lstStyle/>
          <a:p>
            <a:fld id="{0FCC6933-F701-F846-AE2B-2653C530922C}" type="slidenum">
              <a:rPr lang="en-US" smtClean="0"/>
              <a:pPr/>
              <a:t>12</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12</a:t>
            </a:fld>
            <a:endParaRPr lang="en-US" dirty="0"/>
          </a:p>
        </p:txBody>
      </p:sp>
      <p:pic>
        <p:nvPicPr>
          <p:cNvPr id="2" name="Picture 1" descr="Screen shot 2013-04-17 at 10.53.33 PM.p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639"/>
          <a:stretch/>
        </p:blipFill>
        <p:spPr>
          <a:xfrm>
            <a:off x="1474414" y="1655892"/>
            <a:ext cx="6095151" cy="4398293"/>
          </a:xfrm>
          <a:prstGeom prst="rect">
            <a:avLst/>
          </a:prstGeom>
        </p:spPr>
      </p:pic>
      <p:sp>
        <p:nvSpPr>
          <p:cNvPr id="9" name="TextBox 8"/>
          <p:cNvSpPr txBox="1"/>
          <p:nvPr/>
        </p:nvSpPr>
        <p:spPr>
          <a:xfrm>
            <a:off x="7001934" y="4182533"/>
            <a:ext cx="2218266" cy="369332"/>
          </a:xfrm>
          <a:prstGeom prst="rect">
            <a:avLst/>
          </a:prstGeom>
          <a:noFill/>
        </p:spPr>
        <p:txBody>
          <a:bodyPr wrap="square" rtlCol="0">
            <a:spAutoFit/>
          </a:bodyPr>
          <a:lstStyle/>
          <a:p>
            <a:r>
              <a:rPr lang="en-US" dirty="0" smtClean="0"/>
              <a:t>Image from paper</a:t>
            </a:r>
            <a:endParaRPr lang="en-US" dirty="0"/>
          </a:p>
        </p:txBody>
      </p:sp>
      <p:graphicFrame>
        <p:nvGraphicFramePr>
          <p:cNvPr id="11" name="Diagram 10"/>
          <p:cNvGraphicFramePr/>
          <p:nvPr>
            <p:extLst>
              <p:ext uri="{D42A27DB-BD31-4B8C-83A1-F6EECF244321}">
                <p14:modId xmlns:p14="http://schemas.microsoft.com/office/powerpoint/2010/main" val="2986794497"/>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lide Number Placeholder 2"/>
          <p:cNvSpPr txBox="1">
            <a:spLocks/>
          </p:cNvSpPr>
          <p:nvPr/>
        </p:nvSpPr>
        <p:spPr>
          <a:xfrm>
            <a:off x="2825044" y="58414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12</a:t>
            </a:fld>
            <a:endParaRPr lang="en-US" dirty="0"/>
          </a:p>
        </p:txBody>
      </p:sp>
    </p:spTree>
    <p:extLst>
      <p:ext uri="{BB962C8B-B14F-4D97-AF65-F5344CB8AC3E}">
        <p14:creationId xmlns:p14="http://schemas.microsoft.com/office/powerpoint/2010/main" val="32689780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609600" y="40000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p>
          <a:p>
            <a:r>
              <a:rPr lang="en-US" u="sng" dirty="0" smtClean="0"/>
              <a:t>Result: Motion of Tools</a:t>
            </a:r>
            <a:endParaRPr lang="en-US" u="sng" dirty="0"/>
          </a:p>
        </p:txBody>
      </p:sp>
      <p:sp>
        <p:nvSpPr>
          <p:cNvPr id="2" name="Slide Number Placeholder 1"/>
          <p:cNvSpPr>
            <a:spLocks noGrp="1"/>
          </p:cNvSpPr>
          <p:nvPr>
            <p:ph type="sldNum" sz="quarter" idx="12"/>
          </p:nvPr>
        </p:nvSpPr>
        <p:spPr/>
        <p:txBody>
          <a:bodyPr/>
          <a:lstStyle/>
          <a:p>
            <a:fld id="{0FCC6933-F701-F846-AE2B-2653C530922C}" type="slidenum">
              <a:rPr lang="en-US" smtClean="0"/>
              <a:pPr/>
              <a:t>13</a:t>
            </a:fld>
            <a:endParaRPr lang="en-US"/>
          </a:p>
        </p:txBody>
      </p:sp>
      <p:sp>
        <p:nvSpPr>
          <p:cNvPr id="18"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13</a:t>
            </a:fld>
            <a:endParaRPr lang="en-US" dirty="0"/>
          </a:p>
        </p:txBody>
      </p:sp>
      <p:pic>
        <p:nvPicPr>
          <p:cNvPr id="12" name="Picture 11" descr="Screen shot 2013-04-18 at 12.10.07 PM.png"/>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0546" y="1802163"/>
            <a:ext cx="8821051" cy="3378575"/>
          </a:xfrm>
          <a:prstGeom prst="rect">
            <a:avLst/>
          </a:prstGeom>
        </p:spPr>
      </p:pic>
      <p:sp>
        <p:nvSpPr>
          <p:cNvPr id="16" name="TextBox 15"/>
          <p:cNvSpPr txBox="1"/>
          <p:nvPr/>
        </p:nvSpPr>
        <p:spPr>
          <a:xfrm>
            <a:off x="6620934" y="5214604"/>
            <a:ext cx="2218266" cy="369332"/>
          </a:xfrm>
          <a:prstGeom prst="rect">
            <a:avLst/>
          </a:prstGeom>
          <a:noFill/>
        </p:spPr>
        <p:txBody>
          <a:bodyPr wrap="square" rtlCol="0">
            <a:spAutoFit/>
          </a:bodyPr>
          <a:lstStyle/>
          <a:p>
            <a:r>
              <a:rPr lang="en-US" dirty="0" smtClean="0"/>
              <a:t>Table from paper</a:t>
            </a:r>
            <a:endParaRPr lang="en-US" dirty="0"/>
          </a:p>
        </p:txBody>
      </p:sp>
      <p:graphicFrame>
        <p:nvGraphicFramePr>
          <p:cNvPr id="19" name="Diagram 18"/>
          <p:cNvGraphicFramePr/>
          <p:nvPr>
            <p:extLst>
              <p:ext uri="{D42A27DB-BD31-4B8C-83A1-F6EECF244321}">
                <p14:modId xmlns:p14="http://schemas.microsoft.com/office/powerpoint/2010/main" val="323627768"/>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19571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609600" y="40000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p>
          <a:p>
            <a:r>
              <a:rPr lang="en-US" u="sng" dirty="0" smtClean="0"/>
              <a:t>Result: Motion of Eye</a:t>
            </a:r>
            <a:endParaRPr lang="en-US" u="sng" dirty="0"/>
          </a:p>
        </p:txBody>
      </p:sp>
      <p:sp>
        <p:nvSpPr>
          <p:cNvPr id="2" name="Slide Number Placeholder 1"/>
          <p:cNvSpPr>
            <a:spLocks noGrp="1"/>
          </p:cNvSpPr>
          <p:nvPr>
            <p:ph type="sldNum" sz="quarter" idx="12"/>
          </p:nvPr>
        </p:nvSpPr>
        <p:spPr/>
        <p:txBody>
          <a:bodyPr/>
          <a:lstStyle/>
          <a:p>
            <a:fld id="{0FCC6933-F701-F846-AE2B-2653C530922C}" type="slidenum">
              <a:rPr lang="en-US" smtClean="0"/>
              <a:pPr/>
              <a:t>14</a:t>
            </a:fld>
            <a:endParaRPr lang="en-US"/>
          </a:p>
        </p:txBody>
      </p:sp>
      <p:sp>
        <p:nvSpPr>
          <p:cNvPr id="18"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14</a:t>
            </a:fld>
            <a:endParaRPr lang="en-US" dirty="0"/>
          </a:p>
        </p:txBody>
      </p:sp>
      <p:pic>
        <p:nvPicPr>
          <p:cNvPr id="3" name="Picture 2" descr="Screen shot 2013-04-18 at 12.10.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13" y="2374571"/>
            <a:ext cx="8839200" cy="2096477"/>
          </a:xfrm>
          <a:prstGeom prst="rect">
            <a:avLst/>
          </a:prstGeom>
        </p:spPr>
      </p:pic>
      <p:sp>
        <p:nvSpPr>
          <p:cNvPr id="10" name="TextBox 9"/>
          <p:cNvSpPr txBox="1"/>
          <p:nvPr/>
        </p:nvSpPr>
        <p:spPr>
          <a:xfrm>
            <a:off x="6316659" y="4655804"/>
            <a:ext cx="2218266" cy="369332"/>
          </a:xfrm>
          <a:prstGeom prst="rect">
            <a:avLst/>
          </a:prstGeom>
          <a:noFill/>
        </p:spPr>
        <p:txBody>
          <a:bodyPr wrap="square" rtlCol="0">
            <a:spAutoFit/>
          </a:bodyPr>
          <a:lstStyle/>
          <a:p>
            <a:r>
              <a:rPr lang="en-US" dirty="0" smtClean="0"/>
              <a:t>Table from paper</a:t>
            </a:r>
            <a:endParaRPr lang="en-US" dirty="0"/>
          </a:p>
        </p:txBody>
      </p:sp>
      <p:graphicFrame>
        <p:nvGraphicFramePr>
          <p:cNvPr id="11" name="Diagram 10"/>
          <p:cNvGraphicFramePr/>
          <p:nvPr>
            <p:extLst>
              <p:ext uri="{D42A27DB-BD31-4B8C-83A1-F6EECF244321}">
                <p14:modId xmlns:p14="http://schemas.microsoft.com/office/powerpoint/2010/main" val="2371010317"/>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259123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609600" y="40000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p>
          <a:p>
            <a:r>
              <a:rPr lang="en-US" u="sng" dirty="0" smtClean="0"/>
              <a:t> </a:t>
            </a:r>
            <a:r>
              <a:rPr lang="en-US" u="sng" dirty="0" smtClean="0"/>
              <a:t>Conclusion</a:t>
            </a:r>
            <a:endParaRPr lang="en-US"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64825363"/>
              </p:ext>
            </p:extLst>
          </p:nvPr>
        </p:nvGraphicFramePr>
        <p:xfrm>
          <a:off x="2590800" y="2723056"/>
          <a:ext cx="3979333" cy="2943133"/>
        </p:xfrm>
        <a:graphic>
          <a:graphicData uri="http://schemas.openxmlformats.org/drawingml/2006/table">
            <a:tbl>
              <a:tblPr firstRow="1" bandRow="1">
                <a:tableStyleId>{1E171933-4619-4E11-9A3F-F7608DF75F80}</a:tableStyleId>
              </a:tblPr>
              <a:tblGrid>
                <a:gridCol w="3979333"/>
              </a:tblGrid>
              <a:tr h="636546">
                <a:tc>
                  <a:txBody>
                    <a:bodyPr/>
                    <a:lstStyle/>
                    <a:p>
                      <a:pPr algn="ctr"/>
                      <a:r>
                        <a:rPr lang="en-US" sz="2000" dirty="0" smtClean="0"/>
                        <a:t>Dependencies</a:t>
                      </a:r>
                      <a:r>
                        <a:rPr lang="en-US" sz="2000" baseline="0" dirty="0" smtClean="0"/>
                        <a:t> for </a:t>
                      </a:r>
                    </a:p>
                    <a:p>
                      <a:pPr algn="ctr"/>
                      <a:r>
                        <a:rPr lang="en-US" sz="2000" dirty="0" smtClean="0"/>
                        <a:t>Angle</a:t>
                      </a:r>
                      <a:r>
                        <a:rPr lang="en-US" sz="2000" baseline="0" dirty="0" smtClean="0"/>
                        <a:t> of Rotation &amp;Translation</a:t>
                      </a:r>
                      <a:endParaRPr lang="en-US" sz="2000" dirty="0"/>
                    </a:p>
                  </a:txBody>
                  <a:tcPr/>
                </a:tc>
              </a:tr>
              <a:tr h="4920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Microsurgical</a:t>
                      </a:r>
                      <a:r>
                        <a:rPr lang="en-US" sz="2000" baseline="0" dirty="0" smtClean="0"/>
                        <a:t> tool</a:t>
                      </a:r>
                    </a:p>
                  </a:txBody>
                  <a:tcPr/>
                </a:tc>
              </a:tr>
              <a:tr h="636546">
                <a:tc>
                  <a:txBody>
                    <a:bodyPr/>
                    <a:lstStyle/>
                    <a:p>
                      <a:pPr algn="ctr"/>
                      <a:r>
                        <a:rPr lang="en-US" sz="2000" dirty="0" smtClean="0"/>
                        <a:t>Specific task</a:t>
                      </a:r>
                    </a:p>
                    <a:p>
                      <a:pPr algn="ctr"/>
                      <a:r>
                        <a:rPr lang="en-US" sz="2000" dirty="0" smtClean="0"/>
                        <a:t>Main task &gt; Ancillary Task</a:t>
                      </a:r>
                    </a:p>
                  </a:txBody>
                  <a:tcPr/>
                </a:tc>
              </a:tr>
              <a:tr h="1049037">
                <a:tc>
                  <a:txBody>
                    <a:bodyPr/>
                    <a:lstStyle/>
                    <a:p>
                      <a:pPr algn="ctr"/>
                      <a:r>
                        <a:rPr lang="en-US" sz="2000" dirty="0" smtClean="0"/>
                        <a:t>Performing hand </a:t>
                      </a:r>
                    </a:p>
                    <a:p>
                      <a:pPr algn="ctr"/>
                      <a:r>
                        <a:rPr lang="en-US" sz="2000" dirty="0" smtClean="0"/>
                        <a:t>Dominant hand &gt; Secondary</a:t>
                      </a:r>
                      <a:r>
                        <a:rPr lang="en-US" sz="2000" baseline="0" dirty="0" smtClean="0"/>
                        <a:t> hand</a:t>
                      </a:r>
                    </a:p>
                  </a:txBody>
                  <a:tcPr/>
                </a:tc>
              </a:tr>
            </a:tbl>
          </a:graphicData>
        </a:graphic>
      </p:graphicFrame>
      <p:sp>
        <p:nvSpPr>
          <p:cNvPr id="2" name="Slide Number Placeholder 1"/>
          <p:cNvSpPr>
            <a:spLocks noGrp="1"/>
          </p:cNvSpPr>
          <p:nvPr>
            <p:ph type="sldNum" sz="quarter" idx="12"/>
          </p:nvPr>
        </p:nvSpPr>
        <p:spPr/>
        <p:txBody>
          <a:bodyPr/>
          <a:lstStyle/>
          <a:p>
            <a:fld id="{0FCC6933-F701-F846-AE2B-2653C530922C}" type="slidenum">
              <a:rPr lang="en-US" smtClean="0"/>
              <a:pPr/>
              <a:t>15</a:t>
            </a:fld>
            <a:endParaRPr lang="en-US"/>
          </a:p>
        </p:txBody>
      </p:sp>
      <p:sp>
        <p:nvSpPr>
          <p:cNvPr id="18"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15</a:t>
            </a:fld>
            <a:endParaRPr lang="en-US" dirty="0"/>
          </a:p>
        </p:txBody>
      </p:sp>
      <p:sp>
        <p:nvSpPr>
          <p:cNvPr id="8" name="TextBox 7"/>
          <p:cNvSpPr txBox="1"/>
          <p:nvPr/>
        </p:nvSpPr>
        <p:spPr>
          <a:xfrm>
            <a:off x="609600" y="1762178"/>
            <a:ext cx="7924800" cy="830997"/>
          </a:xfrm>
          <a:prstGeom prst="rect">
            <a:avLst/>
          </a:prstGeom>
          <a:noFill/>
        </p:spPr>
        <p:txBody>
          <a:bodyPr wrap="square" rtlCol="0">
            <a:spAutoFit/>
          </a:bodyPr>
          <a:lstStyle/>
          <a:p>
            <a:r>
              <a:rPr lang="en-US" sz="2400" dirty="0" smtClean="0"/>
              <a:t>Optimum robotic surgical assistance should </a:t>
            </a:r>
            <a:r>
              <a:rPr lang="en-US" sz="2400" dirty="0"/>
              <a:t>a</a:t>
            </a:r>
            <a:r>
              <a:rPr lang="en-US" sz="2400" dirty="0" smtClean="0"/>
              <a:t>llow maximum range of motion for each instrument and surgical task. </a:t>
            </a:r>
            <a:endParaRPr lang="en-US" sz="2400" dirty="0"/>
          </a:p>
        </p:txBody>
      </p:sp>
      <p:graphicFrame>
        <p:nvGraphicFramePr>
          <p:cNvPr id="10" name="Diagram 9"/>
          <p:cNvGraphicFramePr/>
          <p:nvPr>
            <p:extLst>
              <p:ext uri="{D42A27DB-BD31-4B8C-83A1-F6EECF244321}">
                <p14:modId xmlns:p14="http://schemas.microsoft.com/office/powerpoint/2010/main" val="3161434303"/>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60919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9" name="Title 8"/>
          <p:cNvSpPr>
            <a:spLocks noGrp="1"/>
          </p:cNvSpPr>
          <p:nvPr>
            <p:ph type="title"/>
          </p:nvPr>
        </p:nvSpPr>
        <p:spPr/>
        <p:txBody>
          <a:bodyPr/>
          <a:lstStyle/>
          <a:p>
            <a:r>
              <a:rPr lang="en-US" u="sng" dirty="0" smtClean="0"/>
              <a:t>Future Work</a:t>
            </a:r>
            <a:endParaRPr lang="en-US" u="sng" dirty="0"/>
          </a:p>
        </p:txBody>
      </p:sp>
      <p:sp>
        <p:nvSpPr>
          <p:cNvPr id="17" name="Content Placeholder 16"/>
          <p:cNvSpPr>
            <a:spLocks noGrp="1"/>
          </p:cNvSpPr>
          <p:nvPr>
            <p:ph idx="1"/>
          </p:nvPr>
        </p:nvSpPr>
        <p:spPr>
          <a:xfrm>
            <a:off x="457200" y="2184024"/>
            <a:ext cx="8229600" cy="4525963"/>
          </a:xfrm>
        </p:spPr>
        <p:txBody>
          <a:bodyPr>
            <a:normAutofit/>
          </a:bodyPr>
          <a:lstStyle/>
          <a:p>
            <a:pPr>
              <a:buFont typeface="Wingdings" charset="2"/>
              <a:buChar char="§"/>
            </a:pPr>
            <a:r>
              <a:rPr lang="en-US" dirty="0" smtClean="0"/>
              <a:t>More motion analysis with different intrao</a:t>
            </a:r>
            <a:r>
              <a:rPr lang="en-US" dirty="0" smtClean="0"/>
              <a:t>cular procedures.</a:t>
            </a:r>
          </a:p>
          <a:p>
            <a:pPr>
              <a:buFont typeface="Wingdings" charset="2"/>
              <a:buChar char="§"/>
            </a:pPr>
            <a:r>
              <a:rPr lang="en-US" dirty="0" smtClean="0"/>
              <a:t>Comparison with motion analysis done with different sensors </a:t>
            </a:r>
            <a:r>
              <a:rPr lang="en-US" dirty="0"/>
              <a:t>(</a:t>
            </a:r>
            <a:r>
              <a:rPr lang="en-US" dirty="0" smtClean="0"/>
              <a:t>optical, inertia, etc.)</a:t>
            </a:r>
          </a:p>
        </p:txBody>
      </p:sp>
      <p:sp>
        <p:nvSpPr>
          <p:cNvPr id="8" name="Slide Number Placeholder 7"/>
          <p:cNvSpPr>
            <a:spLocks noGrp="1"/>
          </p:cNvSpPr>
          <p:nvPr>
            <p:ph type="sldNum" sz="quarter" idx="12"/>
          </p:nvPr>
        </p:nvSpPr>
        <p:spPr/>
        <p:txBody>
          <a:bodyPr/>
          <a:lstStyle/>
          <a:p>
            <a:fld id="{0FCC6933-F701-F846-AE2B-2653C530922C}" type="slidenum">
              <a:rPr lang="en-US" smtClean="0"/>
              <a:pPr/>
              <a:t>16</a:t>
            </a:fld>
            <a:endParaRPr lang="en-US"/>
          </a:p>
        </p:txBody>
      </p:sp>
      <p:sp>
        <p:nvSpPr>
          <p:cNvPr id="16"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16</a:t>
            </a:fld>
            <a:endParaRPr lang="en-US" dirty="0"/>
          </a:p>
        </p:txBody>
      </p:sp>
      <p:graphicFrame>
        <p:nvGraphicFramePr>
          <p:cNvPr id="10" name="Diagram 9"/>
          <p:cNvGraphicFramePr/>
          <p:nvPr>
            <p:extLst>
              <p:ext uri="{D42A27DB-BD31-4B8C-83A1-F6EECF244321}">
                <p14:modId xmlns:p14="http://schemas.microsoft.com/office/powerpoint/2010/main" val="2851787034"/>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92062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9" name="Title 8"/>
          <p:cNvSpPr>
            <a:spLocks noGrp="1"/>
          </p:cNvSpPr>
          <p:nvPr>
            <p:ph type="title"/>
          </p:nvPr>
        </p:nvSpPr>
        <p:spPr/>
        <p:txBody>
          <a:bodyPr/>
          <a:lstStyle/>
          <a:p>
            <a:r>
              <a:rPr lang="en-US" u="sng" dirty="0" smtClean="0"/>
              <a:t>Relevance</a:t>
            </a:r>
            <a:endParaRPr lang="en-US" u="sng" dirty="0"/>
          </a:p>
        </p:txBody>
      </p:sp>
      <p:sp>
        <p:nvSpPr>
          <p:cNvPr id="8" name="Slide Number Placeholder 7"/>
          <p:cNvSpPr>
            <a:spLocks noGrp="1"/>
          </p:cNvSpPr>
          <p:nvPr>
            <p:ph type="sldNum" sz="quarter" idx="12"/>
          </p:nvPr>
        </p:nvSpPr>
        <p:spPr/>
        <p:txBody>
          <a:bodyPr/>
          <a:lstStyle/>
          <a:p>
            <a:fld id="{0FCC6933-F701-F846-AE2B-2653C530922C}" type="slidenum">
              <a:rPr lang="en-US" smtClean="0"/>
              <a:pPr/>
              <a:t>17</a:t>
            </a:fld>
            <a:endParaRPr lang="en-US"/>
          </a:p>
        </p:txBody>
      </p:sp>
      <p:sp>
        <p:nvSpPr>
          <p:cNvPr id="16"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88214034"/>
              </p:ext>
            </p:extLst>
          </p:nvPr>
        </p:nvGraphicFramePr>
        <p:xfrm>
          <a:off x="5034344" y="2900143"/>
          <a:ext cx="3275827" cy="2489200"/>
        </p:xfrm>
        <a:graphic>
          <a:graphicData uri="http://schemas.openxmlformats.org/drawingml/2006/table">
            <a:tbl>
              <a:tblPr firstRow="1" bandRow="1">
                <a:tableStyleId>{17292A2E-F333-43FB-9621-5CBBE7FDCDCB}</a:tableStyleId>
              </a:tblPr>
              <a:tblGrid>
                <a:gridCol w="3275827"/>
              </a:tblGrid>
              <a:tr h="157514">
                <a:tc>
                  <a:txBody>
                    <a:bodyPr/>
                    <a:lstStyle/>
                    <a:p>
                      <a:pPr algn="ctr"/>
                      <a:r>
                        <a:rPr lang="en-US" dirty="0" smtClean="0"/>
                        <a:t>Constraints for</a:t>
                      </a:r>
                      <a:r>
                        <a:rPr lang="en-US" baseline="0" dirty="0" smtClean="0"/>
                        <a:t> Design</a:t>
                      </a:r>
                      <a:endParaRPr lang="en-US" dirty="0"/>
                    </a:p>
                  </a:txBody>
                  <a:tcPr/>
                </a:tc>
              </a:tr>
              <a:tr h="370840">
                <a:tc>
                  <a:txBody>
                    <a:bodyPr/>
                    <a:lstStyle/>
                    <a:p>
                      <a:pPr algn="ctr"/>
                      <a:r>
                        <a:rPr lang="en-US" dirty="0" smtClean="0"/>
                        <a:t>Size</a:t>
                      </a:r>
                      <a:r>
                        <a:rPr lang="en-US" baseline="0" dirty="0" smtClean="0"/>
                        <a:t> of the camera</a:t>
                      </a:r>
                      <a:endParaRPr lang="en-US" dirty="0"/>
                    </a:p>
                  </a:txBody>
                  <a:tcPr/>
                </a:tc>
              </a:tr>
              <a:tr h="370840">
                <a:tc>
                  <a:txBody>
                    <a:bodyPr/>
                    <a:lstStyle/>
                    <a:p>
                      <a:pPr algn="ctr"/>
                      <a:r>
                        <a:rPr lang="en-US" dirty="0" smtClean="0"/>
                        <a:t>Field of view</a:t>
                      </a:r>
                      <a:r>
                        <a:rPr lang="en-US" baseline="0" dirty="0" smtClean="0"/>
                        <a:t> of the camera</a:t>
                      </a:r>
                      <a:endParaRPr lang="en-US" dirty="0"/>
                    </a:p>
                  </a:txBody>
                  <a:tcPr/>
                </a:tc>
              </a:tr>
              <a:tr h="370840">
                <a:tc>
                  <a:txBody>
                    <a:bodyPr/>
                    <a:lstStyle/>
                    <a:p>
                      <a:pPr algn="ctr"/>
                      <a:r>
                        <a:rPr lang="en-US" dirty="0" smtClean="0"/>
                        <a:t>Processing ability of the</a:t>
                      </a:r>
                      <a:r>
                        <a:rPr lang="en-US" baseline="0" dirty="0" smtClean="0"/>
                        <a:t> camera</a:t>
                      </a:r>
                      <a:endParaRPr lang="en-US" dirty="0"/>
                    </a:p>
                  </a:txBody>
                  <a:tcPr/>
                </a:tc>
              </a:tr>
              <a:tr h="370840">
                <a:tc>
                  <a:txBody>
                    <a:bodyPr/>
                    <a:lstStyle/>
                    <a:p>
                      <a:pPr algn="ctr"/>
                      <a:r>
                        <a:rPr lang="en-US" dirty="0" smtClean="0"/>
                        <a:t>Motion</a:t>
                      </a:r>
                      <a:r>
                        <a:rPr lang="en-US" baseline="0" dirty="0" smtClean="0"/>
                        <a:t> of the surgeon’s hands</a:t>
                      </a:r>
                      <a:endParaRPr lang="en-US" dirty="0"/>
                    </a:p>
                  </a:txBody>
                  <a:tcPr/>
                </a:tc>
              </a:tr>
              <a:tr h="370840">
                <a:tc>
                  <a:txBody>
                    <a:bodyPr/>
                    <a:lstStyle/>
                    <a:p>
                      <a:pPr algn="ctr"/>
                      <a:r>
                        <a:rPr lang="en-US" dirty="0" smtClean="0"/>
                        <a:t>Available area around</a:t>
                      </a:r>
                      <a:r>
                        <a:rPr lang="en-US" baseline="0" dirty="0" smtClean="0"/>
                        <a:t> the patient's eye</a:t>
                      </a:r>
                      <a:endParaRPr lang="en-US" dirty="0"/>
                    </a:p>
                  </a:txBody>
                  <a:tcPr/>
                </a:tc>
              </a:tr>
            </a:tbl>
          </a:graphicData>
        </a:graphic>
      </p:graphicFrame>
      <p:pic>
        <p:nvPicPr>
          <p:cNvPr id="12" name="Picture 11" descr="initial.pdf"/>
          <p:cNvPicPr>
            <a:picLocks noChangeAspect="1"/>
          </p:cNvPicPr>
          <p:nvPr/>
        </p:nvPicPr>
        <p:blipFill rotWithShape="1">
          <a:blip r:embed="rId5">
            <a:extLst>
              <a:ext uri="{28A0092B-C50C-407E-A947-70E740481C1C}">
                <a14:useLocalDpi xmlns:a14="http://schemas.microsoft.com/office/drawing/2010/main" val="0"/>
              </a:ext>
            </a:extLst>
          </a:blip>
          <a:srcRect l="23655" t="40184" r="46168" b="45069"/>
          <a:stretch/>
        </p:blipFill>
        <p:spPr>
          <a:xfrm>
            <a:off x="824298" y="2900143"/>
            <a:ext cx="3696691" cy="2556312"/>
          </a:xfrm>
          <a:prstGeom prst="rect">
            <a:avLst/>
          </a:prstGeom>
        </p:spPr>
      </p:pic>
      <p:sp>
        <p:nvSpPr>
          <p:cNvPr id="3" name="Rectangle 2"/>
          <p:cNvSpPr/>
          <p:nvPr/>
        </p:nvSpPr>
        <p:spPr>
          <a:xfrm>
            <a:off x="842571" y="1424100"/>
            <a:ext cx="7467600" cy="1200328"/>
          </a:xfrm>
          <a:prstGeom prst="rect">
            <a:avLst/>
          </a:prstGeom>
        </p:spPr>
        <p:txBody>
          <a:bodyPr wrap="square">
            <a:spAutoFit/>
          </a:bodyPr>
          <a:lstStyle/>
          <a:p>
            <a:r>
              <a:rPr lang="en-US" sz="2400" dirty="0"/>
              <a:t>CIS Project </a:t>
            </a:r>
            <a:r>
              <a:rPr lang="en-US" sz="2400" dirty="0" smtClean="0"/>
              <a:t>Goal:</a:t>
            </a:r>
          </a:p>
          <a:p>
            <a:pPr lvl="1"/>
            <a:r>
              <a:rPr lang="en-US" sz="2400" dirty="0" smtClean="0"/>
              <a:t>To build a device with sensors that output positional feedback of microsurgical tool during eye surgery.</a:t>
            </a:r>
            <a:endParaRPr lang="en-US" sz="2400" dirty="0"/>
          </a:p>
        </p:txBody>
      </p:sp>
      <p:graphicFrame>
        <p:nvGraphicFramePr>
          <p:cNvPr id="14" name="Diagram 13"/>
          <p:cNvGraphicFramePr/>
          <p:nvPr>
            <p:extLst>
              <p:ext uri="{D42A27DB-BD31-4B8C-83A1-F6EECF244321}">
                <p14:modId xmlns:p14="http://schemas.microsoft.com/office/powerpoint/2010/main" val="2861253415"/>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194201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9" name="Title 8"/>
          <p:cNvSpPr>
            <a:spLocks noGrp="1"/>
          </p:cNvSpPr>
          <p:nvPr>
            <p:ph type="title"/>
          </p:nvPr>
        </p:nvSpPr>
        <p:spPr/>
        <p:txBody>
          <a:bodyPr/>
          <a:lstStyle/>
          <a:p>
            <a:r>
              <a:rPr lang="en-US" u="sng" dirty="0" smtClean="0"/>
              <a:t>Relevance</a:t>
            </a:r>
            <a:endParaRPr lang="en-US" u="sng" dirty="0"/>
          </a:p>
        </p:txBody>
      </p:sp>
      <p:sp>
        <p:nvSpPr>
          <p:cNvPr id="8" name="Slide Number Placeholder 7"/>
          <p:cNvSpPr>
            <a:spLocks noGrp="1"/>
          </p:cNvSpPr>
          <p:nvPr>
            <p:ph type="sldNum" sz="quarter" idx="12"/>
          </p:nvPr>
        </p:nvSpPr>
        <p:spPr/>
        <p:txBody>
          <a:bodyPr/>
          <a:lstStyle/>
          <a:p>
            <a:fld id="{0FCC6933-F701-F846-AE2B-2653C530922C}" type="slidenum">
              <a:rPr lang="en-US" smtClean="0"/>
              <a:pPr/>
              <a:t>18</a:t>
            </a:fld>
            <a:endParaRPr lang="en-US"/>
          </a:p>
        </p:txBody>
      </p:sp>
      <p:sp>
        <p:nvSpPr>
          <p:cNvPr id="16"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18</a:t>
            </a:fld>
            <a:endParaRPr lang="en-US" dirty="0"/>
          </a:p>
        </p:txBody>
      </p:sp>
      <p:pic>
        <p:nvPicPr>
          <p:cNvPr id="12" name="Picture 11" descr="initial.pdf"/>
          <p:cNvPicPr>
            <a:picLocks noChangeAspect="1"/>
          </p:cNvPicPr>
          <p:nvPr/>
        </p:nvPicPr>
        <p:blipFill rotWithShape="1">
          <a:blip r:embed="rId5">
            <a:extLst>
              <a:ext uri="{28A0092B-C50C-407E-A947-70E740481C1C}">
                <a14:useLocalDpi xmlns:a14="http://schemas.microsoft.com/office/drawing/2010/main" val="0"/>
              </a:ext>
            </a:extLst>
          </a:blip>
          <a:srcRect l="23655" t="40184" r="46168" b="45069"/>
          <a:stretch/>
        </p:blipFill>
        <p:spPr>
          <a:xfrm>
            <a:off x="824298" y="2900143"/>
            <a:ext cx="3696691" cy="2556312"/>
          </a:xfrm>
          <a:prstGeom prst="rect">
            <a:avLst/>
          </a:prstGeom>
        </p:spPr>
      </p:pic>
      <p:sp>
        <p:nvSpPr>
          <p:cNvPr id="3" name="Rectangle 2"/>
          <p:cNvSpPr/>
          <p:nvPr/>
        </p:nvSpPr>
        <p:spPr>
          <a:xfrm>
            <a:off x="842571" y="1424100"/>
            <a:ext cx="7467600" cy="1200328"/>
          </a:xfrm>
          <a:prstGeom prst="rect">
            <a:avLst/>
          </a:prstGeom>
        </p:spPr>
        <p:txBody>
          <a:bodyPr wrap="square">
            <a:spAutoFit/>
          </a:bodyPr>
          <a:lstStyle/>
          <a:p>
            <a:r>
              <a:rPr lang="en-US" sz="2400" dirty="0"/>
              <a:t>CIS Project </a:t>
            </a:r>
            <a:r>
              <a:rPr lang="en-US" sz="2400" dirty="0" smtClean="0"/>
              <a:t>Goal:</a:t>
            </a:r>
          </a:p>
          <a:p>
            <a:pPr lvl="1"/>
            <a:r>
              <a:rPr lang="en-US" sz="2400" dirty="0" smtClean="0"/>
              <a:t>To build a device with sensors that output positional feedback of microsurgical tool during eye surgery.</a:t>
            </a:r>
            <a:endParaRPr lang="en-US" sz="2400" dirty="0"/>
          </a:p>
        </p:txBody>
      </p:sp>
      <p:graphicFrame>
        <p:nvGraphicFramePr>
          <p:cNvPr id="13" name="Table 12"/>
          <p:cNvGraphicFramePr>
            <a:graphicFrameLocks noGrp="1"/>
          </p:cNvGraphicFramePr>
          <p:nvPr>
            <p:extLst>
              <p:ext uri="{D42A27DB-BD31-4B8C-83A1-F6EECF244321}">
                <p14:modId xmlns:p14="http://schemas.microsoft.com/office/powerpoint/2010/main" val="1307854906"/>
              </p:ext>
            </p:extLst>
          </p:nvPr>
        </p:nvGraphicFramePr>
        <p:xfrm>
          <a:off x="5034344" y="2900143"/>
          <a:ext cx="3275827" cy="2489200"/>
        </p:xfrm>
        <a:graphic>
          <a:graphicData uri="http://schemas.openxmlformats.org/drawingml/2006/table">
            <a:tbl>
              <a:tblPr firstRow="1" bandRow="1">
                <a:tableStyleId>{17292A2E-F333-43FB-9621-5CBBE7FDCDCB}</a:tableStyleId>
              </a:tblPr>
              <a:tblGrid>
                <a:gridCol w="3275827"/>
              </a:tblGrid>
              <a:tr h="157514">
                <a:tc>
                  <a:txBody>
                    <a:bodyPr/>
                    <a:lstStyle/>
                    <a:p>
                      <a:pPr algn="ctr"/>
                      <a:r>
                        <a:rPr lang="en-US" dirty="0" smtClean="0"/>
                        <a:t>Constraints for</a:t>
                      </a:r>
                      <a:r>
                        <a:rPr lang="en-US" baseline="0" dirty="0" smtClean="0"/>
                        <a:t> Design</a:t>
                      </a:r>
                      <a:endParaRPr lang="en-US" dirty="0"/>
                    </a:p>
                  </a:txBody>
                  <a:tcPr/>
                </a:tc>
              </a:tr>
              <a:tr h="370840">
                <a:tc>
                  <a:txBody>
                    <a:bodyPr/>
                    <a:lstStyle/>
                    <a:p>
                      <a:pPr algn="ctr"/>
                      <a:r>
                        <a:rPr lang="en-US" dirty="0" smtClean="0"/>
                        <a:t>Size</a:t>
                      </a:r>
                      <a:r>
                        <a:rPr lang="en-US" baseline="0" dirty="0" smtClean="0"/>
                        <a:t> of the camera</a:t>
                      </a:r>
                      <a:endParaRPr lang="en-US" dirty="0"/>
                    </a:p>
                  </a:txBody>
                  <a:tcPr/>
                </a:tc>
              </a:tr>
              <a:tr h="370840">
                <a:tc>
                  <a:txBody>
                    <a:bodyPr/>
                    <a:lstStyle/>
                    <a:p>
                      <a:pPr algn="ctr"/>
                      <a:r>
                        <a:rPr lang="en-US" dirty="0" smtClean="0">
                          <a:solidFill>
                            <a:srgbClr val="FF0000"/>
                          </a:solidFill>
                        </a:rPr>
                        <a:t>Field of view</a:t>
                      </a:r>
                      <a:r>
                        <a:rPr lang="en-US" baseline="0" dirty="0" smtClean="0">
                          <a:solidFill>
                            <a:srgbClr val="FF0000"/>
                          </a:solidFill>
                        </a:rPr>
                        <a:t> of the camera</a:t>
                      </a:r>
                      <a:endParaRPr lang="en-US" dirty="0">
                        <a:solidFill>
                          <a:srgbClr val="FF0000"/>
                        </a:solidFill>
                      </a:endParaRPr>
                    </a:p>
                  </a:txBody>
                  <a:tcPr/>
                </a:tc>
              </a:tr>
              <a:tr h="370840">
                <a:tc>
                  <a:txBody>
                    <a:bodyPr/>
                    <a:lstStyle/>
                    <a:p>
                      <a:pPr algn="ctr"/>
                      <a:r>
                        <a:rPr lang="en-US" dirty="0" smtClean="0"/>
                        <a:t>Processing ability of the</a:t>
                      </a:r>
                      <a:r>
                        <a:rPr lang="en-US" baseline="0" dirty="0" smtClean="0"/>
                        <a:t> camera</a:t>
                      </a:r>
                      <a:endParaRPr lang="en-US" dirty="0"/>
                    </a:p>
                  </a:txBody>
                  <a:tcPr/>
                </a:tc>
              </a:tr>
              <a:tr h="370840">
                <a:tc>
                  <a:txBody>
                    <a:bodyPr/>
                    <a:lstStyle/>
                    <a:p>
                      <a:pPr algn="ctr"/>
                      <a:r>
                        <a:rPr lang="en-US" dirty="0" smtClean="0">
                          <a:solidFill>
                            <a:srgbClr val="FF0000"/>
                          </a:solidFill>
                        </a:rPr>
                        <a:t>Motion</a:t>
                      </a:r>
                      <a:r>
                        <a:rPr lang="en-US" baseline="0" dirty="0" smtClean="0">
                          <a:solidFill>
                            <a:srgbClr val="FF0000"/>
                          </a:solidFill>
                        </a:rPr>
                        <a:t> of the surgeon’s hands</a:t>
                      </a:r>
                      <a:endParaRPr lang="en-US" dirty="0">
                        <a:solidFill>
                          <a:srgbClr val="FF0000"/>
                        </a:solidFill>
                      </a:endParaRPr>
                    </a:p>
                  </a:txBody>
                  <a:tcPr/>
                </a:tc>
              </a:tr>
              <a:tr h="370840">
                <a:tc>
                  <a:txBody>
                    <a:bodyPr/>
                    <a:lstStyle/>
                    <a:p>
                      <a:pPr algn="ctr"/>
                      <a:r>
                        <a:rPr lang="en-US" dirty="0" smtClean="0">
                          <a:solidFill>
                            <a:srgbClr val="FF0000"/>
                          </a:solidFill>
                        </a:rPr>
                        <a:t>Available area around</a:t>
                      </a:r>
                      <a:r>
                        <a:rPr lang="en-US" baseline="0" dirty="0" smtClean="0">
                          <a:solidFill>
                            <a:srgbClr val="FF0000"/>
                          </a:solidFill>
                        </a:rPr>
                        <a:t> the patient's eye</a:t>
                      </a:r>
                      <a:endParaRPr lang="en-US" dirty="0">
                        <a:solidFill>
                          <a:srgbClr val="FF0000"/>
                        </a:solidFill>
                      </a:endParaRPr>
                    </a:p>
                  </a:txBody>
                  <a:tcPr/>
                </a:tc>
              </a:tr>
            </a:tbl>
          </a:graphicData>
        </a:graphic>
      </p:graphicFrame>
      <p:graphicFrame>
        <p:nvGraphicFramePr>
          <p:cNvPr id="14" name="Diagram 13"/>
          <p:cNvGraphicFramePr/>
          <p:nvPr>
            <p:extLst>
              <p:ext uri="{D42A27DB-BD31-4B8C-83A1-F6EECF244321}">
                <p14:modId xmlns:p14="http://schemas.microsoft.com/office/powerpoint/2010/main" val="554552172"/>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44781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9" name="Title 8"/>
          <p:cNvSpPr>
            <a:spLocks noGrp="1"/>
          </p:cNvSpPr>
          <p:nvPr>
            <p:ph type="title"/>
          </p:nvPr>
        </p:nvSpPr>
        <p:spPr/>
        <p:txBody>
          <a:bodyPr/>
          <a:lstStyle/>
          <a:p>
            <a:r>
              <a:rPr lang="en-US" u="sng" dirty="0" smtClean="0"/>
              <a:t>Critique</a:t>
            </a:r>
            <a:endParaRPr lang="en-US" u="sng" dirty="0"/>
          </a:p>
        </p:txBody>
      </p:sp>
      <p:sp>
        <p:nvSpPr>
          <p:cNvPr id="7" name="Text Placeholder 6"/>
          <p:cNvSpPr>
            <a:spLocks noGrp="1"/>
          </p:cNvSpPr>
          <p:nvPr>
            <p:ph type="body" idx="1"/>
          </p:nvPr>
        </p:nvSpPr>
        <p:spPr/>
        <p:txBody>
          <a:bodyPr/>
          <a:lstStyle/>
          <a:p>
            <a:pPr algn="ctr"/>
            <a:r>
              <a:rPr lang="en-US" dirty="0" smtClean="0">
                <a:solidFill>
                  <a:schemeClr val="accent6">
                    <a:lumMod val="75000"/>
                  </a:schemeClr>
                </a:solidFill>
              </a:rPr>
              <a:t>Strength</a:t>
            </a:r>
            <a:r>
              <a:rPr lang="en-US" dirty="0" smtClean="0"/>
              <a:t>	</a:t>
            </a:r>
            <a:endParaRPr lang="en-US" dirty="0"/>
          </a:p>
        </p:txBody>
      </p:sp>
      <p:sp>
        <p:nvSpPr>
          <p:cNvPr id="3" name="Content Placeholder 2"/>
          <p:cNvSpPr>
            <a:spLocks noGrp="1"/>
          </p:cNvSpPr>
          <p:nvPr>
            <p:ph sz="half" idx="2"/>
          </p:nvPr>
        </p:nvSpPr>
        <p:spPr/>
        <p:txBody>
          <a:bodyPr numCol="1">
            <a:normAutofit/>
          </a:bodyPr>
          <a:lstStyle/>
          <a:p>
            <a:pPr>
              <a:buFont typeface="Wingdings" charset="2"/>
              <a:buChar char="§"/>
            </a:pPr>
            <a:r>
              <a:rPr lang="en-US" dirty="0" smtClean="0"/>
              <a:t>Clear purpose of the paper</a:t>
            </a:r>
          </a:p>
          <a:p>
            <a:pPr>
              <a:buFont typeface="Wingdings" charset="2"/>
              <a:buChar char="§"/>
            </a:pPr>
            <a:r>
              <a:rPr lang="en-US" dirty="0" smtClean="0"/>
              <a:t>High accuracy of the study</a:t>
            </a:r>
          </a:p>
          <a:p>
            <a:pPr>
              <a:buFont typeface="Wingdings" charset="2"/>
              <a:buChar char="§"/>
            </a:pPr>
            <a:r>
              <a:rPr lang="en-US" dirty="0" smtClean="0"/>
              <a:t>Repeatable method and set-up of the study</a:t>
            </a:r>
          </a:p>
          <a:p>
            <a:pPr>
              <a:buFont typeface="Wingdings" charset="2"/>
              <a:buChar char="§"/>
            </a:pPr>
            <a:r>
              <a:rPr lang="en-US" dirty="0" smtClean="0"/>
              <a:t>Result accounted for varying surgical tasks, tools and performing hand.</a:t>
            </a:r>
          </a:p>
          <a:p>
            <a:endParaRPr lang="en-US" dirty="0"/>
          </a:p>
        </p:txBody>
      </p:sp>
      <p:sp>
        <p:nvSpPr>
          <p:cNvPr id="12" name="Text Placeholder 11"/>
          <p:cNvSpPr>
            <a:spLocks noGrp="1"/>
          </p:cNvSpPr>
          <p:nvPr>
            <p:ph type="body" sz="quarter" idx="3"/>
          </p:nvPr>
        </p:nvSpPr>
        <p:spPr/>
        <p:txBody>
          <a:bodyPr/>
          <a:lstStyle/>
          <a:p>
            <a:pPr algn="ctr"/>
            <a:r>
              <a:rPr lang="en-US" dirty="0" smtClean="0">
                <a:solidFill>
                  <a:srgbClr val="E46C0A"/>
                </a:solidFill>
              </a:rPr>
              <a:t>Weakness</a:t>
            </a:r>
            <a:endParaRPr lang="en-US" dirty="0">
              <a:solidFill>
                <a:srgbClr val="E46C0A"/>
              </a:solidFill>
            </a:endParaRPr>
          </a:p>
        </p:txBody>
      </p:sp>
      <p:sp>
        <p:nvSpPr>
          <p:cNvPr id="13" name="Content Placeholder 12"/>
          <p:cNvSpPr>
            <a:spLocks noGrp="1"/>
          </p:cNvSpPr>
          <p:nvPr>
            <p:ph sz="quarter" idx="4"/>
          </p:nvPr>
        </p:nvSpPr>
        <p:spPr/>
        <p:txBody>
          <a:bodyPr>
            <a:normAutofit/>
          </a:bodyPr>
          <a:lstStyle/>
          <a:p>
            <a:pPr>
              <a:buFont typeface="Wingdings" charset="2"/>
              <a:buChar char="§"/>
            </a:pPr>
            <a:r>
              <a:rPr lang="en-US" dirty="0" smtClean="0"/>
              <a:t>Tabulated </a:t>
            </a:r>
            <a:r>
              <a:rPr lang="en-US" dirty="0"/>
              <a:t>result difficult to </a:t>
            </a:r>
            <a:r>
              <a:rPr lang="en-US" dirty="0" smtClean="0"/>
              <a:t>visualize. </a:t>
            </a:r>
            <a:endParaRPr lang="en-US" dirty="0"/>
          </a:p>
          <a:p>
            <a:pPr>
              <a:buFont typeface="Wingdings" charset="2"/>
              <a:buChar char="§"/>
            </a:pPr>
            <a:r>
              <a:rPr lang="en-US" dirty="0" smtClean="0"/>
              <a:t>Unhelpful in determining orientation of camera for my prototype.</a:t>
            </a:r>
          </a:p>
          <a:p>
            <a:pPr>
              <a:buFont typeface="Wingdings" charset="2"/>
              <a:buChar char="§"/>
            </a:pPr>
            <a:r>
              <a:rPr lang="en-US" dirty="0"/>
              <a:t>Open-ended paper</a:t>
            </a:r>
          </a:p>
          <a:p>
            <a:endParaRPr lang="en-US" dirty="0" smtClean="0"/>
          </a:p>
        </p:txBody>
      </p:sp>
      <p:sp>
        <p:nvSpPr>
          <p:cNvPr id="8" name="Slide Number Placeholder 7"/>
          <p:cNvSpPr>
            <a:spLocks noGrp="1"/>
          </p:cNvSpPr>
          <p:nvPr>
            <p:ph type="sldNum" sz="quarter" idx="12"/>
          </p:nvPr>
        </p:nvSpPr>
        <p:spPr/>
        <p:txBody>
          <a:bodyPr/>
          <a:lstStyle/>
          <a:p>
            <a:fld id="{0FCC6933-F701-F846-AE2B-2653C530922C}" type="slidenum">
              <a:rPr lang="en-US" smtClean="0"/>
              <a:pPr/>
              <a:t>19</a:t>
            </a:fld>
            <a:endParaRPr lang="en-US"/>
          </a:p>
        </p:txBody>
      </p:sp>
      <p:sp>
        <p:nvSpPr>
          <p:cNvPr id="16"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19</a:t>
            </a:fld>
            <a:endParaRPr lang="en-US" dirty="0"/>
          </a:p>
        </p:txBody>
      </p:sp>
      <p:graphicFrame>
        <p:nvGraphicFramePr>
          <p:cNvPr id="15" name="Diagram 14"/>
          <p:cNvGraphicFramePr/>
          <p:nvPr>
            <p:extLst>
              <p:ext uri="{D42A27DB-BD31-4B8C-83A1-F6EECF244321}">
                <p14:modId xmlns:p14="http://schemas.microsoft.com/office/powerpoint/2010/main" val="3303293815"/>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75446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92534476"/>
              </p:ext>
            </p:extLst>
          </p:nvPr>
        </p:nvGraphicFramePr>
        <p:xfrm>
          <a:off x="1540494" y="1453123"/>
          <a:ext cx="6096000" cy="5137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0" y="197940"/>
            <a:ext cx="2425700" cy="647700"/>
          </a:xfrm>
          <a:prstGeom prst="rect">
            <a:avLst/>
          </a:prstGeom>
        </p:spPr>
      </p:pic>
      <p:sp>
        <p:nvSpPr>
          <p:cNvPr id="7" name="Title 1"/>
          <p:cNvSpPr txBox="1">
            <a:spLocks/>
          </p:cNvSpPr>
          <p:nvPr/>
        </p:nvSpPr>
        <p:spPr>
          <a:xfrm>
            <a:off x="1807169" y="334007"/>
            <a:ext cx="527996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Outline</a:t>
            </a:r>
            <a:endParaRPr lang="en-US" u="sng" dirty="0"/>
          </a:p>
        </p:txBody>
      </p:sp>
      <p:pic>
        <p:nvPicPr>
          <p:cNvPr id="2" name="Picture 1"/>
          <p:cNvPicPr>
            <a:picLocks noChangeAspect="1"/>
          </p:cNvPicPr>
          <p:nvPr/>
        </p:nvPicPr>
        <p:blipFill>
          <a:blip r:embed="rId9"/>
          <a:stretch>
            <a:fillRect/>
          </a:stretch>
        </p:blipFill>
        <p:spPr>
          <a:xfrm>
            <a:off x="6841591" y="115465"/>
            <a:ext cx="2302409" cy="928768"/>
          </a:xfrm>
          <a:prstGeom prst="rect">
            <a:avLst/>
          </a:prstGeom>
        </p:spPr>
      </p:pic>
      <p:sp>
        <p:nvSpPr>
          <p:cNvPr id="4" name="Slide Number Placeholder 3"/>
          <p:cNvSpPr>
            <a:spLocks noGrp="1"/>
          </p:cNvSpPr>
          <p:nvPr>
            <p:ph type="sldNum" sz="quarter" idx="12"/>
          </p:nvPr>
        </p:nvSpPr>
        <p:spPr/>
        <p:txBody>
          <a:bodyPr/>
          <a:lstStyle/>
          <a:p>
            <a:fld id="{0FCC6933-F701-F846-AE2B-2653C530922C}" type="slidenum">
              <a:rPr lang="en-US" smtClean="0"/>
              <a:pPr/>
              <a:t>2</a:t>
            </a:fld>
            <a:endParaRPr lang="en-US"/>
          </a:p>
        </p:txBody>
      </p:sp>
    </p:spTree>
    <p:extLst>
      <p:ext uri="{BB962C8B-B14F-4D97-AF65-F5344CB8AC3E}">
        <p14:creationId xmlns:p14="http://schemas.microsoft.com/office/powerpoint/2010/main" val="22032995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8876" y="2305557"/>
            <a:ext cx="5701411" cy="1446550"/>
          </a:xfrm>
          <a:prstGeom prst="rect">
            <a:avLst/>
          </a:prstGeom>
          <a:noFill/>
        </p:spPr>
        <p:txBody>
          <a:bodyPr wrap="square" rtlCol="0">
            <a:spAutoFit/>
          </a:bodyPr>
          <a:lstStyle/>
          <a:p>
            <a:r>
              <a:rPr lang="en-US" sz="8800" b="1" dirty="0" smtClean="0">
                <a:effectLst>
                  <a:outerShdw blurRad="75057" dist="38100" dir="5400000" sy="-20000" rotWithShape="0">
                    <a:prstClr val="black">
                      <a:alpha val="25000"/>
                    </a:prstClr>
                  </a:outerShdw>
                </a:effectLst>
              </a:rPr>
              <a:t>Questions? </a:t>
            </a:r>
            <a:endParaRPr lang="en-US" sz="8800" b="1" dirty="0">
              <a:effectLst>
                <a:outerShdw blurRad="75057" dist="38100" dir="5400000" sy="-20000" rotWithShape="0">
                  <a:prstClr val="black">
                    <a:alpha val="25000"/>
                  </a:prstClr>
                </a:outerShdw>
              </a:effectLst>
            </a:endParaRPr>
          </a:p>
        </p:txBody>
      </p:sp>
      <p:sp>
        <p:nvSpPr>
          <p:cNvPr id="4"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20</a:t>
            </a:fld>
            <a:endParaRPr lang="en-US" dirty="0"/>
          </a:p>
        </p:txBody>
      </p:sp>
    </p:spTree>
    <p:extLst>
      <p:ext uri="{BB962C8B-B14F-4D97-AF65-F5344CB8AC3E}">
        <p14:creationId xmlns:p14="http://schemas.microsoft.com/office/powerpoint/2010/main" val="1407892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9" name="Title 8"/>
          <p:cNvSpPr>
            <a:spLocks noGrp="1"/>
          </p:cNvSpPr>
          <p:nvPr>
            <p:ph type="title"/>
          </p:nvPr>
        </p:nvSpPr>
        <p:spPr/>
        <p:txBody>
          <a:bodyPr/>
          <a:lstStyle/>
          <a:p>
            <a:r>
              <a:rPr lang="en-US" u="sng" dirty="0" smtClean="0"/>
              <a:t>Reference</a:t>
            </a:r>
            <a:endParaRPr lang="en-US" u="sng" dirty="0"/>
          </a:p>
        </p:txBody>
      </p:sp>
      <p:sp>
        <p:nvSpPr>
          <p:cNvPr id="17" name="Content Placeholder 16"/>
          <p:cNvSpPr>
            <a:spLocks noGrp="1"/>
          </p:cNvSpPr>
          <p:nvPr>
            <p:ph idx="1"/>
          </p:nvPr>
        </p:nvSpPr>
        <p:spPr/>
        <p:txBody>
          <a:bodyPr>
            <a:normAutofit/>
          </a:bodyPr>
          <a:lstStyle/>
          <a:p>
            <a:pPr marL="514350" indent="-514350">
              <a:buFont typeface="+mj-lt"/>
              <a:buAutoNum type="arabicPeriod"/>
            </a:pPr>
            <a:r>
              <a:rPr lang="en-US" sz="2800" dirty="0" err="1" smtClean="0"/>
              <a:t>Neily</a:t>
            </a:r>
            <a:r>
              <a:rPr lang="en-US" sz="2800" dirty="0"/>
              <a:t>, Mills, et al. “Incorrect Surgical Procedures Within and Outside of the Operating Room.” Archives of Surgery 16 Nov. 2009: Vol. 144, No.11:1028-1034. Web. 12 Feb. </a:t>
            </a:r>
            <a:r>
              <a:rPr lang="en-US" sz="2800" dirty="0" smtClean="0"/>
              <a:t>2013</a:t>
            </a:r>
          </a:p>
          <a:p>
            <a:pPr marL="514350" indent="-514350">
              <a:buFont typeface="+mj-lt"/>
              <a:buAutoNum type="arabicPeriod"/>
            </a:pPr>
            <a:r>
              <a:rPr lang="en-US" sz="2800" dirty="0" smtClean="0"/>
              <a:t>J</a:t>
            </a:r>
            <a:r>
              <a:rPr lang="en-US" sz="2800" dirty="0"/>
              <a:t>. D. Pitcher, J. T. Wilson, S. D. Schwartz, and J. </a:t>
            </a:r>
            <a:r>
              <a:rPr lang="en-US" sz="2800" dirty="0" err="1"/>
              <a:t>Hubschman</a:t>
            </a:r>
            <a:r>
              <a:rPr lang="en-US" sz="2800" dirty="0"/>
              <a:t>, “Robotic Eye Surgery: Past, Present, and Future,” J </a:t>
            </a:r>
            <a:r>
              <a:rPr lang="en-US" sz="2800" dirty="0" err="1"/>
              <a:t>Comput</a:t>
            </a:r>
            <a:r>
              <a:rPr lang="en-US" sz="2800" dirty="0"/>
              <a:t> </a:t>
            </a:r>
            <a:r>
              <a:rPr lang="en-US" sz="2800" dirty="0" err="1"/>
              <a:t>Sci</a:t>
            </a:r>
            <a:r>
              <a:rPr lang="en-US" sz="2800" dirty="0"/>
              <a:t> </a:t>
            </a:r>
            <a:r>
              <a:rPr lang="en-US" sz="2800" dirty="0" err="1"/>
              <a:t>Syst</a:t>
            </a:r>
            <a:r>
              <a:rPr lang="en-US" sz="2800" dirty="0"/>
              <a:t> </a:t>
            </a:r>
            <a:r>
              <a:rPr lang="en-US" sz="2800" dirty="0" err="1"/>
              <a:t>Biol</a:t>
            </a:r>
            <a:r>
              <a:rPr lang="en-US" sz="2800" dirty="0"/>
              <a:t>, pp. 14, 2012.</a:t>
            </a:r>
          </a:p>
          <a:p>
            <a:endParaRPr lang="en-US" dirty="0"/>
          </a:p>
        </p:txBody>
      </p:sp>
      <p:sp>
        <p:nvSpPr>
          <p:cNvPr id="16"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21</a:t>
            </a:fld>
            <a:endParaRPr lang="en-US" dirty="0"/>
          </a:p>
        </p:txBody>
      </p:sp>
    </p:spTree>
    <p:extLst>
      <p:ext uri="{BB962C8B-B14F-4D97-AF65-F5344CB8AC3E}">
        <p14:creationId xmlns:p14="http://schemas.microsoft.com/office/powerpoint/2010/main" val="3668896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7223" y="1919111"/>
            <a:ext cx="4860341" cy="3416320"/>
          </a:xfrm>
          <a:prstGeom prst="rect">
            <a:avLst/>
          </a:prstGeom>
          <a:noFill/>
        </p:spPr>
        <p:txBody>
          <a:bodyPr wrap="square" rtlCol="0">
            <a:spAutoFit/>
          </a:bodyPr>
          <a:lstStyle/>
          <a:p>
            <a:pPr marL="342900" indent="-342900">
              <a:buFont typeface="Wingdings" charset="2"/>
              <a:buChar char="§"/>
            </a:pPr>
            <a:r>
              <a:rPr lang="en-US" sz="2400" dirty="0" smtClean="0"/>
              <a:t>Problem: A need for tool tracker in eye surgery</a:t>
            </a:r>
          </a:p>
          <a:p>
            <a:pPr marL="800100" lvl="1" indent="-342900">
              <a:buFontTx/>
              <a:buChar char="-"/>
            </a:pPr>
            <a:r>
              <a:rPr lang="en-US" sz="2400" dirty="0" smtClean="0"/>
              <a:t>Assess surgical performance</a:t>
            </a:r>
          </a:p>
          <a:p>
            <a:pPr marL="800100" lvl="1" indent="-342900">
              <a:buFontTx/>
              <a:buChar char="-"/>
            </a:pPr>
            <a:r>
              <a:rPr lang="en-US" sz="2400" dirty="0" smtClean="0"/>
              <a:t>Ensure proper protocol</a:t>
            </a:r>
          </a:p>
          <a:p>
            <a:pPr marL="342900" indent="-342900"/>
            <a:endParaRPr lang="en-US" sz="2400" dirty="0" smtClean="0"/>
          </a:p>
          <a:p>
            <a:pPr marL="342900" indent="-342900">
              <a:buFont typeface="Wingdings" charset="2"/>
              <a:buChar char="§"/>
            </a:pPr>
            <a:r>
              <a:rPr lang="en-US" sz="2400" dirty="0" smtClean="0"/>
              <a:t>Project Goal: Micro-Surgical Tool Tracker</a:t>
            </a:r>
          </a:p>
          <a:p>
            <a:pPr marL="800100" lvl="1" indent="-342900">
              <a:buFontTx/>
              <a:buChar char="-"/>
            </a:pPr>
            <a:r>
              <a:rPr lang="en-US" sz="2400" dirty="0" smtClean="0"/>
              <a:t>Build a prototype of a goggle</a:t>
            </a:r>
          </a:p>
          <a:p>
            <a:pPr marL="800100" lvl="1" indent="-342900">
              <a:buFontTx/>
              <a:buChar char="-"/>
            </a:pPr>
            <a:r>
              <a:rPr lang="en-US" sz="2400" dirty="0" smtClean="0"/>
              <a:t>Provide positional feedback</a:t>
            </a:r>
          </a:p>
        </p:txBody>
      </p:sp>
      <p:pic>
        <p:nvPicPr>
          <p:cNvPr id="7" name="Picture 6" descr="prototype.png"/>
          <p:cNvPicPr>
            <a:picLocks noChangeAspect="1"/>
          </p:cNvPicPr>
          <p:nvPr/>
        </p:nvPicPr>
        <p:blipFill>
          <a:blip r:embed="rId3"/>
          <a:stretch>
            <a:fillRect/>
          </a:stretch>
        </p:blipFill>
        <p:spPr>
          <a:xfrm>
            <a:off x="5799979" y="2353412"/>
            <a:ext cx="2909234" cy="2441052"/>
          </a:xfrm>
          <a:prstGeom prst="rect">
            <a:avLst/>
          </a:prstGeom>
        </p:spPr>
      </p:pic>
      <p:sp>
        <p:nvSpPr>
          <p:cNvPr id="2" name="TextBox 1"/>
          <p:cNvSpPr txBox="1"/>
          <p:nvPr/>
        </p:nvSpPr>
        <p:spPr>
          <a:xfrm>
            <a:off x="6492019" y="4812211"/>
            <a:ext cx="2065337" cy="523220"/>
          </a:xfrm>
          <a:prstGeom prst="rect">
            <a:avLst/>
          </a:prstGeom>
          <a:noFill/>
        </p:spPr>
        <p:txBody>
          <a:bodyPr wrap="square" rtlCol="0">
            <a:spAutoFit/>
          </a:bodyPr>
          <a:lstStyle/>
          <a:p>
            <a:r>
              <a:rPr lang="en-US" sz="1400" dirty="0" smtClean="0"/>
              <a:t>Figure 1. Idea proposed by </a:t>
            </a:r>
            <a:r>
              <a:rPr lang="en-US" sz="1400" dirty="0" err="1" smtClean="0"/>
              <a:t>Marcin</a:t>
            </a:r>
            <a:r>
              <a:rPr lang="en-US" sz="1400" dirty="0" smtClean="0"/>
              <a:t> </a:t>
            </a:r>
            <a:r>
              <a:rPr lang="en-US" sz="1400" dirty="0" err="1" smtClean="0"/>
              <a:t>Balicki</a:t>
            </a:r>
            <a:endParaRPr lang="en-US" sz="1400" dirty="0"/>
          </a:p>
        </p:txBody>
      </p:sp>
      <p:sp>
        <p:nvSpPr>
          <p:cNvPr id="10" name="Title 1"/>
          <p:cNvSpPr txBox="1">
            <a:spLocks/>
          </p:cNvSpPr>
          <p:nvPr/>
        </p:nvSpPr>
        <p:spPr>
          <a:xfrm>
            <a:off x="1807169" y="489228"/>
            <a:ext cx="527996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Project Summary</a:t>
            </a:r>
            <a:endParaRPr lang="en-US" u="sng" dirty="0"/>
          </a:p>
        </p:txBody>
      </p:sp>
      <p:pic>
        <p:nvPicPr>
          <p:cNvPr id="11" name="Picture 10"/>
          <p:cNvPicPr>
            <a:picLocks noChangeAspect="1"/>
          </p:cNvPicPr>
          <p:nvPr/>
        </p:nvPicPr>
        <p:blipFill>
          <a:blip r:embed="rId4"/>
          <a:stretch>
            <a:fillRect/>
          </a:stretch>
        </p:blipFill>
        <p:spPr>
          <a:xfrm>
            <a:off x="0" y="197940"/>
            <a:ext cx="2425700" cy="647700"/>
          </a:xfrm>
          <a:prstGeom prst="rect">
            <a:avLst/>
          </a:prstGeom>
        </p:spPr>
      </p:pic>
      <p:pic>
        <p:nvPicPr>
          <p:cNvPr id="12" name="Picture 11"/>
          <p:cNvPicPr>
            <a:picLocks noChangeAspect="1"/>
          </p:cNvPicPr>
          <p:nvPr/>
        </p:nvPicPr>
        <p:blipFill>
          <a:blip r:embed="rId5"/>
          <a:stretch>
            <a:fillRect/>
          </a:stretch>
        </p:blipFill>
        <p:spPr>
          <a:xfrm>
            <a:off x="6841591" y="115465"/>
            <a:ext cx="2302409" cy="928768"/>
          </a:xfrm>
          <a:prstGeom prst="rect">
            <a:avLst/>
          </a:prstGeom>
        </p:spPr>
      </p:pic>
      <p:graphicFrame>
        <p:nvGraphicFramePr>
          <p:cNvPr id="14" name="Diagram 13"/>
          <p:cNvGraphicFramePr/>
          <p:nvPr>
            <p:extLst>
              <p:ext uri="{D42A27DB-BD31-4B8C-83A1-F6EECF244321}">
                <p14:modId xmlns:p14="http://schemas.microsoft.com/office/powerpoint/2010/main" val="3585683468"/>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p:cNvSpPr>
            <a:spLocks noGrp="1"/>
          </p:cNvSpPr>
          <p:nvPr>
            <p:ph type="sldNum" sz="quarter" idx="12"/>
          </p:nvPr>
        </p:nvSpPr>
        <p:spPr>
          <a:xfrm>
            <a:off x="2672644" y="5689060"/>
            <a:ext cx="2133600" cy="365125"/>
          </a:xfrm>
        </p:spPr>
        <p:txBody>
          <a:bodyPr/>
          <a:lstStyle/>
          <a:p>
            <a:fld id="{0FCC6933-F701-F846-AE2B-2653C530922C}" type="slidenum">
              <a:rPr lang="en-US" smtClean="0"/>
              <a:pPr/>
              <a:t>3</a:t>
            </a:fld>
            <a:endParaRPr lang="en-US" dirty="0"/>
          </a:p>
        </p:txBody>
      </p:sp>
    </p:spTree>
    <p:extLst>
      <p:ext uri="{BB962C8B-B14F-4D97-AF65-F5344CB8AC3E}">
        <p14:creationId xmlns:p14="http://schemas.microsoft.com/office/powerpoint/2010/main" val="2473425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03"/>
            <a:ext cx="8229600" cy="1143000"/>
          </a:xfrm>
        </p:spPr>
        <p:txBody>
          <a:bodyPr/>
          <a:lstStyle/>
          <a:p>
            <a:r>
              <a:rPr lang="en-US" u="sng" dirty="0" smtClean="0"/>
              <a:t>Aims &amp; Significance</a:t>
            </a:r>
            <a:endParaRPr lang="en-US" u="sng" dirty="0"/>
          </a:p>
        </p:txBody>
      </p:sp>
      <p:graphicFrame>
        <p:nvGraphicFramePr>
          <p:cNvPr id="4" name="Table 3"/>
          <p:cNvGraphicFramePr>
            <a:graphicFrameLocks noGrp="1"/>
          </p:cNvGraphicFramePr>
          <p:nvPr>
            <p:extLst>
              <p:ext uri="{D42A27DB-BD31-4B8C-83A1-F6EECF244321}">
                <p14:modId xmlns:p14="http://schemas.microsoft.com/office/powerpoint/2010/main" val="225555889"/>
              </p:ext>
            </p:extLst>
          </p:nvPr>
        </p:nvGraphicFramePr>
        <p:xfrm>
          <a:off x="457200" y="2140501"/>
          <a:ext cx="4083511" cy="3046604"/>
        </p:xfrm>
        <a:graphic>
          <a:graphicData uri="http://schemas.openxmlformats.org/drawingml/2006/table">
            <a:tbl>
              <a:tblPr firstRow="1" bandRow="1">
                <a:tableStyleId>{0E3FDE45-AF77-4B5C-9715-49D594BDF05E}</a:tableStyleId>
              </a:tblPr>
              <a:tblGrid>
                <a:gridCol w="4083511"/>
              </a:tblGrid>
              <a:tr h="0">
                <a:tc>
                  <a:txBody>
                    <a:bodyPr/>
                    <a:lstStyle/>
                    <a:p>
                      <a:pPr algn="ctr"/>
                      <a:r>
                        <a:rPr lang="en-US" sz="1800" dirty="0" smtClean="0"/>
                        <a:t>Specific</a:t>
                      </a:r>
                      <a:r>
                        <a:rPr lang="en-US" sz="1800" baseline="0" dirty="0" smtClean="0"/>
                        <a:t> Aims</a:t>
                      </a:r>
                      <a:endParaRPr lang="en-US" sz="1800" dirty="0"/>
                    </a:p>
                  </a:txBody>
                  <a:tcPr/>
                </a:tc>
              </a:tr>
              <a:tr h="388794">
                <a:tc>
                  <a:txBody>
                    <a:bodyPr/>
                    <a:lstStyle/>
                    <a:p>
                      <a:r>
                        <a:rPr lang="en-US" sz="1800" kern="1200" dirty="0" smtClean="0"/>
                        <a:t>Create a miniature tracking system for the eye</a:t>
                      </a:r>
                      <a:endParaRPr lang="en-US" sz="1800" dirty="0"/>
                    </a:p>
                  </a:txBody>
                  <a:tcPr/>
                </a:tc>
              </a:tr>
              <a:tr h="394844">
                <a:tc>
                  <a:txBody>
                    <a:bodyPr/>
                    <a:lstStyle/>
                    <a:p>
                      <a:r>
                        <a:rPr lang="en-US" sz="1800" kern="1200" dirty="0" smtClean="0"/>
                        <a:t>Track surgical instruments in real time</a:t>
                      </a:r>
                      <a:endParaRPr lang="en-US" sz="1800" dirty="0"/>
                    </a:p>
                  </a:txBody>
                  <a:tcPr/>
                </a:tc>
              </a:tr>
              <a:tr h="3644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t>Utilize redundancy to reduce line-of-sight problems</a:t>
                      </a:r>
                      <a:endParaRPr lang="en-US" sz="1800" dirty="0" smtClean="0"/>
                    </a:p>
                  </a:txBody>
                  <a:tcPr/>
                </a:tc>
              </a:tr>
              <a:tr h="4077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t>Utilize fiducial markers on tools for identification</a:t>
                      </a:r>
                      <a:endParaRPr lang="en-US" sz="1800" dirty="0" smtClean="0"/>
                    </a:p>
                  </a:txBody>
                  <a:tcPr/>
                </a:tc>
              </a:tr>
              <a:tr h="358756">
                <a:tc>
                  <a:txBody>
                    <a:bodyPr/>
                    <a:lstStyle/>
                    <a:p>
                      <a:r>
                        <a:rPr lang="en-US" sz="1800" dirty="0" smtClean="0"/>
                        <a:t>Evaluate tracking</a:t>
                      </a:r>
                      <a:r>
                        <a:rPr lang="en-US" sz="1800" baseline="0" dirty="0" smtClean="0"/>
                        <a:t> accuracy</a:t>
                      </a:r>
                      <a:endParaRPr lang="en-US" sz="18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5234171"/>
              </p:ext>
            </p:extLst>
          </p:nvPr>
        </p:nvGraphicFramePr>
        <p:xfrm>
          <a:off x="4811276" y="2483003"/>
          <a:ext cx="3875524" cy="2236404"/>
        </p:xfrm>
        <a:graphic>
          <a:graphicData uri="http://schemas.openxmlformats.org/drawingml/2006/table">
            <a:tbl>
              <a:tblPr firstRow="1" bandRow="1">
                <a:tableStyleId>{0E3FDE45-AF77-4B5C-9715-49D594BDF05E}</a:tableStyleId>
              </a:tblPr>
              <a:tblGrid>
                <a:gridCol w="3875524"/>
              </a:tblGrid>
              <a:tr h="305393">
                <a:tc>
                  <a:txBody>
                    <a:bodyPr/>
                    <a:lstStyle/>
                    <a:p>
                      <a:pPr algn="ctr"/>
                      <a:r>
                        <a:rPr lang="en-US" sz="1800" dirty="0" smtClean="0"/>
                        <a:t>Significance/Future Directions</a:t>
                      </a:r>
                      <a:endParaRPr lang="en-US" sz="1800" dirty="0"/>
                    </a:p>
                  </a:txBody>
                  <a:tcPr/>
                </a:tc>
              </a:tr>
              <a:tr h="387283">
                <a:tc>
                  <a:txBody>
                    <a:bodyPr/>
                    <a:lstStyle/>
                    <a:p>
                      <a:r>
                        <a:rPr lang="en-US" sz="1800" kern="1200" dirty="0" smtClean="0"/>
                        <a:t>Monitor surgical protocols</a:t>
                      </a:r>
                      <a:endParaRPr lang="en-US" sz="1800" dirty="0"/>
                    </a:p>
                  </a:txBody>
                  <a:tcPr/>
                </a:tc>
              </a:tr>
              <a:tr h="375479">
                <a:tc>
                  <a:txBody>
                    <a:bodyPr/>
                    <a:lstStyle/>
                    <a:p>
                      <a:r>
                        <a:rPr lang="en-US" sz="1800" kern="1200" dirty="0" smtClean="0"/>
                        <a:t>Surgical skill assessment</a:t>
                      </a:r>
                      <a:endParaRPr lang="en-US" sz="1800" dirty="0"/>
                    </a:p>
                  </a:txBody>
                  <a:tcPr/>
                </a:tc>
              </a:tr>
              <a:tr h="3763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t>Improve surgical safety</a:t>
                      </a:r>
                      <a:endParaRPr lang="en-US" sz="1800" dirty="0" smtClean="0"/>
                    </a:p>
                  </a:txBody>
                  <a:tcPr/>
                </a:tc>
              </a:tr>
              <a:tr h="3644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Robot-assisted surgery</a:t>
                      </a:r>
                    </a:p>
                  </a:txBody>
                  <a:tcPr/>
                </a:tc>
              </a:tr>
              <a:tr h="3434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Adaptation to</a:t>
                      </a:r>
                      <a:r>
                        <a:rPr lang="en-US" sz="1800" baseline="0" dirty="0" smtClean="0"/>
                        <a:t> other micro surgeries</a:t>
                      </a:r>
                      <a:endParaRPr lang="en-US" sz="1800" dirty="0" smtClean="0"/>
                    </a:p>
                  </a:txBody>
                  <a:tcPr/>
                </a:tc>
              </a:tr>
            </a:tbl>
          </a:graphicData>
        </a:graphic>
      </p:graphicFrame>
      <p:pic>
        <p:nvPicPr>
          <p:cNvPr id="7" name="Picture 6"/>
          <p:cNvPicPr>
            <a:picLocks noChangeAspect="1"/>
          </p:cNvPicPr>
          <p:nvPr/>
        </p:nvPicPr>
        <p:blipFill>
          <a:blip r:embed="rId3"/>
          <a:stretch>
            <a:fillRect/>
          </a:stretch>
        </p:blipFill>
        <p:spPr>
          <a:xfrm>
            <a:off x="0" y="197940"/>
            <a:ext cx="2425700" cy="647700"/>
          </a:xfrm>
          <a:prstGeom prst="rect">
            <a:avLst/>
          </a:prstGeom>
        </p:spPr>
      </p:pic>
      <p:pic>
        <p:nvPicPr>
          <p:cNvPr id="8" name="Picture 7"/>
          <p:cNvPicPr>
            <a:picLocks noChangeAspect="1"/>
          </p:cNvPicPr>
          <p:nvPr/>
        </p:nvPicPr>
        <p:blipFill>
          <a:blip r:embed="rId4"/>
          <a:stretch>
            <a:fillRect/>
          </a:stretch>
        </p:blipFill>
        <p:spPr>
          <a:xfrm>
            <a:off x="6841591" y="115465"/>
            <a:ext cx="2302409" cy="928768"/>
          </a:xfrm>
          <a:prstGeom prst="rect">
            <a:avLst/>
          </a:prstGeom>
        </p:spPr>
      </p:pic>
      <p:sp>
        <p:nvSpPr>
          <p:cNvPr id="3" name="Slide Number Placeholder 2"/>
          <p:cNvSpPr>
            <a:spLocks noGrp="1"/>
          </p:cNvSpPr>
          <p:nvPr>
            <p:ph type="sldNum" sz="quarter" idx="12"/>
          </p:nvPr>
        </p:nvSpPr>
        <p:spPr/>
        <p:txBody>
          <a:bodyPr/>
          <a:lstStyle/>
          <a:p>
            <a:fld id="{0FCC6933-F701-F846-AE2B-2653C530922C}" type="slidenum">
              <a:rPr lang="en-US" smtClean="0"/>
              <a:pPr/>
              <a:t>4</a:t>
            </a:fld>
            <a:endParaRPr lang="en-US"/>
          </a:p>
        </p:txBody>
      </p:sp>
      <p:sp>
        <p:nvSpPr>
          <p:cNvPr id="10"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4</a:t>
            </a:fld>
            <a:endParaRPr lang="en-US" dirty="0"/>
          </a:p>
        </p:txBody>
      </p:sp>
      <p:graphicFrame>
        <p:nvGraphicFramePr>
          <p:cNvPr id="16" name="Diagram 15"/>
          <p:cNvGraphicFramePr/>
          <p:nvPr>
            <p:extLst>
              <p:ext uri="{D42A27DB-BD31-4B8C-83A1-F6EECF244321}">
                <p14:modId xmlns:p14="http://schemas.microsoft.com/office/powerpoint/2010/main" val="3909789180"/>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Paper Choice</a:t>
            </a:r>
          </a:p>
        </p:txBody>
      </p:sp>
      <p:sp>
        <p:nvSpPr>
          <p:cNvPr id="7" name="Content Placeholder 6"/>
          <p:cNvSpPr>
            <a:spLocks noGrp="1"/>
          </p:cNvSpPr>
          <p:nvPr>
            <p:ph idx="1"/>
          </p:nvPr>
        </p:nvSpPr>
        <p:spPr/>
        <p:txBody>
          <a:bodyPr/>
          <a:lstStyle/>
          <a:p>
            <a:pPr>
              <a:buFont typeface="Wingdings" charset="2"/>
              <a:buChar char="§"/>
            </a:pPr>
            <a:r>
              <a:rPr lang="en-US" b="1" dirty="0" smtClean="0"/>
              <a:t>Title: Evaluation of the motion of surgical instruments during intraocular  surgery</a:t>
            </a:r>
            <a:endParaRPr lang="en-US" dirty="0" smtClean="0"/>
          </a:p>
          <a:p>
            <a:pPr>
              <a:buFont typeface="Wingdings" charset="2"/>
              <a:buChar char="§"/>
            </a:pPr>
            <a:r>
              <a:rPr lang="en-US" dirty="0" smtClean="0"/>
              <a:t>Authors: J-P </a:t>
            </a:r>
            <a:r>
              <a:rPr lang="en-US" dirty="0" err="1" smtClean="0"/>
              <a:t>Hubschman</a:t>
            </a:r>
            <a:r>
              <a:rPr lang="en-US" dirty="0" smtClean="0"/>
              <a:t>, J Son, B Allen, SD Schwartz, J-L Bourges</a:t>
            </a:r>
          </a:p>
          <a:p>
            <a:pPr>
              <a:buFont typeface="Wingdings" charset="2"/>
              <a:buChar char="§"/>
            </a:pPr>
            <a:r>
              <a:rPr lang="en-US" dirty="0" smtClean="0"/>
              <a:t>Published: Eye (2011) 25, 947-953. 2011 </a:t>
            </a:r>
            <a:r>
              <a:rPr lang="en-US" dirty="0" err="1" smtClean="0"/>
              <a:t>Marcilian</a:t>
            </a:r>
            <a:r>
              <a:rPr lang="en-US" dirty="0" smtClean="0"/>
              <a:t> Publishers</a:t>
            </a:r>
          </a:p>
          <a:p>
            <a:endParaRPr lang="en-US" dirty="0"/>
          </a:p>
        </p:txBody>
      </p:sp>
      <p:sp>
        <p:nvSpPr>
          <p:cNvPr id="3" name="Slide Number Placeholder 2"/>
          <p:cNvSpPr>
            <a:spLocks noGrp="1"/>
          </p:cNvSpPr>
          <p:nvPr>
            <p:ph type="sldNum" sz="quarter" idx="12"/>
          </p:nvPr>
        </p:nvSpPr>
        <p:spPr/>
        <p:txBody>
          <a:bodyPr/>
          <a:lstStyle/>
          <a:p>
            <a:fld id="{0FCC6933-F701-F846-AE2B-2653C530922C}" type="slidenum">
              <a:rPr lang="en-US" smtClean="0"/>
              <a:pPr/>
              <a:t>5</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5</a:t>
            </a:fld>
            <a:endParaRPr lang="en-US" dirty="0"/>
          </a:p>
        </p:txBody>
      </p:sp>
      <p:graphicFrame>
        <p:nvGraphicFramePr>
          <p:cNvPr id="13" name="Diagram 12"/>
          <p:cNvGraphicFramePr/>
          <p:nvPr>
            <p:extLst>
              <p:ext uri="{D42A27DB-BD31-4B8C-83A1-F6EECF244321}">
                <p14:modId xmlns:p14="http://schemas.microsoft.com/office/powerpoint/2010/main" val="3743297999"/>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38028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124200" y="6480604"/>
            <a:ext cx="2895600" cy="365125"/>
          </a:xfrm>
        </p:spPr>
        <p:txBody>
          <a:bodyPr/>
          <a:lstStyle/>
          <a:p>
            <a:fld id="{7280D314-EFE5-324A-9C5A-662DCE6472E0}" type="slidenum">
              <a:rPr lang="en-US" smtClean="0"/>
              <a:pPr/>
              <a:t>6</a:t>
            </a:fld>
            <a:endParaRPr lang="en-US" dirty="0" smtClean="0"/>
          </a:p>
          <a:p>
            <a:endParaRPr lang="en-US" dirty="0"/>
          </a:p>
        </p:txBody>
      </p:sp>
      <p:pic>
        <p:nvPicPr>
          <p:cNvPr id="15" name="Picture 14" descr="current_eye_surgery.jpg"/>
          <p:cNvPicPr>
            <a:picLocks noChangeAspect="1"/>
          </p:cNvPicPr>
          <p:nvPr/>
        </p:nvPicPr>
        <p:blipFill>
          <a:blip r:embed="rId3"/>
          <a:stretch>
            <a:fillRect/>
          </a:stretch>
        </p:blipFill>
        <p:spPr>
          <a:xfrm>
            <a:off x="931178" y="1782409"/>
            <a:ext cx="3142766" cy="3251449"/>
          </a:xfrm>
          <a:prstGeom prst="rect">
            <a:avLst/>
          </a:prstGeom>
        </p:spPr>
      </p:pic>
      <p:sp>
        <p:nvSpPr>
          <p:cNvPr id="21" name="Title 1"/>
          <p:cNvSpPr txBox="1">
            <a:spLocks/>
          </p:cNvSpPr>
          <p:nvPr/>
        </p:nvSpPr>
        <p:spPr>
          <a:xfrm>
            <a:off x="1554599" y="719263"/>
            <a:ext cx="6787028"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Traditional Ophthalmic Surgery</a:t>
            </a:r>
            <a:endParaRPr lang="en-US" u="sng" dirty="0"/>
          </a:p>
        </p:txBody>
      </p:sp>
      <p:graphicFrame>
        <p:nvGraphicFramePr>
          <p:cNvPr id="22" name="Table 21"/>
          <p:cNvGraphicFramePr>
            <a:graphicFrameLocks noGrp="1"/>
          </p:cNvGraphicFramePr>
          <p:nvPr>
            <p:extLst>
              <p:ext uri="{D42A27DB-BD31-4B8C-83A1-F6EECF244321}">
                <p14:modId xmlns:p14="http://schemas.microsoft.com/office/powerpoint/2010/main" val="3363352110"/>
              </p:ext>
            </p:extLst>
          </p:nvPr>
        </p:nvGraphicFramePr>
        <p:xfrm>
          <a:off x="4744913" y="2035194"/>
          <a:ext cx="3400778" cy="2595880"/>
        </p:xfrm>
        <a:graphic>
          <a:graphicData uri="http://schemas.openxmlformats.org/drawingml/2006/table">
            <a:tbl>
              <a:tblPr firstRow="1" bandRow="1">
                <a:tableStyleId>{C083E6E3-FA7D-4D7B-A595-EF9225AFEA82}</a:tableStyleId>
              </a:tblPr>
              <a:tblGrid>
                <a:gridCol w="3400778"/>
              </a:tblGrid>
              <a:tr h="370840">
                <a:tc>
                  <a:txBody>
                    <a:bodyPr/>
                    <a:lstStyle/>
                    <a:p>
                      <a:pPr algn="ctr"/>
                      <a:r>
                        <a:rPr lang="en-US" sz="1600" dirty="0" smtClean="0"/>
                        <a:t>Disadvantages</a:t>
                      </a:r>
                      <a:endParaRPr lang="en-US" sz="1600" dirty="0"/>
                    </a:p>
                  </a:txBody>
                  <a:tcPr/>
                </a:tc>
              </a:tr>
              <a:tr h="370840">
                <a:tc>
                  <a:txBody>
                    <a:bodyPr/>
                    <a:lstStyle/>
                    <a:p>
                      <a:r>
                        <a:rPr lang="en-US" sz="1400" dirty="0" smtClean="0"/>
                        <a:t>Not</a:t>
                      </a:r>
                      <a:r>
                        <a:rPr lang="en-US" sz="1400" baseline="0" dirty="0" smtClean="0"/>
                        <a:t> very precise, accurate, or stable</a:t>
                      </a:r>
                      <a:endParaRPr lang="en-US" sz="1400" dirty="0"/>
                    </a:p>
                  </a:txBody>
                  <a:tcPr/>
                </a:tc>
              </a:tr>
              <a:tr h="370840">
                <a:tc>
                  <a:txBody>
                    <a:bodyPr/>
                    <a:lstStyle/>
                    <a:p>
                      <a:r>
                        <a:rPr lang="en-US" sz="1400" dirty="0" smtClean="0"/>
                        <a:t>Hand</a:t>
                      </a:r>
                      <a:r>
                        <a:rPr lang="en-US" sz="1400" baseline="0" dirty="0" smtClean="0"/>
                        <a:t> t</a:t>
                      </a:r>
                      <a:r>
                        <a:rPr lang="en-US" sz="1400" dirty="0" smtClean="0"/>
                        <a:t>remor</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Narrow field of view</a:t>
                      </a:r>
                    </a:p>
                  </a:txBody>
                  <a:tcPr/>
                </a:tc>
              </a:tr>
              <a:tr h="370840">
                <a:tc>
                  <a:txBody>
                    <a:bodyPr/>
                    <a:lstStyle/>
                    <a:p>
                      <a:r>
                        <a:rPr lang="en-US" sz="1400" b="1" dirty="0" smtClean="0">
                          <a:solidFill>
                            <a:srgbClr val="FF0000"/>
                          </a:solidFill>
                        </a:rPr>
                        <a:t>Poor decision making/judgment</a:t>
                      </a:r>
                      <a:endParaRPr lang="en-US" sz="1400" b="1" dirty="0">
                        <a:solidFill>
                          <a:srgbClr val="FF0000"/>
                        </a:solidFill>
                      </a:endParaRPr>
                    </a:p>
                  </a:txBody>
                  <a:tcPr/>
                </a:tc>
              </a:tr>
              <a:tr h="370840">
                <a:tc>
                  <a:txBody>
                    <a:bodyPr/>
                    <a:lstStyle/>
                    <a:p>
                      <a:r>
                        <a:rPr lang="en-US" sz="1400" b="1" dirty="0" smtClean="0">
                          <a:solidFill>
                            <a:srgbClr val="FF0000"/>
                          </a:solidFill>
                        </a:rPr>
                        <a:t>Poor interpretation of qualitative data</a:t>
                      </a:r>
                      <a:endParaRPr lang="en-US" sz="1400" b="1" dirty="0">
                        <a:solidFill>
                          <a:srgbClr val="FF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Lack of information for OR staff</a:t>
                      </a:r>
                    </a:p>
                  </a:txBody>
                  <a:tcPr/>
                </a:tc>
              </a:tr>
            </a:tbl>
          </a:graphicData>
        </a:graphic>
      </p:graphicFrame>
      <p:sp>
        <p:nvSpPr>
          <p:cNvPr id="11" name="TextBox 10"/>
          <p:cNvSpPr txBox="1"/>
          <p:nvPr/>
        </p:nvSpPr>
        <p:spPr>
          <a:xfrm>
            <a:off x="931178" y="5030432"/>
            <a:ext cx="3425482" cy="307777"/>
          </a:xfrm>
          <a:prstGeom prst="rect">
            <a:avLst/>
          </a:prstGeom>
          <a:noFill/>
        </p:spPr>
        <p:txBody>
          <a:bodyPr wrap="square" rtlCol="0">
            <a:spAutoFit/>
          </a:bodyPr>
          <a:lstStyle/>
          <a:p>
            <a:r>
              <a:rPr lang="en-US" sz="1400" dirty="0" smtClean="0"/>
              <a:t>Based on schematics from [Pitcher et al] </a:t>
            </a:r>
            <a:endParaRPr lang="en-US" sz="1400" dirty="0"/>
          </a:p>
        </p:txBody>
      </p:sp>
      <p:pic>
        <p:nvPicPr>
          <p:cNvPr id="10" name="Picture 9"/>
          <p:cNvPicPr>
            <a:picLocks noChangeAspect="1"/>
          </p:cNvPicPr>
          <p:nvPr/>
        </p:nvPicPr>
        <p:blipFill>
          <a:blip r:embed="rId4"/>
          <a:stretch>
            <a:fillRect/>
          </a:stretch>
        </p:blipFill>
        <p:spPr>
          <a:xfrm>
            <a:off x="0" y="197940"/>
            <a:ext cx="2425700" cy="647700"/>
          </a:xfrm>
          <a:prstGeom prst="rect">
            <a:avLst/>
          </a:prstGeom>
        </p:spPr>
      </p:pic>
      <p:pic>
        <p:nvPicPr>
          <p:cNvPr id="12" name="Picture 11"/>
          <p:cNvPicPr>
            <a:picLocks noChangeAspect="1"/>
          </p:cNvPicPr>
          <p:nvPr/>
        </p:nvPicPr>
        <p:blipFill>
          <a:blip r:embed="rId5"/>
          <a:stretch>
            <a:fillRect/>
          </a:stretch>
        </p:blipFill>
        <p:spPr>
          <a:xfrm>
            <a:off x="6841591" y="115465"/>
            <a:ext cx="2302409" cy="928768"/>
          </a:xfrm>
          <a:prstGeom prst="rect">
            <a:avLst/>
          </a:prstGeom>
        </p:spPr>
      </p:pic>
      <p:graphicFrame>
        <p:nvGraphicFramePr>
          <p:cNvPr id="13" name="Diagram 12"/>
          <p:cNvGraphicFramePr/>
          <p:nvPr>
            <p:extLst>
              <p:ext uri="{D42A27DB-BD31-4B8C-83A1-F6EECF244321}">
                <p14:modId xmlns:p14="http://schemas.microsoft.com/office/powerpoint/2010/main" val="1330684651"/>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Slide Number Placeholder 2"/>
          <p:cNvSpPr>
            <a:spLocks noGrp="1"/>
          </p:cNvSpPr>
          <p:nvPr>
            <p:ph type="sldNum" sz="quarter" idx="12"/>
          </p:nvPr>
        </p:nvSpPr>
        <p:spPr>
          <a:xfrm>
            <a:off x="2672644" y="5689060"/>
            <a:ext cx="2133600" cy="365125"/>
          </a:xfrm>
        </p:spPr>
        <p:txBody>
          <a:bodyPr/>
          <a:lstStyle/>
          <a:p>
            <a:fld id="{0FCC6933-F701-F846-AE2B-2653C530922C}" type="slidenum">
              <a:rPr lang="en-US" smtClean="0"/>
              <a:pPr/>
              <a:t>6</a:t>
            </a:fld>
            <a:endParaRPr lang="en-US" dirty="0"/>
          </a:p>
        </p:txBody>
      </p:sp>
    </p:spTree>
    <p:extLst>
      <p:ext uri="{BB962C8B-B14F-4D97-AF65-F5344CB8AC3E}">
        <p14:creationId xmlns:p14="http://schemas.microsoft.com/office/powerpoint/2010/main" val="11205520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124200" y="6480604"/>
            <a:ext cx="2895600" cy="365125"/>
          </a:xfrm>
        </p:spPr>
        <p:txBody>
          <a:bodyPr/>
          <a:lstStyle/>
          <a:p>
            <a:fld id="{7280D314-EFE5-324A-9C5A-662DCE6472E0}" type="slidenum">
              <a:rPr lang="en-US" smtClean="0"/>
              <a:pPr/>
              <a:t>7</a:t>
            </a:fld>
            <a:endParaRPr lang="en-US" dirty="0" smtClean="0"/>
          </a:p>
          <a:p>
            <a:endParaRPr lang="en-US" dirty="0"/>
          </a:p>
        </p:txBody>
      </p:sp>
      <p:pic>
        <p:nvPicPr>
          <p:cNvPr id="12" name="Picture 11" descr="robotic_eye_surgery.jpg"/>
          <p:cNvPicPr>
            <a:picLocks noChangeAspect="1"/>
          </p:cNvPicPr>
          <p:nvPr/>
        </p:nvPicPr>
        <p:blipFill>
          <a:blip r:embed="rId3"/>
          <a:stretch>
            <a:fillRect/>
          </a:stretch>
        </p:blipFill>
        <p:spPr>
          <a:xfrm>
            <a:off x="642836" y="1517888"/>
            <a:ext cx="4125646" cy="4221409"/>
          </a:xfrm>
          <a:prstGeom prst="rect">
            <a:avLst/>
          </a:prstGeom>
        </p:spPr>
      </p:pic>
      <p:sp>
        <p:nvSpPr>
          <p:cNvPr id="16" name="Title 1"/>
          <p:cNvSpPr txBox="1">
            <a:spLocks/>
          </p:cNvSpPr>
          <p:nvPr/>
        </p:nvSpPr>
        <p:spPr>
          <a:xfrm>
            <a:off x="1722106" y="435454"/>
            <a:ext cx="565249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Robot-Assisted Surgery</a:t>
            </a:r>
            <a:endParaRPr lang="en-US" u="sng" dirty="0"/>
          </a:p>
        </p:txBody>
      </p:sp>
      <p:graphicFrame>
        <p:nvGraphicFramePr>
          <p:cNvPr id="20" name="Table 19"/>
          <p:cNvGraphicFramePr>
            <a:graphicFrameLocks noGrp="1"/>
          </p:cNvGraphicFramePr>
          <p:nvPr>
            <p:extLst>
              <p:ext uri="{D42A27DB-BD31-4B8C-83A1-F6EECF244321}">
                <p14:modId xmlns:p14="http://schemas.microsoft.com/office/powerpoint/2010/main" val="1523677726"/>
              </p:ext>
            </p:extLst>
          </p:nvPr>
        </p:nvGraphicFramePr>
        <p:xfrm>
          <a:off x="5301368" y="2326556"/>
          <a:ext cx="3385432" cy="2164079"/>
        </p:xfrm>
        <a:graphic>
          <a:graphicData uri="http://schemas.openxmlformats.org/drawingml/2006/table">
            <a:tbl>
              <a:tblPr firstRow="1" bandRow="1">
                <a:tableStyleId>{C083E6E3-FA7D-4D7B-A595-EF9225AFEA82}</a:tableStyleId>
              </a:tblPr>
              <a:tblGrid>
                <a:gridCol w="3385432"/>
              </a:tblGrid>
              <a:tr h="295567">
                <a:tc>
                  <a:txBody>
                    <a:bodyPr/>
                    <a:lstStyle/>
                    <a:p>
                      <a:pPr algn="ctr"/>
                      <a:r>
                        <a:rPr lang="en-US" sz="1600" dirty="0" smtClean="0"/>
                        <a:t>Advantages</a:t>
                      </a:r>
                      <a:endParaRPr lang="en-US" sz="1600" dirty="0"/>
                    </a:p>
                  </a:txBody>
                  <a:tcPr/>
                </a:tc>
              </a:tr>
              <a:tr h="295567">
                <a:tc>
                  <a:txBody>
                    <a:bodyPr/>
                    <a:lstStyle/>
                    <a:p>
                      <a:r>
                        <a:rPr lang="en-US" sz="1400" dirty="0" smtClean="0"/>
                        <a:t>Precision, accuracy, stability</a:t>
                      </a:r>
                      <a:endParaRPr lang="en-US" sz="1400" dirty="0"/>
                    </a:p>
                  </a:txBody>
                  <a:tcPr/>
                </a:tc>
              </a:tr>
              <a:tr h="295567">
                <a:tc>
                  <a:txBody>
                    <a:bodyPr/>
                    <a:lstStyle/>
                    <a:p>
                      <a:r>
                        <a:rPr lang="en-US" sz="1400" dirty="0" smtClean="0"/>
                        <a:t>Amplified</a:t>
                      </a:r>
                      <a:r>
                        <a:rPr lang="en-US" sz="1400" baseline="0" dirty="0" smtClean="0"/>
                        <a:t> scale of motion</a:t>
                      </a:r>
                      <a:endParaRPr lang="en-US" sz="1400" dirty="0"/>
                    </a:p>
                  </a:txBody>
                  <a:tcPr/>
                </a:tc>
              </a:tr>
              <a:tr h="295567">
                <a:tc>
                  <a:txBody>
                    <a:bodyPr/>
                    <a:lstStyle/>
                    <a:p>
                      <a:r>
                        <a:rPr lang="en-US" sz="1400" dirty="0" smtClean="0"/>
                        <a:t>Reduced tremor</a:t>
                      </a:r>
                      <a:endParaRPr lang="en-US" sz="1400" dirty="0"/>
                    </a:p>
                  </a:txBody>
                  <a:tcPr/>
                </a:tc>
              </a:tr>
              <a:tr h="295567">
                <a:tc>
                  <a:txBody>
                    <a:bodyPr/>
                    <a:lstStyle/>
                    <a:p>
                      <a:r>
                        <a:rPr lang="en-US" sz="1400" dirty="0" smtClean="0"/>
                        <a:t>Automation</a:t>
                      </a:r>
                      <a:endParaRPr lang="en-US" sz="1400" dirty="0"/>
                    </a:p>
                  </a:txBody>
                  <a:tcPr/>
                </a:tc>
              </a:tr>
              <a:tr h="295567">
                <a:tc>
                  <a:txBody>
                    <a:bodyPr/>
                    <a:lstStyle/>
                    <a:p>
                      <a:r>
                        <a:rPr lang="en-US" sz="1400" dirty="0" smtClean="0"/>
                        <a:t>Association of imaging systems</a:t>
                      </a:r>
                      <a:endParaRPr lang="en-US" sz="1400" dirty="0"/>
                    </a:p>
                  </a:txBody>
                  <a:tcPr/>
                </a:tc>
              </a:tr>
              <a:tr h="295567">
                <a:tc>
                  <a:txBody>
                    <a:bodyPr/>
                    <a:lstStyle/>
                    <a:p>
                      <a:r>
                        <a:rPr lang="en-US" sz="1400" dirty="0" smtClean="0"/>
                        <a:t>Teleoperation</a:t>
                      </a:r>
                      <a:endParaRPr lang="en-US" sz="1400" dirty="0"/>
                    </a:p>
                  </a:txBody>
                  <a:tcPr/>
                </a:tc>
              </a:tr>
            </a:tbl>
          </a:graphicData>
        </a:graphic>
      </p:graphicFrame>
      <p:sp>
        <p:nvSpPr>
          <p:cNvPr id="10" name="TextBox 9"/>
          <p:cNvSpPr txBox="1"/>
          <p:nvPr/>
        </p:nvSpPr>
        <p:spPr>
          <a:xfrm>
            <a:off x="656818" y="5587310"/>
            <a:ext cx="4111664" cy="307777"/>
          </a:xfrm>
          <a:prstGeom prst="rect">
            <a:avLst/>
          </a:prstGeom>
          <a:noFill/>
        </p:spPr>
        <p:txBody>
          <a:bodyPr wrap="square" rtlCol="0">
            <a:spAutoFit/>
          </a:bodyPr>
          <a:lstStyle/>
          <a:p>
            <a:r>
              <a:rPr lang="en-US" sz="1400" dirty="0" smtClean="0"/>
              <a:t>Based on schematics from [Pitcher et al] </a:t>
            </a:r>
            <a:endParaRPr lang="en-US" sz="1400" dirty="0"/>
          </a:p>
        </p:txBody>
      </p:sp>
      <p:graphicFrame>
        <p:nvGraphicFramePr>
          <p:cNvPr id="17" name="Diagram 16"/>
          <p:cNvGraphicFramePr/>
          <p:nvPr>
            <p:extLst>
              <p:ext uri="{D42A27DB-BD31-4B8C-83A1-F6EECF244321}">
                <p14:modId xmlns:p14="http://schemas.microsoft.com/office/powerpoint/2010/main" val="1075404567"/>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p:cNvPicPr>
            <a:picLocks noChangeAspect="1"/>
          </p:cNvPicPr>
          <p:nvPr/>
        </p:nvPicPr>
        <p:blipFill>
          <a:blip r:embed="rId9"/>
          <a:stretch>
            <a:fillRect/>
          </a:stretch>
        </p:blipFill>
        <p:spPr>
          <a:xfrm>
            <a:off x="0" y="197940"/>
            <a:ext cx="2425700" cy="647700"/>
          </a:xfrm>
          <a:prstGeom prst="rect">
            <a:avLst/>
          </a:prstGeom>
        </p:spPr>
      </p:pic>
      <p:pic>
        <p:nvPicPr>
          <p:cNvPr id="19" name="Picture 18"/>
          <p:cNvPicPr>
            <a:picLocks noChangeAspect="1"/>
          </p:cNvPicPr>
          <p:nvPr/>
        </p:nvPicPr>
        <p:blipFill>
          <a:blip r:embed="rId10"/>
          <a:stretch>
            <a:fillRect/>
          </a:stretch>
        </p:blipFill>
        <p:spPr>
          <a:xfrm>
            <a:off x="6841591" y="115465"/>
            <a:ext cx="2302409" cy="928768"/>
          </a:xfrm>
          <a:prstGeom prst="rect">
            <a:avLst/>
          </a:prstGeom>
        </p:spPr>
      </p:pic>
      <p:sp>
        <p:nvSpPr>
          <p:cNvPr id="21" name="Slide Number Placeholder 2"/>
          <p:cNvSpPr>
            <a:spLocks noGrp="1"/>
          </p:cNvSpPr>
          <p:nvPr>
            <p:ph type="sldNum" sz="quarter" idx="12"/>
          </p:nvPr>
        </p:nvSpPr>
        <p:spPr>
          <a:xfrm>
            <a:off x="2672644" y="5689060"/>
            <a:ext cx="2133600" cy="365125"/>
          </a:xfrm>
        </p:spPr>
        <p:txBody>
          <a:bodyPr/>
          <a:lstStyle/>
          <a:p>
            <a:fld id="{0FCC6933-F701-F846-AE2B-2653C530922C}" type="slidenum">
              <a:rPr lang="en-US" smtClean="0"/>
              <a:pPr/>
              <a:t>7</a:t>
            </a:fld>
            <a:endParaRPr lang="en-US" dirty="0"/>
          </a:p>
        </p:txBody>
      </p:sp>
    </p:spTree>
    <p:extLst>
      <p:ext uri="{BB962C8B-B14F-4D97-AF65-F5344CB8AC3E}">
        <p14:creationId xmlns:p14="http://schemas.microsoft.com/office/powerpoint/2010/main" val="3997005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r>
              <a:rPr lang="en-US" u="sng" dirty="0" smtClean="0"/>
              <a:t>: Intent</a:t>
            </a:r>
            <a:endParaRPr lang="en-US" u="sng" dirty="0" smtClean="0"/>
          </a:p>
        </p:txBody>
      </p:sp>
      <p:sp>
        <p:nvSpPr>
          <p:cNvPr id="7" name="Content Placeholder 6"/>
          <p:cNvSpPr>
            <a:spLocks noGrp="1"/>
          </p:cNvSpPr>
          <p:nvPr>
            <p:ph idx="1"/>
          </p:nvPr>
        </p:nvSpPr>
        <p:spPr>
          <a:xfrm>
            <a:off x="558218" y="1926012"/>
            <a:ext cx="8128582" cy="4525963"/>
          </a:xfrm>
        </p:spPr>
        <p:txBody>
          <a:bodyPr>
            <a:normAutofit/>
          </a:bodyPr>
          <a:lstStyle/>
          <a:p>
            <a:pPr>
              <a:buFont typeface="Wingdings" charset="2"/>
              <a:buChar char="§"/>
            </a:pPr>
            <a:r>
              <a:rPr lang="en-US" dirty="0" smtClean="0">
                <a:solidFill>
                  <a:schemeClr val="accent1">
                    <a:lumMod val="75000"/>
                  </a:schemeClr>
                </a:solidFill>
              </a:rPr>
              <a:t>Purpose</a:t>
            </a:r>
            <a:r>
              <a:rPr lang="en-US" dirty="0" smtClean="0"/>
              <a:t>: To analyze the motion of microsurgical tools and fulcrum during intraocular surgery.</a:t>
            </a:r>
            <a:endParaRPr lang="en-US" dirty="0"/>
          </a:p>
          <a:p>
            <a:pPr>
              <a:buFont typeface="Wingdings" charset="2"/>
              <a:buChar char="§"/>
            </a:pPr>
            <a:r>
              <a:rPr lang="en-US" dirty="0" smtClean="0">
                <a:solidFill>
                  <a:srgbClr val="376092"/>
                </a:solidFill>
              </a:rPr>
              <a:t>Why</a:t>
            </a:r>
            <a:r>
              <a:rPr lang="en-US" dirty="0" smtClean="0"/>
              <a:t>: To determine the optimum remote center of motion for developing robotic surgical platform</a:t>
            </a:r>
            <a:endParaRPr lang="en-US" dirty="0"/>
          </a:p>
        </p:txBody>
      </p:sp>
      <p:sp>
        <p:nvSpPr>
          <p:cNvPr id="3" name="Slide Number Placeholder 2"/>
          <p:cNvSpPr>
            <a:spLocks noGrp="1"/>
          </p:cNvSpPr>
          <p:nvPr>
            <p:ph type="sldNum" sz="quarter" idx="12"/>
          </p:nvPr>
        </p:nvSpPr>
        <p:spPr/>
        <p:txBody>
          <a:bodyPr/>
          <a:lstStyle/>
          <a:p>
            <a:fld id="{0FCC6933-F701-F846-AE2B-2653C530922C}" type="slidenum">
              <a:rPr lang="en-US" smtClean="0"/>
              <a:pPr/>
              <a:t>8</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8</a:t>
            </a:fld>
            <a:endParaRPr lang="en-US" dirty="0"/>
          </a:p>
        </p:txBody>
      </p:sp>
      <p:graphicFrame>
        <p:nvGraphicFramePr>
          <p:cNvPr id="8" name="Diagram 7"/>
          <p:cNvGraphicFramePr/>
          <p:nvPr>
            <p:extLst>
              <p:ext uri="{D42A27DB-BD31-4B8C-83A1-F6EECF244321}">
                <p14:modId xmlns:p14="http://schemas.microsoft.com/office/powerpoint/2010/main" val="1644670831"/>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66590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7940"/>
            <a:ext cx="2425700" cy="647700"/>
          </a:xfrm>
          <a:prstGeom prst="rect">
            <a:avLst/>
          </a:prstGeom>
        </p:spPr>
      </p:pic>
      <p:pic>
        <p:nvPicPr>
          <p:cNvPr id="5" name="Picture 4"/>
          <p:cNvPicPr>
            <a:picLocks noChangeAspect="1"/>
          </p:cNvPicPr>
          <p:nvPr/>
        </p:nvPicPr>
        <p:blipFill>
          <a:blip r:embed="rId4"/>
          <a:stretch>
            <a:fillRect/>
          </a:stretch>
        </p:blipFill>
        <p:spPr>
          <a:xfrm>
            <a:off x="6841591" y="115465"/>
            <a:ext cx="2302409" cy="928768"/>
          </a:xfrm>
          <a:prstGeom prst="rect">
            <a:avLst/>
          </a:prstGeom>
        </p:spPr>
      </p:pic>
      <p:sp>
        <p:nvSpPr>
          <p:cNvPr id="6" name="Title 1"/>
          <p:cNvSpPr txBox="1">
            <a:spLocks/>
          </p:cNvSpPr>
          <p:nvPr/>
        </p:nvSpPr>
        <p:spPr>
          <a:xfrm>
            <a:off x="457200" y="51289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smtClean="0"/>
              <a:t>Technical Summary</a:t>
            </a:r>
            <a:r>
              <a:rPr lang="en-US" u="sng" dirty="0" smtClean="0"/>
              <a:t>:</a:t>
            </a:r>
            <a:endParaRPr lang="en-US" u="sng" dirty="0" smtClean="0"/>
          </a:p>
        </p:txBody>
      </p:sp>
      <p:sp>
        <p:nvSpPr>
          <p:cNvPr id="7" name="Content Placeholder 6"/>
          <p:cNvSpPr>
            <a:spLocks noGrp="1"/>
          </p:cNvSpPr>
          <p:nvPr>
            <p:ph idx="1"/>
          </p:nvPr>
        </p:nvSpPr>
        <p:spPr>
          <a:xfrm>
            <a:off x="558218" y="1926013"/>
            <a:ext cx="8585781" cy="2747588"/>
          </a:xfrm>
        </p:spPr>
        <p:txBody>
          <a:bodyPr>
            <a:normAutofit/>
          </a:bodyPr>
          <a:lstStyle/>
          <a:p>
            <a:pPr>
              <a:buFont typeface="Wingdings" charset="2"/>
              <a:buChar char="§"/>
            </a:pPr>
            <a:r>
              <a:rPr lang="en-US" dirty="0" smtClean="0"/>
              <a:t>Electromagnetic Sensors</a:t>
            </a:r>
          </a:p>
          <a:p>
            <a:pPr lvl="1">
              <a:buFont typeface="Wingdings" charset="2"/>
              <a:buChar char="§"/>
            </a:pPr>
            <a:r>
              <a:rPr lang="en-US" dirty="0" smtClean="0"/>
              <a:t>Used to track motion of five different surgical tools and fulcrum of the eye</a:t>
            </a:r>
          </a:p>
          <a:p>
            <a:pPr lvl="1">
              <a:buFont typeface="Wingdings" charset="2"/>
              <a:buChar char="§"/>
            </a:pPr>
            <a:r>
              <a:rPr lang="en-US" dirty="0" smtClean="0"/>
              <a:t>Small in size</a:t>
            </a:r>
          </a:p>
          <a:p>
            <a:pPr lvl="1">
              <a:buFont typeface="Wingdings" charset="2"/>
              <a:buChar char="§"/>
            </a:pPr>
            <a:r>
              <a:rPr lang="en-US" dirty="0" smtClean="0"/>
              <a:t>Works in a concentrated area.	</a:t>
            </a:r>
            <a:endParaRPr lang="en-US" dirty="0"/>
          </a:p>
          <a:p>
            <a:pPr>
              <a:buFont typeface="Wingdings" charset="2"/>
              <a:buChar char="§"/>
            </a:pPr>
            <a:endParaRPr lang="en-US" dirty="0"/>
          </a:p>
        </p:txBody>
      </p:sp>
      <p:sp>
        <p:nvSpPr>
          <p:cNvPr id="3" name="Slide Number Placeholder 2"/>
          <p:cNvSpPr>
            <a:spLocks noGrp="1"/>
          </p:cNvSpPr>
          <p:nvPr>
            <p:ph type="sldNum" sz="quarter" idx="12"/>
          </p:nvPr>
        </p:nvSpPr>
        <p:spPr/>
        <p:txBody>
          <a:bodyPr/>
          <a:lstStyle/>
          <a:p>
            <a:fld id="{0FCC6933-F701-F846-AE2B-2653C530922C}" type="slidenum">
              <a:rPr lang="en-US" smtClean="0"/>
              <a:pPr/>
              <a:t>9</a:t>
            </a:fld>
            <a:endParaRPr lang="en-US"/>
          </a:p>
        </p:txBody>
      </p:sp>
      <p:sp>
        <p:nvSpPr>
          <p:cNvPr id="12" name="Slide Number Placeholder 2"/>
          <p:cNvSpPr txBox="1">
            <a:spLocks/>
          </p:cNvSpPr>
          <p:nvPr/>
        </p:nvSpPr>
        <p:spPr>
          <a:xfrm>
            <a:off x="2672644" y="568906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CC6933-F701-F846-AE2B-2653C530922C}" type="slidenum">
              <a:rPr lang="en-US" smtClean="0"/>
              <a:pPr/>
              <a:t>9</a:t>
            </a:fld>
            <a:endParaRPr lang="en-US" dirty="0"/>
          </a:p>
        </p:txBody>
      </p:sp>
      <p:graphicFrame>
        <p:nvGraphicFramePr>
          <p:cNvPr id="11" name="Diagram 10"/>
          <p:cNvGraphicFramePr/>
          <p:nvPr>
            <p:extLst>
              <p:ext uri="{D42A27DB-BD31-4B8C-83A1-F6EECF244321}">
                <p14:modId xmlns:p14="http://schemas.microsoft.com/office/powerpoint/2010/main" val="2725465693"/>
              </p:ext>
            </p:extLst>
          </p:nvPr>
        </p:nvGraphicFramePr>
        <p:xfrm>
          <a:off x="119747" y="6110629"/>
          <a:ext cx="8983830" cy="599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6904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1742</TotalTime>
  <Words>3619</Words>
  <Application>Microsoft Macintosh PowerPoint</Application>
  <PresentationFormat>On-screen Show (4:3)</PresentationFormat>
  <Paragraphs>538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Prototype of a Microsurgical  Tool Tracker</vt:lpstr>
      <vt:lpstr>PowerPoint Presentation</vt:lpstr>
      <vt:lpstr>PowerPoint Presentation</vt:lpstr>
      <vt:lpstr>Aims &amp; Significance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Work</vt:lpstr>
      <vt:lpstr>Relevance</vt:lpstr>
      <vt:lpstr>Relevance</vt:lpstr>
      <vt:lpstr>Critique</vt:lpstr>
      <vt:lpstr>PowerPoint Presentation</vt:lpstr>
      <vt:lpstr>Reference</vt:lpstr>
    </vt:vector>
  </TitlesOfParts>
  <Company>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 Presentation</dc:title>
  <dc:creator>Sue Kulason</dc:creator>
  <cp:lastModifiedBy>Yejin Kim</cp:lastModifiedBy>
  <cp:revision>204</cp:revision>
  <cp:lastPrinted>2013-04-18T16:38:10Z</cp:lastPrinted>
  <dcterms:created xsi:type="dcterms:W3CDTF">2013-03-26T14:31:52Z</dcterms:created>
  <dcterms:modified xsi:type="dcterms:W3CDTF">2013-04-18T17:45:56Z</dcterms:modified>
</cp:coreProperties>
</file>