
<file path=[Content_Types].xml><?xml version="1.0" encoding="utf-8"?>
<Types xmlns="http://schemas.openxmlformats.org/package/2006/content-types">
  <Default Extension="xml" ContentType="application/xml"/>
  <Default Extension="mp4" ContentType="video/unknown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276" r:id="rId3"/>
    <p:sldId id="27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64"/>
  </p:normalViewPr>
  <p:slideViewPr>
    <p:cSldViewPr showGuides="1">
      <p:cViewPr varScale="1">
        <p:scale>
          <a:sx n="120" d="100"/>
          <a:sy n="120" d="100"/>
        </p:scale>
        <p:origin x="-10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 smtClean="0">
                <a:latin typeface="Arial" pitchFamily="-107" charset="0"/>
              </a:rPr>
              <a:t>	</a:t>
            </a:r>
            <a:r>
              <a:rPr lang="en-US" sz="1000" dirty="0" smtClean="0">
                <a:latin typeface="Times New Roman" pitchFamily="-107" charset="0"/>
              </a:rPr>
              <a:t>600.446/646 CIS2 Spring 2017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image" Target="../media/image3.png"/><Relationship Id="rId1" Type="http://schemas.microsoft.com/office/2007/relationships/media" Target="file://localhost/Users/rht/Local%20Files/rht/Movies/DaVinci%20EUS/DaVinci%20EUS%20-%20MVI_0982.mp4" TargetMode="External"/><Relationship Id="rId2" Type="http://schemas.openxmlformats.org/officeDocument/2006/relationships/video" Target="file://localhost/Users/rht/Local%20Files/rht/Movies/DaVinci%20EUS/DaVinci%20EUS%20-%20MVI_0982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DVRK </a:t>
            </a:r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stereo camera calibration and model registration </a:t>
            </a:r>
            <a:endParaRPr lang="en-US" sz="2000" dirty="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 lvl="0"/>
            <a:r>
              <a:rPr lang="en-US" sz="1800" b="1" dirty="0" smtClean="0"/>
              <a:t>Project </a:t>
            </a:r>
            <a:r>
              <a:rPr lang="en-US" sz="1800" b="1" dirty="0"/>
              <a:t>Goal</a:t>
            </a:r>
            <a:r>
              <a:rPr lang="en-US" sz="1800" dirty="0"/>
              <a:t>: Phantom placed in the camera view needs to be registered with the PSM robot.</a:t>
            </a:r>
            <a:endParaRPr lang="en-US" sz="1100" dirty="0"/>
          </a:p>
          <a:p>
            <a:pPr lvl="1"/>
            <a:r>
              <a:rPr lang="en-US" sz="1800" dirty="0"/>
              <a:t>First perform a hand-eye calibration to know the relationship between the camera and the robot.</a:t>
            </a:r>
            <a:endParaRPr lang="en-US" sz="1100" dirty="0"/>
          </a:p>
          <a:p>
            <a:pPr lvl="1"/>
            <a:r>
              <a:rPr lang="en-US" sz="1800" dirty="0"/>
              <a:t>Detect the phantom model in the camera view and register the model to the camera.</a:t>
            </a:r>
            <a:endParaRPr lang="en-US" sz="1100" dirty="0"/>
          </a:p>
          <a:p>
            <a:pPr lvl="1"/>
            <a:r>
              <a:rPr lang="en-US" sz="1800" dirty="0"/>
              <a:t>Final get the registration between the robot and the model.</a:t>
            </a:r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1800" b="1" dirty="0" smtClean="0">
                <a:ea typeface="ＭＳ Ｐゴシック" pitchFamily="1" charset="-128"/>
                <a:cs typeface="ＭＳ Ｐゴシック" pitchFamily="1" charset="-128"/>
              </a:rPr>
              <a:t>Size group: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1-2</a:t>
            </a:r>
            <a:endParaRPr lang="en-US" sz="16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0"/>
            <a:r>
              <a:rPr lang="en-US" sz="1800" b="1" dirty="0" smtClean="0"/>
              <a:t>Skills: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C</a:t>
            </a:r>
            <a:r>
              <a:rPr lang="en-US" sz="1800" dirty="0"/>
              <a:t>++, </a:t>
            </a:r>
            <a:r>
              <a:rPr lang="en-US" sz="1800" dirty="0" err="1"/>
              <a:t>Matlab</a:t>
            </a:r>
            <a:r>
              <a:rPr lang="en-US" sz="1800" dirty="0"/>
              <a:t>/Python. </a:t>
            </a:r>
            <a:endParaRPr lang="en-US" sz="1100" dirty="0"/>
          </a:p>
          <a:p>
            <a:pPr lvl="1"/>
            <a:r>
              <a:rPr lang="en-US" sz="1600" dirty="0" smtClean="0"/>
              <a:t>Knowledge of ROS would be very helpful.</a:t>
            </a:r>
            <a:endParaRPr lang="en-US" sz="1050" dirty="0"/>
          </a:p>
          <a:p>
            <a:pPr lvl="1"/>
            <a:r>
              <a:rPr lang="en-US" sz="1800" dirty="0" smtClean="0"/>
              <a:t>Image processing, Registration, Hand-Eye calibration 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0"/>
            <a:r>
              <a:rPr lang="en-US" sz="1800" b="1" dirty="0" smtClean="0">
                <a:ea typeface="ＭＳ Ｐゴシック" pitchFamily="1" charset="-128"/>
                <a:cs typeface="ＭＳ Ｐゴシック" pitchFamily="1" charset="-128"/>
              </a:rPr>
              <a:t>Mentors: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/>
            <a:r>
              <a:rPr lang="en-US" sz="1800" dirty="0" smtClean="0"/>
              <a:t>Preetham Chalasani (pchalas1@jhu.edu)</a:t>
            </a:r>
          </a:p>
          <a:p>
            <a:pPr lvl="1"/>
            <a:r>
              <a:rPr lang="en-US" sz="1800" dirty="0"/>
              <a:t>Anton </a:t>
            </a:r>
            <a:r>
              <a:rPr lang="en-US" sz="1800" dirty="0" err="1" smtClean="0"/>
              <a:t>Deguet</a:t>
            </a:r>
            <a:r>
              <a:rPr lang="en-US" sz="1800" dirty="0" smtClean="0"/>
              <a:t> (</a:t>
            </a:r>
            <a:r>
              <a:rPr lang="en-US" sz="1800" dirty="0" err="1"/>
              <a:t>anton.deguet@jhu.edu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Force controlled e</a:t>
            </a:r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lastography </a:t>
            </a:r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with DaVinci Toolkit</a:t>
            </a:r>
            <a:endParaRPr lang="en-US" sz="2000" dirty="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lvl="0"/>
            <a:r>
              <a:rPr lang="en-US" sz="1800" b="1" dirty="0" smtClean="0"/>
              <a:t>Project Goal</a:t>
            </a:r>
            <a:r>
              <a:rPr lang="en-US" sz="1800" dirty="0"/>
              <a:t>: </a:t>
            </a:r>
            <a:r>
              <a:rPr lang="en-US" sz="1800" dirty="0" smtClean="0"/>
              <a:t>Use ultrasound elastography and </a:t>
            </a:r>
            <a:r>
              <a:rPr lang="en-US" sz="1800" dirty="0" err="1" smtClean="0"/>
              <a:t>Davinci</a:t>
            </a:r>
            <a:r>
              <a:rPr lang="en-US" sz="1800" dirty="0" smtClean="0"/>
              <a:t> Research Toolkit (DVRK) robot system to locate stiff features in a phantom.</a:t>
            </a:r>
          </a:p>
          <a:p>
            <a:pPr lvl="1"/>
            <a:r>
              <a:rPr lang="en-US" sz="1800" dirty="0" smtClean="0"/>
              <a:t>Extend previous NIH-funded STTR with Intuitive Surgical</a:t>
            </a:r>
          </a:p>
          <a:p>
            <a:pPr lvl="1"/>
            <a:r>
              <a:rPr lang="en-US" sz="1800" dirty="0" smtClean="0"/>
              <a:t>Incorporate force feedback </a:t>
            </a:r>
            <a:r>
              <a:rPr lang="en-US" sz="1800" dirty="0" smtClean="0"/>
              <a:t>&amp; virtual fixtures based on current work</a:t>
            </a:r>
            <a:endParaRPr lang="en-US" sz="1800" dirty="0" smtClean="0"/>
          </a:p>
          <a:p>
            <a:pPr lvl="0"/>
            <a:r>
              <a:rPr lang="en-US" sz="1800" b="1" dirty="0" smtClean="0"/>
              <a:t>Deliverables</a:t>
            </a:r>
            <a:endParaRPr lang="en-US" sz="1800" b="1" dirty="0" smtClean="0"/>
          </a:p>
          <a:p>
            <a:pPr lvl="1"/>
            <a:r>
              <a:rPr lang="en-US" sz="1800" dirty="0" smtClean="0"/>
              <a:t>Integrate existing DaVinci ultrasound tool and ultrasound system to DVRK system in our laboratory (minimum deliverable)</a:t>
            </a:r>
          </a:p>
          <a:p>
            <a:pPr lvl="1"/>
            <a:r>
              <a:rPr lang="en-US" sz="1800" dirty="0" smtClean="0"/>
              <a:t>Ultrasound imaging with force feedback (expected deliverable)</a:t>
            </a:r>
          </a:p>
          <a:p>
            <a:pPr lvl="1"/>
            <a:r>
              <a:rPr lang="en-US" sz="1800" dirty="0" smtClean="0"/>
              <a:t>Ultrasound elastography with DVRK (maximum deliverable)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b="1" dirty="0" smtClean="0">
                <a:ea typeface="ＭＳ Ｐゴシック" pitchFamily="1" charset="-128"/>
                <a:cs typeface="ＭＳ Ｐゴシック" pitchFamily="1" charset="-128"/>
              </a:rPr>
              <a:t>Size </a:t>
            </a:r>
            <a:r>
              <a:rPr lang="en-US" sz="1800" b="1" dirty="0" smtClean="0">
                <a:ea typeface="ＭＳ Ｐゴシック" pitchFamily="1" charset="-128"/>
                <a:cs typeface="ＭＳ Ｐゴシック" pitchFamily="1" charset="-128"/>
              </a:rPr>
              <a:t>group: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</a:t>
            </a:r>
            <a:endParaRPr lang="en-US" sz="16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0"/>
            <a:r>
              <a:rPr lang="en-US" sz="1800" b="1" dirty="0" smtClean="0"/>
              <a:t>Skills: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C++, ROS, </a:t>
            </a:r>
            <a:r>
              <a:rPr lang="en-US" sz="1800" dirty="0" err="1"/>
              <a:t>Matlab</a:t>
            </a:r>
            <a:r>
              <a:rPr lang="en-US" sz="1800" dirty="0"/>
              <a:t>/Python. </a:t>
            </a:r>
          </a:p>
          <a:p>
            <a:pPr lvl="1"/>
            <a:r>
              <a:rPr lang="en-US" sz="1600" dirty="0"/>
              <a:t>Prior experience in </a:t>
            </a:r>
            <a:r>
              <a:rPr lang="en-US" sz="1600" dirty="0" err="1"/>
              <a:t>dvrk</a:t>
            </a:r>
            <a:r>
              <a:rPr lang="en-US" sz="1600" dirty="0"/>
              <a:t> would be very useful</a:t>
            </a:r>
            <a:r>
              <a:rPr lang="en-US" sz="1600" dirty="0" smtClean="0"/>
              <a:t>.</a:t>
            </a:r>
            <a:endParaRPr lang="en-US" sz="1050" dirty="0"/>
          </a:p>
          <a:p>
            <a:pPr lvl="1"/>
            <a:r>
              <a:rPr lang="en-US" sz="1800" dirty="0"/>
              <a:t>Admittance Control, force motion control 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0"/>
            <a:r>
              <a:rPr lang="en-US" sz="1800" b="1" dirty="0" smtClean="0">
                <a:ea typeface="ＭＳ Ｐゴシック" pitchFamily="1" charset="-128"/>
                <a:cs typeface="ＭＳ Ｐゴシック" pitchFamily="1" charset="-128"/>
              </a:rPr>
              <a:t>Mentors: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/>
            <a:r>
              <a:rPr lang="en-US" sz="1800" dirty="0"/>
              <a:t>Dr</a:t>
            </a:r>
            <a:r>
              <a:rPr lang="en-US" sz="1800" dirty="0" smtClean="0"/>
              <a:t>. Russell </a:t>
            </a:r>
            <a:r>
              <a:rPr lang="en-US" sz="1800" dirty="0"/>
              <a:t>H </a:t>
            </a:r>
            <a:r>
              <a:rPr lang="en-US" sz="1800" dirty="0" smtClean="0"/>
              <a:t>Taylor (</a:t>
            </a:r>
            <a:r>
              <a:rPr lang="en-US" sz="1800" dirty="0" err="1"/>
              <a:t>rht</a:t>
            </a:r>
            <a:r>
              <a:rPr lang="en-US" sz="1800" dirty="0" err="1" smtClean="0"/>
              <a:t>@jhu.edu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Dr. Emad Boctor (</a:t>
            </a:r>
            <a:r>
              <a:rPr lang="en-US" sz="1800" dirty="0" err="1" smtClean="0"/>
              <a:t>eboctor@jhmi.edu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/>
            <a:r>
              <a:rPr lang="en-US" sz="1800" dirty="0" smtClean="0"/>
              <a:t>Preetham Chalasani (pchalas1@jhu.edu)</a:t>
            </a:r>
          </a:p>
          <a:p>
            <a:pPr lvl="1"/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" name="LAPUS II-Flagpole-Sept-2008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96000" y="3989470"/>
            <a:ext cx="2863097" cy="234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38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Ultrasound Elastography with DaVinci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Boctor</a:t>
            </a:r>
            <a:r>
              <a:rPr lang="en-US" sz="2000" dirty="0" smtClean="0"/>
              <a:t>, Billings, Taylor)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572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Human-robotic collaboration for in-vivo detection of tumors </a:t>
            </a:r>
          </a:p>
          <a:p>
            <a:pPr algn="ctr"/>
            <a:r>
              <a:rPr lang="en-US" sz="2000" b="1" dirty="0" smtClean="0"/>
              <a:t>and monitoring of therapy</a:t>
            </a:r>
            <a:endParaRPr lang="en-US" sz="2000" b="1" dirty="0"/>
          </a:p>
        </p:txBody>
      </p:sp>
      <p:pic>
        <p:nvPicPr>
          <p:cNvPr id="5" name="DaVinci EUS - MVI_0982.mp4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1838" y="1033837"/>
            <a:ext cx="7840323" cy="441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6517" y="6279909"/>
            <a:ext cx="4664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(Research DaVinci Application – Not for Human Use)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982161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mute="1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5996</TotalTime>
  <Words>291</Words>
  <Application>Microsoft Macintosh PowerPoint</Application>
  <PresentationFormat>On-screen Show (4:3)</PresentationFormat>
  <Paragraphs>34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CIS-Lecture</vt:lpstr>
      <vt:lpstr>DVRK stereo camera calibration and model registration </vt:lpstr>
      <vt:lpstr>Force controlled elastography with DaVinci Toolkit</vt:lpstr>
      <vt:lpstr>Ultrasound Elastography with DaVinci (Boctor, Billings, Taylor)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Russell Taylor</cp:lastModifiedBy>
  <cp:revision>87</cp:revision>
  <cp:lastPrinted>1998-01-12T19:42:20Z</cp:lastPrinted>
  <dcterms:created xsi:type="dcterms:W3CDTF">2014-01-14T11:21:36Z</dcterms:created>
  <dcterms:modified xsi:type="dcterms:W3CDTF">2017-02-01T21:48:57Z</dcterms:modified>
</cp:coreProperties>
</file>