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7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510E1D-85C1-478E-8AE7-25F1644D9731}" type="datetimeFigureOut">
              <a:rPr lang="en-US" smtClean="0"/>
              <a:pPr/>
              <a:t>5/4/2014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4DAE8-5A9F-4CAF-989E-729AABEA68F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510E1D-85C1-478E-8AE7-25F1644D9731}" type="datetimeFigureOut">
              <a:rPr lang="en-US" smtClean="0"/>
              <a:pPr/>
              <a:t>5/4/2014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4DAE8-5A9F-4CAF-989E-729AABEA68F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510E1D-85C1-478E-8AE7-25F1644D9731}" type="datetimeFigureOut">
              <a:rPr lang="en-US" smtClean="0"/>
              <a:pPr/>
              <a:t>5/4/2014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4DAE8-5A9F-4CAF-989E-729AABEA68F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510E1D-85C1-478E-8AE7-25F1644D9731}" type="datetimeFigureOut">
              <a:rPr lang="en-US" smtClean="0"/>
              <a:pPr/>
              <a:t>5/4/2014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4DAE8-5A9F-4CAF-989E-729AABEA68F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510E1D-85C1-478E-8AE7-25F1644D9731}" type="datetimeFigureOut">
              <a:rPr lang="en-US" smtClean="0"/>
              <a:pPr/>
              <a:t>5/4/2014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4DAE8-5A9F-4CAF-989E-729AABEA68F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510E1D-85C1-478E-8AE7-25F1644D9731}" type="datetimeFigureOut">
              <a:rPr lang="en-US" smtClean="0"/>
              <a:pPr/>
              <a:t>5/4/2014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4DAE8-5A9F-4CAF-989E-729AABEA68F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510E1D-85C1-478E-8AE7-25F1644D9731}" type="datetimeFigureOut">
              <a:rPr lang="en-US" smtClean="0"/>
              <a:pPr/>
              <a:t>5/4/2014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4DAE8-5A9F-4CAF-989E-729AABEA68F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510E1D-85C1-478E-8AE7-25F1644D9731}" type="datetimeFigureOut">
              <a:rPr lang="en-US" smtClean="0"/>
              <a:pPr/>
              <a:t>5/4/2014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4DAE8-5A9F-4CAF-989E-729AABEA68F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510E1D-85C1-478E-8AE7-25F1644D9731}" type="datetimeFigureOut">
              <a:rPr lang="en-US" smtClean="0"/>
              <a:pPr/>
              <a:t>5/4/2014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4DAE8-5A9F-4CAF-989E-729AABEA68F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510E1D-85C1-478E-8AE7-25F1644D9731}" type="datetimeFigureOut">
              <a:rPr lang="en-US" smtClean="0"/>
              <a:pPr/>
              <a:t>5/4/2014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4DAE8-5A9F-4CAF-989E-729AABEA68F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510E1D-85C1-478E-8AE7-25F1644D9731}" type="datetimeFigureOut">
              <a:rPr lang="en-US" smtClean="0"/>
              <a:pPr/>
              <a:t>5/4/2014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4DAE8-5A9F-4CAF-989E-729AABEA68F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510E1D-85C1-478E-8AE7-25F1644D9731}" type="datetimeFigureOut">
              <a:rPr lang="en-US" smtClean="0"/>
              <a:pPr/>
              <a:t>5/4/2014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F4DAE8-5A9F-4CAF-989E-729AABEA68F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33550"/>
            <a:ext cx="7772400" cy="2000250"/>
          </a:xfrm>
        </p:spPr>
        <p:txBody>
          <a:bodyPr>
            <a:normAutofit/>
          </a:bodyPr>
          <a:lstStyle/>
          <a:p>
            <a:r>
              <a:rPr lang="en-US" sz="4800" dirty="0" smtClean="0"/>
              <a:t>DICOM in Dart (</a:t>
            </a:r>
            <a:r>
              <a:rPr lang="en-US" sz="4800" dirty="0" err="1" smtClean="0"/>
              <a:t>DCMiD</a:t>
            </a:r>
            <a:r>
              <a:rPr lang="en-US" sz="4800" dirty="0" smtClean="0"/>
              <a:t>)</a:t>
            </a:r>
            <a:endParaRPr lang="en-US" sz="4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371600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Project 13</a:t>
            </a:r>
          </a:p>
          <a:p>
            <a:r>
              <a:rPr lang="en-US" dirty="0" smtClean="0"/>
              <a:t>Damish Shah, Danielle Tinio</a:t>
            </a:r>
          </a:p>
          <a:p>
            <a:r>
              <a:rPr lang="en-US" dirty="0" smtClean="0"/>
              <a:t>Mentor: Dr. James </a:t>
            </a:r>
            <a:r>
              <a:rPr lang="en-US" dirty="0" err="1" smtClean="0"/>
              <a:t>Philbin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DICOM in Dart (</a:t>
            </a:r>
            <a:r>
              <a:rPr lang="en-US" dirty="0" err="1" smtClean="0"/>
              <a:t>DCMiD</a:t>
            </a:r>
            <a:r>
              <a:rPr lang="en-US" dirty="0" smtClean="0"/>
              <a:t>)</a:t>
            </a:r>
            <a:br>
              <a:rPr lang="en-US" dirty="0" smtClean="0"/>
            </a:br>
            <a:r>
              <a:rPr lang="en-US" sz="2200" dirty="0" smtClean="0"/>
              <a:t>Project 13</a:t>
            </a:r>
            <a:endParaRPr lang="en-US" sz="2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752600"/>
            <a:ext cx="4038600" cy="4525963"/>
          </a:xfrm>
        </p:spPr>
        <p:txBody>
          <a:bodyPr>
            <a:normAutofit fontScale="47500" lnSpcReduction="20000"/>
          </a:bodyPr>
          <a:lstStyle/>
          <a:p>
            <a:pPr>
              <a:buNone/>
            </a:pPr>
            <a:r>
              <a:rPr lang="en-US" b="1" dirty="0" smtClean="0"/>
              <a:t>Goals:</a:t>
            </a:r>
          </a:p>
          <a:p>
            <a:r>
              <a:rPr lang="en-US" dirty="0" smtClean="0"/>
              <a:t>Design and implement a DICOM editor that reads binary DICOM</a:t>
            </a:r>
          </a:p>
          <a:p>
            <a:r>
              <a:rPr lang="en-US" dirty="0" smtClean="0"/>
              <a:t>Display data using HTML5, CSS3 and Dart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b="1" dirty="0" smtClean="0"/>
              <a:t>Significance:</a:t>
            </a:r>
          </a:p>
          <a:p>
            <a:r>
              <a:rPr lang="en-US" dirty="0" smtClean="0"/>
              <a:t>Most medical images are stored and shared based on the DICOM standard</a:t>
            </a:r>
          </a:p>
          <a:p>
            <a:r>
              <a:rPr lang="en-US" dirty="0" smtClean="0"/>
              <a:t>Google’s new programming language, Dart, seeks to overcome the shortcomings of </a:t>
            </a:r>
            <a:r>
              <a:rPr lang="en-US" dirty="0" err="1" smtClean="0"/>
              <a:t>Javascript</a:t>
            </a: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b="1" dirty="0" smtClean="0"/>
              <a:t>Results:</a:t>
            </a:r>
          </a:p>
          <a:p>
            <a:r>
              <a:rPr lang="en-US" dirty="0" smtClean="0"/>
              <a:t>Able to parse </a:t>
            </a:r>
            <a:r>
              <a:rPr lang="en-US" dirty="0" err="1" smtClean="0"/>
              <a:t>anonymized</a:t>
            </a:r>
            <a:r>
              <a:rPr lang="en-US" dirty="0" smtClean="0"/>
              <a:t> DICOM data</a:t>
            </a:r>
          </a:p>
          <a:p>
            <a:r>
              <a:rPr lang="en-US" dirty="0" smtClean="0"/>
              <a:t>Developed collapsible table row custom Polymer </a:t>
            </a:r>
            <a:r>
              <a:rPr lang="en-US" dirty="0" smtClean="0"/>
              <a:t>elements</a:t>
            </a:r>
          </a:p>
          <a:p>
            <a:r>
              <a:rPr lang="en-US" dirty="0" smtClean="0"/>
              <a:t>Designed and implemented User Interface to view data</a:t>
            </a:r>
            <a:endParaRPr lang="en-US" dirty="0" smtClean="0"/>
          </a:p>
        </p:txBody>
      </p:sp>
      <p:sp>
        <p:nvSpPr>
          <p:cNvPr id="5" name="TextBox 4"/>
          <p:cNvSpPr txBox="1"/>
          <p:nvPr/>
        </p:nvSpPr>
        <p:spPr>
          <a:xfrm>
            <a:off x="5715000" y="1764268"/>
            <a:ext cx="243840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User requests data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5715000" y="2667000"/>
            <a:ext cx="2438400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Read DICOM data as a </a:t>
            </a:r>
            <a:r>
              <a:rPr lang="en-US" dirty="0" err="1" smtClean="0"/>
              <a:t>ByteBuf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5715000" y="3733800"/>
            <a:ext cx="2438400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Recursively parse and store into dataset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5715000" y="4800600"/>
            <a:ext cx="2438400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Display data as a list of tree table rows</a:t>
            </a:r>
            <a:endParaRPr lang="en-US" dirty="0"/>
          </a:p>
        </p:txBody>
      </p:sp>
      <p:cxnSp>
        <p:nvCxnSpPr>
          <p:cNvPr id="9" name="Straight Arrow Connector 8"/>
          <p:cNvCxnSpPr>
            <a:stCxn id="5" idx="2"/>
            <a:endCxn id="6" idx="0"/>
          </p:cNvCxnSpPr>
          <p:nvPr/>
        </p:nvCxnSpPr>
        <p:spPr>
          <a:xfrm>
            <a:off x="6934200" y="2133600"/>
            <a:ext cx="0" cy="533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>
            <a:stCxn id="6" idx="2"/>
            <a:endCxn id="7" idx="0"/>
          </p:cNvCxnSpPr>
          <p:nvPr/>
        </p:nvCxnSpPr>
        <p:spPr>
          <a:xfrm>
            <a:off x="6934200" y="3313331"/>
            <a:ext cx="0" cy="42046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>
            <a:stCxn id="7" idx="2"/>
            <a:endCxn id="8" idx="0"/>
          </p:cNvCxnSpPr>
          <p:nvPr/>
        </p:nvCxnSpPr>
        <p:spPr>
          <a:xfrm>
            <a:off x="6934200" y="4380131"/>
            <a:ext cx="0" cy="42046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A6A69C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7" presetID="3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A6A69C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9" presetID="3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1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A6A69C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1" presetID="3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A6A69C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3" presetID="3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A6A69C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5" presetID="3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A6A69C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7" presetID="3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A6A69C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A6A69C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23" presetID="3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A6A69C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25" presetID="3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A6A69C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27" presetID="3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A6A69C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29" presetID="3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A6A69C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31" presetID="3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A6A69C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33" presetID="3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A6A69C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35" presetID="3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37" presetID="3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39" presetID="3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A6A69C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45" presetID="3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4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A6A69C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47" presetID="3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4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A6A69C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49" presetID="3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51" presetID="3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52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53" presetID="3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54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55" presetID="3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68</TotalTime>
  <Words>120</Words>
  <Application>Microsoft Office PowerPoint</Application>
  <PresentationFormat>On-screen Show (4:3)</PresentationFormat>
  <Paragraphs>21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DICOM in Dart (DCMiD)</vt:lpstr>
      <vt:lpstr>DICOM in Dart (DCMiD) Project 13</vt:lpstr>
    </vt:vector>
  </TitlesOfParts>
  <Company>UC Davis School of Law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Danielle</dc:creator>
  <cp:lastModifiedBy>Danielle</cp:lastModifiedBy>
  <cp:revision>14</cp:revision>
  <dcterms:created xsi:type="dcterms:W3CDTF">2014-05-02T21:48:18Z</dcterms:created>
  <dcterms:modified xsi:type="dcterms:W3CDTF">2014-05-04T20:03:21Z</dcterms:modified>
</cp:coreProperties>
</file>