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0" r:id="rId2"/>
    <p:sldId id="275" r:id="rId3"/>
    <p:sldId id="278" r:id="rId4"/>
    <p:sldId id="27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7" autoAdjust="0"/>
  </p:normalViewPr>
  <p:slideViewPr>
    <p:cSldViewPr showGuides="1">
      <p:cViewPr varScale="1">
        <p:scale>
          <a:sx n="85" d="100"/>
          <a:sy n="85" d="100"/>
        </p:scale>
        <p:origin x="65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howGuides="1">
      <p:cViewPr varScale="1">
        <p:scale>
          <a:sx n="47" d="100"/>
          <a:sy n="47" d="100"/>
        </p:scale>
        <p:origin x="2718" y="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42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9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Computer Vision Algorithms to Differentiate Instrument from Head Movement</a:t>
            </a:r>
            <a:b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414" y="1219200"/>
            <a:ext cx="6057900" cy="5181600"/>
          </a:xfrm>
        </p:spPr>
        <p:txBody>
          <a:bodyPr/>
          <a:lstStyle/>
          <a:p>
            <a:pPr marL="0" indent="0">
              <a:buNone/>
            </a:pPr>
            <a:endParaRPr lang="en-CA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CA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Background</a:t>
            </a:r>
            <a:endParaRPr lang="en-CA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There is a need to monitor and detect patient head motion during surgical procedures to advance semi-autonomous robotic platforms for skull base surgery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Current methods of monitoring patient motion require electromagnetic or optical tracking which hinder workflow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An ideal method would be to use computer vision from endoscopic or microscopic vision to detect head motion</a:t>
            </a:r>
          </a:p>
          <a:p>
            <a:pPr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91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219200"/>
            <a:ext cx="4457700" cy="5181600"/>
          </a:xfrm>
        </p:spPr>
        <p:txBody>
          <a:bodyPr/>
          <a:lstStyle/>
          <a:p>
            <a:pPr marL="0" indent="0">
              <a:buNone/>
            </a:pPr>
            <a:endParaRPr lang="en-CA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CA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Background</a:t>
            </a:r>
            <a:endParaRPr lang="en-CA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A difficulty with this though is being able to detect patient motion while instruments are being moved in the operative field</a:t>
            </a:r>
            <a:endParaRPr lang="en-US" sz="2000" dirty="0">
              <a:solidFill>
                <a:srgbClr val="0000FF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FF"/>
              </a:solidFill>
              <a:highlight>
                <a:srgbClr val="FFFF0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FF"/>
                </a:solidFill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Goal of this CIS 2 project is to create an algorithm that can differentiate surgical instrument motion from head motion. 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4625B2-9464-B847-BC31-5F8375AB8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6162" y="1676400"/>
            <a:ext cx="3887254" cy="2677886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FFAF127-E223-BD47-9B8F-598FC251E1B5}"/>
              </a:ext>
            </a:extLst>
          </p:cNvPr>
          <p:cNvCxnSpPr>
            <a:cxnSpLocks/>
          </p:cNvCxnSpPr>
          <p:nvPr/>
        </p:nvCxnSpPr>
        <p:spPr bwMode="auto">
          <a:xfrm flipH="1">
            <a:off x="6754124" y="1447800"/>
            <a:ext cx="789676" cy="914400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C3E63C3B-5315-724C-AEDF-769FA56FA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70EB10-EC76-A945-B2A8-2E94E9443D70}"/>
              </a:ext>
            </a:extLst>
          </p:cNvPr>
          <p:cNvSpPr txBox="1"/>
          <p:nvPr/>
        </p:nvSpPr>
        <p:spPr>
          <a:xfrm>
            <a:off x="7056661" y="1181871"/>
            <a:ext cx="1726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Surgical Instrument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sz="22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What Students Will Do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486400"/>
          </a:xfrm>
        </p:spPr>
        <p:txBody>
          <a:bodyPr/>
          <a:lstStyle/>
          <a:p>
            <a:r>
              <a:rPr lang="en-CA" sz="2200" dirty="0">
                <a:latin typeface="Verdana" panose="020B0604030504040204" pitchFamily="34" charset="0"/>
                <a:ea typeface="Verdana" panose="020B0604030504040204" pitchFamily="34" charset="0"/>
              </a:rPr>
              <a:t>Training and evaluating a Computer Vision algorithm to differentiate head motion from instrument motion:</a:t>
            </a:r>
          </a:p>
          <a:p>
            <a:pPr lvl="1"/>
            <a:r>
              <a:rPr lang="en-CA" sz="2200" dirty="0">
                <a:latin typeface="Verdana" panose="020B0604030504040204" pitchFamily="34" charset="0"/>
                <a:ea typeface="Verdana" panose="020B0604030504040204" pitchFamily="34" charset="0"/>
              </a:rPr>
              <a:t>Existing video of surgical procedures will be provided to help train the system</a:t>
            </a:r>
          </a:p>
          <a:p>
            <a:pPr lvl="1"/>
            <a:r>
              <a:rPr lang="en-CA" sz="2200" dirty="0">
                <a:latin typeface="Verdana" panose="020B0604030504040204" pitchFamily="34" charset="0"/>
                <a:ea typeface="Verdana" panose="020B0604030504040204" pitchFamily="34" charset="0"/>
              </a:rPr>
              <a:t>Will ultimately test algorithm on cadaveric surgical models</a:t>
            </a:r>
          </a:p>
        </p:txBody>
      </p:sp>
    </p:spTree>
    <p:extLst>
      <p:ext uri="{BB962C8B-B14F-4D97-AF65-F5344CB8AC3E}">
        <p14:creationId xmlns:p14="http://schemas.microsoft.com/office/powerpoint/2010/main" val="151468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763000" cy="6096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Deliverables:</a:t>
            </a:r>
            <a:endParaRPr lang="en-CA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Minimum: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Develop CV algorithm to track and identify tool motion</a:t>
            </a:r>
          </a:p>
          <a:p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Expected: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Develop method to differentiate tool motion from background patient motion</a:t>
            </a:r>
          </a:p>
          <a:p>
            <a:pPr>
              <a:spcAft>
                <a:spcPts val="400"/>
              </a:spcAft>
            </a:pPr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Maximum: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Create usable system which can be run in real time during simulate surgery</a:t>
            </a: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Group Size: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1-2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Skills: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skills such as Python/MATLAB; familiarity with libraries such as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PyTorch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Tensorflow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is a plus</a:t>
            </a:r>
            <a:endParaRPr lang="en-US" sz="20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0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Knowledge of computer and deep learning algorithms </a:t>
            </a:r>
          </a:p>
          <a:p>
            <a:pPr marL="0" indent="0">
              <a:lnSpc>
                <a:spcPct val="90000"/>
              </a:lnSpc>
              <a:spcAft>
                <a:spcPts val="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Mentors: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Russell Taylor,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Dr. Francis  Creighton, Dr. Deepa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Galaiya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Contact:</a:t>
            </a:r>
            <a:r>
              <a:rPr lang="en-US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800" dirty="0" err="1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rht@jhu.edu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,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francis.creighton@jhmi.edu, gdeepa1@jhmi.edu</a:t>
            </a:r>
            <a:endParaRPr lang="en-US" sz="18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7349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7050</TotalTime>
  <Words>262</Words>
  <Application>Microsoft Macintosh PowerPoint</Application>
  <PresentationFormat>On-screen Show (4:3)</PresentationFormat>
  <Paragraphs>29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Times New Roman</vt:lpstr>
      <vt:lpstr>Verdana</vt:lpstr>
      <vt:lpstr>CIS-Lecture</vt:lpstr>
      <vt:lpstr>Computer Vision Algorithms to Differentiate Instrument from Head Movement </vt:lpstr>
      <vt:lpstr>PowerPoint Presentation</vt:lpstr>
      <vt:lpstr>What Students Will Do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Francis Creighton</cp:lastModifiedBy>
  <cp:revision>158</cp:revision>
  <cp:lastPrinted>1998-01-12T19:42:20Z</cp:lastPrinted>
  <dcterms:created xsi:type="dcterms:W3CDTF">2014-01-14T11:21:36Z</dcterms:created>
  <dcterms:modified xsi:type="dcterms:W3CDTF">2020-01-30T02:49:46Z</dcterms:modified>
</cp:coreProperties>
</file>