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20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600.446/646 </a:t>
            </a:r>
            <a:r>
              <a:rPr lang="en-US" sz="1000" dirty="0" smtClean="0">
                <a:latin typeface="Times New Roman" pitchFamily="-107" charset="0"/>
              </a:rPr>
              <a:t>CIS2 Spring </a:t>
            </a:r>
            <a:r>
              <a:rPr lang="en-US" sz="1000" dirty="0" smtClean="0">
                <a:latin typeface="Times New Roman" pitchFamily="-107" charset="0"/>
              </a:rPr>
              <a:t>2016</a:t>
            </a:r>
            <a:endParaRPr lang="en-US" sz="1000" dirty="0" smtClean="0">
              <a:latin typeface="Times New Roman" pitchFamily="-107" charset="0"/>
            </a:endParaRP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smtClean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Times New Roman" pitchFamily="1" charset="0"/>
              </a:rPr>
              <a:t> </a:t>
            </a:r>
            <a:r>
              <a:rPr lang="en-US" sz="1900" dirty="0" smtClean="0">
                <a:latin typeface="Verdana" pitchFamily="1" charset="0"/>
              </a:rPr>
              <a:t> </a:t>
            </a:r>
            <a:endParaRPr lang="en-US" sz="1800" dirty="0" smtClean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or split this into 2 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5952</TotalTime>
  <Words>106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67</cp:revision>
  <cp:lastPrinted>1998-01-12T19:42:20Z</cp:lastPrinted>
  <dcterms:created xsi:type="dcterms:W3CDTF">2014-01-14T11:21:36Z</dcterms:created>
  <dcterms:modified xsi:type="dcterms:W3CDTF">2016-01-18T16:33:05Z</dcterms:modified>
</cp:coreProperties>
</file>